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56" r:id="rId2"/>
    <p:sldId id="257" r:id="rId3"/>
    <p:sldId id="259" r:id="rId4"/>
    <p:sldId id="260"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44644"/>
            <a:ext cx="8229600" cy="862779"/>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7200" y="4136919"/>
            <a:ext cx="8229600" cy="678426"/>
          </a:xfrm>
        </p:spPr>
        <p:txBody>
          <a:bodyPr>
            <a:normAutofit/>
          </a:bodyPr>
          <a:lstStyle>
            <a:lvl1pPr marL="0" indent="0" algn="ctr">
              <a:buNone/>
              <a:defRPr sz="2800" b="0" i="0">
                <a:solidFill>
                  <a:srgbClr val="9EFF2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1028124"/>
            <a:ext cx="8259098" cy="763526"/>
          </a:xfrm>
        </p:spPr>
        <p:txBody>
          <a:bodyPr>
            <a:normAutofit/>
          </a:bodyPr>
          <a:lstStyle>
            <a:lvl1pPr algn="ct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806676"/>
            <a:ext cx="8246070" cy="2971799"/>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1452" y="318046"/>
            <a:ext cx="6695352" cy="725349"/>
          </a:xfrm>
        </p:spPr>
        <p:txBody>
          <a:bodyPr>
            <a:normAutofit/>
          </a:bodyPr>
          <a:lstStyle>
            <a:lvl1pPr algn="l">
              <a:defRPr sz="3600">
                <a:solidFill>
                  <a:srgbClr val="00363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69258"/>
            <a:ext cx="6717890" cy="3619239"/>
          </a:xfrm>
        </p:spPr>
        <p:txBody>
          <a:bodyPr/>
          <a:lstStyle>
            <a:lvl1pPr>
              <a:defRPr sz="2800">
                <a:solidFill>
                  <a:srgbClr val="003635"/>
                </a:solidFill>
              </a:defRPr>
            </a:lvl1pPr>
            <a:lvl2pPr>
              <a:defRPr>
                <a:solidFill>
                  <a:srgbClr val="003635"/>
                </a:solidFill>
              </a:defRPr>
            </a:lvl2pPr>
            <a:lvl3pPr>
              <a:defRPr>
                <a:solidFill>
                  <a:srgbClr val="003635"/>
                </a:solidFill>
              </a:defRPr>
            </a:lvl3pPr>
            <a:lvl4pPr>
              <a:defRPr>
                <a:solidFill>
                  <a:srgbClr val="003635"/>
                </a:solidFill>
              </a:defRPr>
            </a:lvl4pPr>
            <a:lvl5pPr>
              <a:defRPr>
                <a:solidFill>
                  <a:srgbClr val="00363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1053311"/>
            <a:ext cx="8093365" cy="763525"/>
          </a:xfrm>
        </p:spPr>
        <p:txBody>
          <a:bodyPr>
            <a:normAutofit/>
          </a:bodyPr>
          <a:lstStyle>
            <a:lvl1pPr algn="ct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839876"/>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312273"/>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839876"/>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312273"/>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3200397"/>
            <a:ext cx="8192728" cy="870153"/>
          </a:xfrm>
        </p:spPr>
        <p:txBody>
          <a:bodyPr>
            <a:normAutofit/>
          </a:bodyPr>
          <a:lstStyle/>
          <a:p>
            <a:r>
              <a:rPr lang="en-IN" sz="3600" i="0" dirty="0">
                <a:effectLst/>
                <a:latin typeface="Arial" panose="020B0604020202020204" pitchFamily="34" charset="0"/>
              </a:rPr>
              <a:t>University Admit Eligibility Predictor</a:t>
            </a:r>
            <a:endParaRPr lang="en-US" dirty="0"/>
          </a:p>
        </p:txBody>
      </p:sp>
      <p:sp>
        <p:nvSpPr>
          <p:cNvPr id="3" name="Subtitle 2"/>
          <p:cNvSpPr>
            <a:spLocks noGrp="1"/>
          </p:cNvSpPr>
          <p:nvPr>
            <p:ph type="subTitle" idx="1"/>
          </p:nvPr>
        </p:nvSpPr>
        <p:spPr>
          <a:xfrm>
            <a:off x="464575" y="4166414"/>
            <a:ext cx="8192728" cy="730043"/>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DETAILS</a:t>
            </a:r>
          </a:p>
        </p:txBody>
      </p:sp>
      <p:sp>
        <p:nvSpPr>
          <p:cNvPr id="3" name="Content Placeholder 2"/>
          <p:cNvSpPr>
            <a:spLocks noGrp="1"/>
          </p:cNvSpPr>
          <p:nvPr>
            <p:ph idx="1"/>
          </p:nvPr>
        </p:nvSpPr>
        <p:spPr/>
        <p:txBody>
          <a:bodyPr/>
          <a:lstStyle/>
          <a:p>
            <a:r>
              <a:rPr lang="en-US" dirty="0"/>
              <a:t>RATAKONDA LOHITHA SAI PRIYA </a:t>
            </a:r>
          </a:p>
          <a:p>
            <a:r>
              <a:rPr lang="en-US" dirty="0"/>
              <a:t>SAMALA POOJITHA</a:t>
            </a:r>
          </a:p>
          <a:p>
            <a:r>
              <a:rPr lang="en-US" dirty="0"/>
              <a:t>RAMYA P</a:t>
            </a:r>
          </a:p>
          <a:p>
            <a:r>
              <a:rPr lang="en-US" dirty="0"/>
              <a:t>PAVANI YARRAMADDU</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ABSTRACT</a:t>
            </a:r>
          </a:p>
        </p:txBody>
      </p:sp>
      <p:sp>
        <p:nvSpPr>
          <p:cNvPr id="5" name="Content Placeholder 4"/>
          <p:cNvSpPr>
            <a:spLocks noGrp="1"/>
          </p:cNvSpPr>
          <p:nvPr>
            <p:ph idx="1"/>
          </p:nvPr>
        </p:nvSpPr>
        <p:spPr>
          <a:xfrm>
            <a:off x="357187" y="1206215"/>
            <a:ext cx="6717890" cy="3619239"/>
          </a:xfrm>
        </p:spPr>
        <p:txBody>
          <a:bodyPr>
            <a:normAutofit/>
          </a:bodyPr>
          <a:lstStyle/>
          <a:p>
            <a:pPr marL="0" indent="0" algn="just">
              <a:buNone/>
            </a:pPr>
            <a:r>
              <a:rPr lang="en-US" sz="2000" b="0" i="0" dirty="0">
                <a:solidFill>
                  <a:schemeClr val="accent1">
                    <a:lumMod val="75000"/>
                  </a:schemeClr>
                </a:solidFill>
                <a:effectLst/>
                <a:latin typeface="Söhne"/>
              </a:rPr>
              <a:t>The University Admit Eligibility Predictor is a cutting-edge system designed to assess and forecast a student's likelihood of acceptance into a university program. Utilizing advanced algorithms and historical admission data, the predictor offers personalized insights, aiding students in making informed application decisions. By analyzing academic achievements and relevant criteria, the tool serves as a valuable resource for prospective applicants, enhancing their chances of securing admission to their desired institutions.</a:t>
            </a:r>
            <a:endParaRPr lang="en-US" sz="2000" dirty="0">
              <a:solidFill>
                <a:schemeClr val="accent1">
                  <a:lumMod val="75000"/>
                </a:schemeClr>
              </a:solidFill>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41DFAE-A805-9731-FCC0-7CF979914680}"/>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Words>
  <Application>Microsoft Office PowerPoint</Application>
  <PresentationFormat>On-screen Show (16:9)</PresentationFormat>
  <Paragraphs>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Söhne</vt:lpstr>
      <vt:lpstr>Office Theme</vt:lpstr>
      <vt:lpstr>University Admit Eligibility Predictor</vt:lpstr>
      <vt:lpstr>TEAM DETAILS</vt:lpstr>
      <vt:lpstr>ABSTRACT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2023-08-30T18:04:28Z</dcterms:modified>
</cp:coreProperties>
</file>