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9"/>
  </p:notesMasterIdLst>
  <p:sldIdLst>
    <p:sldId id="256" r:id="rId2"/>
    <p:sldId id="261" r:id="rId3"/>
    <p:sldId id="257" r:id="rId4"/>
    <p:sldId id="263" r:id="rId5"/>
    <p:sldId id="264" r:id="rId6"/>
    <p:sldId id="265" r:id="rId7"/>
    <p:sldId id="266" r:id="rId8"/>
  </p:sldIdLst>
  <p:sldSz cx="9144000" cy="5143500" type="screen16x9"/>
  <p:notesSz cx="6858000" cy="9144000"/>
  <p:embeddedFontLst>
    <p:embeddedFont>
      <p:font typeface="Anaheim" panose="020B0604020202020204" charset="0"/>
      <p:regular r:id="rId10"/>
    </p:embeddedFont>
    <p:embeddedFont>
      <p:font typeface="Capriola" panose="020B0604020202020204" charset="0"/>
      <p:regular r:id="rId11"/>
    </p:embeddedFont>
    <p:embeddedFont>
      <p:font typeface="Magra" panose="020B0604020202020204" charset="0"/>
      <p:regular r:id="rId12"/>
      <p:bold r:id="rId13"/>
    </p:embeddedFont>
    <p:embeddedFont>
      <p:font typeface="Roboto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48A5A0-3600-4BA1-9730-880CCDA9D1DC}">
  <a:tblStyle styleId="{9D48A5A0-3600-4BA1-9730-880CCDA9D1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7" name="Google Shape;1777;g12ce519d7a3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8" name="Google Shape;1778;g12ce519d7a3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12d67f05389_0_6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12d67f05389_0_6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12ce519d7a3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12ce519d7a3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12e0659f534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12e0659f534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12e0659f534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12e0659f534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g12e0659f534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6" name="Google Shape;2056;g12e0659f534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58125" y="1183446"/>
            <a:ext cx="4659000" cy="13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58175" y="2728435"/>
            <a:ext cx="4659000" cy="4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 idx="2"/>
          </p:nvPr>
        </p:nvSpPr>
        <p:spPr>
          <a:xfrm>
            <a:off x="758125" y="702759"/>
            <a:ext cx="46590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1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" name="Google Shape;1372;p35"/>
          <p:cNvGrpSpPr/>
          <p:nvPr/>
        </p:nvGrpSpPr>
        <p:grpSpPr>
          <a:xfrm>
            <a:off x="-3525" y="539666"/>
            <a:ext cx="9158100" cy="4645470"/>
            <a:chOff x="-3525" y="539666"/>
            <a:chExt cx="9158100" cy="4645470"/>
          </a:xfrm>
        </p:grpSpPr>
        <p:grpSp>
          <p:nvGrpSpPr>
            <p:cNvPr id="1373" name="Google Shape;1373;p35"/>
            <p:cNvGrpSpPr/>
            <p:nvPr/>
          </p:nvGrpSpPr>
          <p:grpSpPr>
            <a:xfrm>
              <a:off x="-3525" y="539666"/>
              <a:ext cx="9158100" cy="4645470"/>
              <a:chOff x="-3525" y="539666"/>
              <a:chExt cx="9158100" cy="4645470"/>
            </a:xfrm>
          </p:grpSpPr>
          <p:grpSp>
            <p:nvGrpSpPr>
              <p:cNvPr id="1374" name="Google Shape;1374;p35"/>
              <p:cNvGrpSpPr/>
              <p:nvPr/>
            </p:nvGrpSpPr>
            <p:grpSpPr>
              <a:xfrm>
                <a:off x="-3525" y="539666"/>
                <a:ext cx="9158100" cy="4645470"/>
                <a:chOff x="-3525" y="539666"/>
                <a:chExt cx="9158100" cy="4645470"/>
              </a:xfrm>
            </p:grpSpPr>
            <p:grpSp>
              <p:nvGrpSpPr>
                <p:cNvPr id="1375" name="Google Shape;1375;p35"/>
                <p:cNvGrpSpPr/>
                <p:nvPr/>
              </p:nvGrpSpPr>
              <p:grpSpPr>
                <a:xfrm>
                  <a:off x="-3525" y="539666"/>
                  <a:ext cx="9158100" cy="4645470"/>
                  <a:chOff x="-3525" y="539666"/>
                  <a:chExt cx="9158100" cy="4645470"/>
                </a:xfrm>
              </p:grpSpPr>
              <p:grpSp>
                <p:nvGrpSpPr>
                  <p:cNvPr id="1376" name="Google Shape;1376;p35"/>
                  <p:cNvGrpSpPr/>
                  <p:nvPr/>
                </p:nvGrpSpPr>
                <p:grpSpPr>
                  <a:xfrm>
                    <a:off x="-3525" y="539666"/>
                    <a:ext cx="9158100" cy="4645470"/>
                    <a:chOff x="-3525" y="539666"/>
                    <a:chExt cx="9158100" cy="4645470"/>
                  </a:xfrm>
                </p:grpSpPr>
                <p:grpSp>
                  <p:nvGrpSpPr>
                    <p:cNvPr id="1377" name="Google Shape;1377;p35"/>
                    <p:cNvGrpSpPr/>
                    <p:nvPr/>
                  </p:nvGrpSpPr>
                  <p:grpSpPr>
                    <a:xfrm>
                      <a:off x="-3525" y="539666"/>
                      <a:ext cx="9158100" cy="4604318"/>
                      <a:chOff x="-3525" y="3151625"/>
                      <a:chExt cx="9158100" cy="1992004"/>
                    </a:xfrm>
                  </p:grpSpPr>
                  <p:cxnSp>
                    <p:nvCxnSpPr>
                      <p:cNvPr id="1378" name="Google Shape;1378;p35"/>
                      <p:cNvCxnSpPr/>
                      <p:nvPr/>
                    </p:nvCxnSpPr>
                    <p:spPr>
                      <a:xfrm>
                        <a:off x="-3525" y="3151625"/>
                        <a:ext cx="9158100" cy="0"/>
                      </a:xfrm>
                      <a:prstGeom prst="straightConnector1">
                        <a:avLst/>
                      </a:prstGeom>
                      <a:noFill/>
                      <a:ln w="9525" cap="flat" cmpd="sng">
                        <a:solidFill>
                          <a:schemeClr val="accent4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</p:spPr>
                  </p:cxnSp>
                  <p:sp>
                    <p:nvSpPr>
                      <p:cNvPr id="1379" name="Google Shape;1379;p35"/>
                      <p:cNvSpPr/>
                      <p:nvPr/>
                    </p:nvSpPr>
                    <p:spPr>
                      <a:xfrm>
                        <a:off x="0" y="3151629"/>
                        <a:ext cx="9144000" cy="1992000"/>
                      </a:xfrm>
                      <a:prstGeom prst="rect">
                        <a:avLst/>
                      </a:pr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  <p:sp>
                  <p:nvSpPr>
                    <p:cNvPr id="1380" name="Google Shape;1380;p35"/>
                    <p:cNvSpPr/>
                    <p:nvPr/>
                  </p:nvSpPr>
                  <p:spPr>
                    <a:xfrm rot="694837">
                      <a:off x="8696127" y="2988733"/>
                      <a:ext cx="336245" cy="142675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1" name="Google Shape;1381;p35"/>
                    <p:cNvSpPr/>
                    <p:nvPr/>
                  </p:nvSpPr>
                  <p:spPr>
                    <a:xfrm rot="-399723" flipH="1">
                      <a:off x="8437901" y="3446252"/>
                      <a:ext cx="336170" cy="142856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2" name="Google Shape;1382;p35"/>
                    <p:cNvSpPr/>
                    <p:nvPr/>
                  </p:nvSpPr>
                  <p:spPr>
                    <a:xfrm rot="1510072" flipH="1">
                      <a:off x="8306970" y="4427302"/>
                      <a:ext cx="247606" cy="104810"/>
                    </a:xfrm>
                    <a:prstGeom prst="ellipse">
                      <a:avLst/>
                    </a:prstGeom>
                    <a:noFill/>
                    <a:ln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383" name="Google Shape;1383;p35"/>
                    <p:cNvGrpSpPr/>
                    <p:nvPr/>
                  </p:nvGrpSpPr>
                  <p:grpSpPr>
                    <a:xfrm>
                      <a:off x="7403112" y="4379650"/>
                      <a:ext cx="1741163" cy="805486"/>
                      <a:chOff x="7403112" y="4379650"/>
                      <a:chExt cx="1741163" cy="805486"/>
                    </a:xfrm>
                  </p:grpSpPr>
                  <p:sp>
                    <p:nvSpPr>
                      <p:cNvPr id="1384" name="Google Shape;1384;p35"/>
                      <p:cNvSpPr/>
                      <p:nvPr/>
                    </p:nvSpPr>
                    <p:spPr>
                      <a:xfrm>
                        <a:off x="8125175" y="4379650"/>
                        <a:ext cx="1019100" cy="773275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40764" h="30931" extrusionOk="0">
                            <a:moveTo>
                              <a:pt x="37643" y="1"/>
                            </a:moveTo>
                            <a:cubicBezTo>
                              <a:pt x="36339" y="1"/>
                              <a:pt x="34901" y="1033"/>
                              <a:pt x="34392" y="2844"/>
                            </a:cubicBezTo>
                            <a:cubicBezTo>
                              <a:pt x="33458" y="6080"/>
                              <a:pt x="36427" y="9048"/>
                              <a:pt x="37795" y="11550"/>
                            </a:cubicBezTo>
                            <a:cubicBezTo>
                              <a:pt x="38740" y="13256"/>
                              <a:pt x="37486" y="14803"/>
                              <a:pt x="36137" y="14803"/>
                            </a:cubicBezTo>
                            <a:cubicBezTo>
                              <a:pt x="35534" y="14803"/>
                              <a:pt x="34912" y="14494"/>
                              <a:pt x="34459" y="13752"/>
                            </a:cubicBezTo>
                            <a:cubicBezTo>
                              <a:pt x="32991" y="11350"/>
                              <a:pt x="34359" y="9148"/>
                              <a:pt x="33425" y="7847"/>
                            </a:cubicBezTo>
                            <a:cubicBezTo>
                              <a:pt x="33198" y="7520"/>
                              <a:pt x="32945" y="7363"/>
                              <a:pt x="32687" y="7363"/>
                            </a:cubicBezTo>
                            <a:cubicBezTo>
                              <a:pt x="31921" y="7363"/>
                              <a:pt x="31105" y="8738"/>
                              <a:pt x="30756" y="11083"/>
                            </a:cubicBezTo>
                            <a:cubicBezTo>
                              <a:pt x="30289" y="14219"/>
                              <a:pt x="32324" y="14619"/>
                              <a:pt x="33992" y="17254"/>
                            </a:cubicBezTo>
                            <a:cubicBezTo>
                              <a:pt x="35660" y="19923"/>
                              <a:pt x="36394" y="24259"/>
                              <a:pt x="33992" y="25193"/>
                            </a:cubicBezTo>
                            <a:cubicBezTo>
                              <a:pt x="33553" y="25364"/>
                              <a:pt x="33191" y="25444"/>
                              <a:pt x="32892" y="25444"/>
                            </a:cubicBezTo>
                            <a:cubicBezTo>
                              <a:pt x="31557" y="25444"/>
                              <a:pt x="31490" y="23835"/>
                              <a:pt x="31490" y="21491"/>
                            </a:cubicBezTo>
                            <a:cubicBezTo>
                              <a:pt x="31490" y="20222"/>
                              <a:pt x="30786" y="19625"/>
                              <a:pt x="30023" y="19625"/>
                            </a:cubicBezTo>
                            <a:cubicBezTo>
                              <a:pt x="29061" y="19625"/>
                              <a:pt x="28005" y="20575"/>
                              <a:pt x="28154" y="22325"/>
                            </a:cubicBezTo>
                            <a:cubicBezTo>
                              <a:pt x="28421" y="25460"/>
                              <a:pt x="28788" y="27395"/>
                              <a:pt x="25653" y="27795"/>
                            </a:cubicBezTo>
                            <a:cubicBezTo>
                              <a:pt x="25516" y="27811"/>
                              <a:pt x="25387" y="27819"/>
                              <a:pt x="25267" y="27819"/>
                            </a:cubicBezTo>
                            <a:cubicBezTo>
                              <a:pt x="22622" y="27819"/>
                              <a:pt x="23775" y="24091"/>
                              <a:pt x="25019" y="21858"/>
                            </a:cubicBezTo>
                            <a:cubicBezTo>
                              <a:pt x="26286" y="19556"/>
                              <a:pt x="29455" y="19022"/>
                              <a:pt x="29822" y="16620"/>
                            </a:cubicBezTo>
                            <a:cubicBezTo>
                              <a:pt x="30189" y="14252"/>
                              <a:pt x="28688" y="14386"/>
                              <a:pt x="28755" y="11817"/>
                            </a:cubicBezTo>
                            <a:cubicBezTo>
                              <a:pt x="28788" y="9282"/>
                              <a:pt x="30256" y="7481"/>
                              <a:pt x="30189" y="4679"/>
                            </a:cubicBezTo>
                            <a:cubicBezTo>
                              <a:pt x="30152" y="3123"/>
                              <a:pt x="29029" y="2336"/>
                              <a:pt x="27786" y="2336"/>
                            </a:cubicBezTo>
                            <a:cubicBezTo>
                              <a:pt x="26818" y="2336"/>
                              <a:pt x="25776" y="2814"/>
                              <a:pt x="25119" y="3778"/>
                            </a:cubicBezTo>
                            <a:cubicBezTo>
                              <a:pt x="23584" y="5979"/>
                              <a:pt x="25286" y="8014"/>
                              <a:pt x="26453" y="12918"/>
                            </a:cubicBezTo>
                            <a:cubicBezTo>
                              <a:pt x="27039" y="15379"/>
                              <a:pt x="26112" y="16437"/>
                              <a:pt x="25056" y="16437"/>
                            </a:cubicBezTo>
                            <a:cubicBezTo>
                              <a:pt x="24009" y="16437"/>
                              <a:pt x="22834" y="15396"/>
                              <a:pt x="22884" y="13652"/>
                            </a:cubicBezTo>
                            <a:cubicBezTo>
                              <a:pt x="22958" y="11056"/>
                              <a:pt x="22867" y="9119"/>
                              <a:pt x="21810" y="9119"/>
                            </a:cubicBezTo>
                            <a:cubicBezTo>
                              <a:pt x="21441" y="9119"/>
                              <a:pt x="20954" y="9356"/>
                              <a:pt x="20315" y="9882"/>
                            </a:cubicBezTo>
                            <a:cubicBezTo>
                              <a:pt x="17814" y="11884"/>
                              <a:pt x="20382" y="16153"/>
                              <a:pt x="22250" y="19823"/>
                            </a:cubicBezTo>
                            <a:cubicBezTo>
                              <a:pt x="23494" y="22311"/>
                              <a:pt x="22714" y="23649"/>
                              <a:pt x="21822" y="23649"/>
                            </a:cubicBezTo>
                            <a:cubicBezTo>
                              <a:pt x="21399" y="23649"/>
                              <a:pt x="20951" y="23348"/>
                              <a:pt x="20682" y="22725"/>
                            </a:cubicBezTo>
                            <a:cubicBezTo>
                              <a:pt x="20188" y="21558"/>
                              <a:pt x="19435" y="20825"/>
                              <a:pt x="18675" y="20825"/>
                            </a:cubicBezTo>
                            <a:cubicBezTo>
                              <a:pt x="18153" y="20825"/>
                              <a:pt x="17628" y="21170"/>
                              <a:pt x="17180" y="21958"/>
                            </a:cubicBezTo>
                            <a:cubicBezTo>
                              <a:pt x="16046" y="23926"/>
                              <a:pt x="17347" y="27428"/>
                              <a:pt x="15979" y="29229"/>
                            </a:cubicBezTo>
                            <a:cubicBezTo>
                              <a:pt x="15530" y="29821"/>
                              <a:pt x="15016" y="30107"/>
                              <a:pt x="14507" y="30107"/>
                            </a:cubicBezTo>
                            <a:cubicBezTo>
                              <a:pt x="13466" y="30107"/>
                              <a:pt x="12446" y="28912"/>
                              <a:pt x="12043" y="26694"/>
                            </a:cubicBezTo>
                            <a:cubicBezTo>
                              <a:pt x="11442" y="23359"/>
                              <a:pt x="13944" y="22792"/>
                              <a:pt x="15512" y="19823"/>
                            </a:cubicBezTo>
                            <a:cubicBezTo>
                              <a:pt x="16814" y="17358"/>
                              <a:pt x="15241" y="15744"/>
                              <a:pt x="13277" y="15744"/>
                            </a:cubicBezTo>
                            <a:cubicBezTo>
                              <a:pt x="12875" y="15744"/>
                              <a:pt x="12456" y="15812"/>
                              <a:pt x="12043" y="15953"/>
                            </a:cubicBezTo>
                            <a:cubicBezTo>
                              <a:pt x="9574" y="16787"/>
                              <a:pt x="11342" y="19956"/>
                              <a:pt x="10709" y="23659"/>
                            </a:cubicBezTo>
                            <a:cubicBezTo>
                              <a:pt x="10514" y="24747"/>
                              <a:pt x="10065" y="25184"/>
                              <a:pt x="9527" y="25184"/>
                            </a:cubicBezTo>
                            <a:cubicBezTo>
                              <a:pt x="8215" y="25184"/>
                              <a:pt x="6372" y="22594"/>
                              <a:pt x="6372" y="20490"/>
                            </a:cubicBezTo>
                            <a:cubicBezTo>
                              <a:pt x="6372" y="18504"/>
                              <a:pt x="5151" y="16412"/>
                              <a:pt x="3783" y="16412"/>
                            </a:cubicBezTo>
                            <a:cubicBezTo>
                              <a:pt x="3128" y="16412"/>
                              <a:pt x="2440" y="16890"/>
                              <a:pt x="1836" y="18088"/>
                            </a:cubicBezTo>
                            <a:cubicBezTo>
                              <a:pt x="1" y="21791"/>
                              <a:pt x="3403" y="24660"/>
                              <a:pt x="4704" y="26127"/>
                            </a:cubicBezTo>
                            <a:cubicBezTo>
                              <a:pt x="6005" y="27595"/>
                              <a:pt x="6472" y="29530"/>
                              <a:pt x="2770" y="30931"/>
                            </a:cubicBezTo>
                            <a:lnTo>
                              <a:pt x="40763" y="30330"/>
                            </a:lnTo>
                            <a:cubicBezTo>
                              <a:pt x="40763" y="30330"/>
                              <a:pt x="40763" y="4979"/>
                              <a:pt x="39929" y="1943"/>
                            </a:cubicBezTo>
                            <a:cubicBezTo>
                              <a:pt x="39567" y="610"/>
                              <a:pt x="38644" y="1"/>
                              <a:pt x="37643" y="1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6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grpSp>
                    <p:nvGrpSpPr>
                      <p:cNvPr id="1385" name="Google Shape;1385;p35"/>
                      <p:cNvGrpSpPr/>
                      <p:nvPr/>
                    </p:nvGrpSpPr>
                    <p:grpSpPr>
                      <a:xfrm rot="739684">
                        <a:off x="7445348" y="4564015"/>
                        <a:ext cx="1077430" cy="512003"/>
                        <a:chOff x="4925350" y="704275"/>
                        <a:chExt cx="1077475" cy="512025"/>
                      </a:xfrm>
                    </p:grpSpPr>
                    <p:sp>
                      <p:nvSpPr>
                        <p:cNvPr id="1386" name="Google Shape;1386;p35"/>
                        <p:cNvSpPr/>
                        <p:nvPr/>
                      </p:nvSpPr>
                      <p:spPr>
                        <a:xfrm>
                          <a:off x="4925350" y="743200"/>
                          <a:ext cx="670500" cy="1729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6820" h="6917" extrusionOk="0">
                              <a:moveTo>
                                <a:pt x="13408" y="0"/>
                              </a:moveTo>
                              <a:cubicBezTo>
                                <a:pt x="6185" y="0"/>
                                <a:pt x="1" y="4481"/>
                                <a:pt x="1" y="4481"/>
                              </a:cubicBezTo>
                              <a:cubicBezTo>
                                <a:pt x="904" y="4638"/>
                                <a:pt x="1765" y="4704"/>
                                <a:pt x="2589" y="4704"/>
                              </a:cubicBezTo>
                              <a:cubicBezTo>
                                <a:pt x="6608" y="4704"/>
                                <a:pt x="9749" y="3155"/>
                                <a:pt x="12638" y="3155"/>
                              </a:cubicBezTo>
                              <a:cubicBezTo>
                                <a:pt x="13686" y="3155"/>
                                <a:pt x="14701" y="3359"/>
                                <a:pt x="15712" y="3914"/>
                              </a:cubicBezTo>
                              <a:cubicBezTo>
                                <a:pt x="20082" y="6316"/>
                                <a:pt x="26820" y="6916"/>
                                <a:pt x="26820" y="6916"/>
                              </a:cubicBezTo>
                              <a:cubicBezTo>
                                <a:pt x="26820" y="6916"/>
                                <a:pt x="22383" y="579"/>
                                <a:pt x="14644" y="45"/>
                              </a:cubicBezTo>
                              <a:cubicBezTo>
                                <a:pt x="14229" y="14"/>
                                <a:pt x="13817" y="0"/>
                                <a:pt x="13408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87" name="Google Shape;1387;p35"/>
                        <p:cNvSpPr/>
                        <p:nvPr/>
                      </p:nvSpPr>
                      <p:spPr>
                        <a:xfrm>
                          <a:off x="5240575" y="942350"/>
                          <a:ext cx="567925" cy="1463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2717" h="5853" extrusionOk="0">
                              <a:moveTo>
                                <a:pt x="17929" y="1"/>
                              </a:moveTo>
                              <a:cubicBezTo>
                                <a:pt x="15911" y="1"/>
                                <a:pt x="13527" y="302"/>
                                <a:pt x="11342" y="1352"/>
                              </a:cubicBezTo>
                              <a:cubicBezTo>
                                <a:pt x="5588" y="4132"/>
                                <a:pt x="1548" y="4364"/>
                                <a:pt x="361" y="4364"/>
                              </a:cubicBezTo>
                              <a:cubicBezTo>
                                <a:pt x="124" y="4364"/>
                                <a:pt x="1" y="4354"/>
                                <a:pt x="1" y="4354"/>
                              </a:cubicBezTo>
                              <a:lnTo>
                                <a:pt x="1" y="4354"/>
                              </a:lnTo>
                              <a:cubicBezTo>
                                <a:pt x="2237" y="5423"/>
                                <a:pt x="4500" y="5852"/>
                                <a:pt x="6647" y="5852"/>
                              </a:cubicBezTo>
                              <a:cubicBezTo>
                                <a:pt x="10265" y="5852"/>
                                <a:pt x="13551" y="4631"/>
                                <a:pt x="15812" y="3187"/>
                              </a:cubicBezTo>
                              <a:cubicBezTo>
                                <a:pt x="17880" y="1786"/>
                                <a:pt x="20248" y="918"/>
                                <a:pt x="22717" y="552"/>
                              </a:cubicBezTo>
                              <a:cubicBezTo>
                                <a:pt x="22717" y="552"/>
                                <a:pt x="20657" y="1"/>
                                <a:pt x="17929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88" name="Google Shape;1388;p35"/>
                        <p:cNvSpPr/>
                        <p:nvPr/>
                      </p:nvSpPr>
                      <p:spPr>
                        <a:xfrm>
                          <a:off x="5482425" y="1051825"/>
                          <a:ext cx="492875" cy="1644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715" h="6579" extrusionOk="0">
                              <a:moveTo>
                                <a:pt x="14944" y="0"/>
                              </a:moveTo>
                              <a:cubicBezTo>
                                <a:pt x="12982" y="0"/>
                                <a:pt x="10528" y="740"/>
                                <a:pt x="8540" y="2344"/>
                              </a:cubicBezTo>
                              <a:cubicBezTo>
                                <a:pt x="5471" y="4845"/>
                                <a:pt x="0" y="4879"/>
                                <a:pt x="0" y="4879"/>
                              </a:cubicBezTo>
                              <a:cubicBezTo>
                                <a:pt x="0" y="4879"/>
                                <a:pt x="2899" y="6579"/>
                                <a:pt x="6353" y="6579"/>
                              </a:cubicBezTo>
                              <a:cubicBezTo>
                                <a:pt x="7172" y="6579"/>
                                <a:pt x="8023" y="6483"/>
                                <a:pt x="8873" y="6246"/>
                              </a:cubicBezTo>
                              <a:cubicBezTo>
                                <a:pt x="12727" y="5166"/>
                                <a:pt x="14306" y="2323"/>
                                <a:pt x="17994" y="2323"/>
                              </a:cubicBezTo>
                              <a:cubicBezTo>
                                <a:pt x="18521" y="2323"/>
                                <a:pt x="19090" y="2381"/>
                                <a:pt x="19714" y="2510"/>
                              </a:cubicBezTo>
                              <a:cubicBezTo>
                                <a:pt x="19714" y="2510"/>
                                <a:pt x="19314" y="1877"/>
                                <a:pt x="17613" y="676"/>
                              </a:cubicBezTo>
                              <a:cubicBezTo>
                                <a:pt x="16990" y="233"/>
                                <a:pt x="16044" y="0"/>
                                <a:pt x="14944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89" name="Google Shape;1389;p35"/>
                        <p:cNvSpPr/>
                        <p:nvPr/>
                      </p:nvSpPr>
                      <p:spPr>
                        <a:xfrm>
                          <a:off x="5657550" y="704275"/>
                          <a:ext cx="271875" cy="318600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0875" h="12744" extrusionOk="0">
                              <a:moveTo>
                                <a:pt x="0" y="1"/>
                              </a:moveTo>
                              <a:cubicBezTo>
                                <a:pt x="0" y="1"/>
                                <a:pt x="3503" y="1702"/>
                                <a:pt x="5104" y="4437"/>
                              </a:cubicBezTo>
                              <a:cubicBezTo>
                                <a:pt x="6705" y="7139"/>
                                <a:pt x="9941" y="12743"/>
                                <a:pt x="9941" y="12743"/>
                              </a:cubicBezTo>
                              <a:cubicBezTo>
                                <a:pt x="8273" y="8540"/>
                                <a:pt x="10875" y="7439"/>
                                <a:pt x="8840" y="3937"/>
                              </a:cubicBezTo>
                              <a:cubicBezTo>
                                <a:pt x="6805" y="434"/>
                                <a:pt x="1" y="1"/>
                                <a:pt x="0" y="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90" name="Google Shape;1390;p35"/>
                        <p:cNvSpPr/>
                        <p:nvPr/>
                      </p:nvSpPr>
                      <p:spPr>
                        <a:xfrm>
                          <a:off x="4925350" y="750975"/>
                          <a:ext cx="1077475" cy="4228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43099" h="16913" fill="none" extrusionOk="0">
                              <a:moveTo>
                                <a:pt x="43098" y="16913"/>
                              </a:moveTo>
                              <a:cubicBezTo>
                                <a:pt x="40963" y="11642"/>
                                <a:pt x="37027" y="7406"/>
                                <a:pt x="30356" y="7106"/>
                              </a:cubicBezTo>
                              <a:cubicBezTo>
                                <a:pt x="23718" y="6839"/>
                                <a:pt x="20549" y="3170"/>
                                <a:pt x="15145" y="1602"/>
                              </a:cubicBezTo>
                              <a:cubicBezTo>
                                <a:pt x="9741" y="1"/>
                                <a:pt x="1" y="4170"/>
                                <a:pt x="1" y="4170"/>
                              </a:cubicBezTo>
                            </a:path>
                          </a:pathLst>
                        </a:custGeom>
                        <a:noFill/>
                        <a:ln w="5000" cap="flat" cmpd="sng">
                          <a:solidFill>
                            <a:schemeClr val="dk2"/>
                          </a:solidFill>
                          <a:prstDash val="solid"/>
                          <a:miter lim="33357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91" name="Google Shape;1391;p35"/>
                        <p:cNvSpPr/>
                        <p:nvPr/>
                      </p:nvSpPr>
                      <p:spPr>
                        <a:xfrm>
                          <a:off x="5240575" y="954450"/>
                          <a:ext cx="567925" cy="1176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22717" h="4705" fill="none" extrusionOk="0">
                              <a:moveTo>
                                <a:pt x="1" y="3870"/>
                              </a:moveTo>
                              <a:cubicBezTo>
                                <a:pt x="8774" y="4704"/>
                                <a:pt x="12343" y="2803"/>
                                <a:pt x="14978" y="1402"/>
                              </a:cubicBezTo>
                              <a:cubicBezTo>
                                <a:pt x="17613" y="1"/>
                                <a:pt x="22717" y="68"/>
                                <a:pt x="22717" y="68"/>
                              </a:cubicBezTo>
                            </a:path>
                          </a:pathLst>
                        </a:custGeom>
                        <a:noFill/>
                        <a:ln w="5000" cap="flat" cmpd="sng">
                          <a:solidFill>
                            <a:schemeClr val="dk2"/>
                          </a:solidFill>
                          <a:prstDash val="solid"/>
                          <a:miter lim="33357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92" name="Google Shape;1392;p35"/>
                        <p:cNvSpPr/>
                        <p:nvPr/>
                      </p:nvSpPr>
                      <p:spPr>
                        <a:xfrm>
                          <a:off x="5656700" y="704275"/>
                          <a:ext cx="249375" cy="31942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975" h="12777" fill="none" extrusionOk="0">
                              <a:moveTo>
                                <a:pt x="1" y="1"/>
                              </a:moveTo>
                              <a:cubicBezTo>
                                <a:pt x="4037" y="768"/>
                                <a:pt x="7573" y="3470"/>
                                <a:pt x="8107" y="5972"/>
                              </a:cubicBezTo>
                              <a:cubicBezTo>
                                <a:pt x="8607" y="8240"/>
                                <a:pt x="9241" y="10542"/>
                                <a:pt x="9975" y="12776"/>
                              </a:cubicBezTo>
                            </a:path>
                          </a:pathLst>
                        </a:custGeom>
                        <a:noFill/>
                        <a:ln w="5000" cap="flat" cmpd="sng">
                          <a:solidFill>
                            <a:schemeClr val="dk2"/>
                          </a:solidFill>
                          <a:prstDash val="solid"/>
                          <a:miter lim="33357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  <p:sp>
                      <p:nvSpPr>
                        <p:cNvPr id="1393" name="Google Shape;1393;p35"/>
                        <p:cNvSpPr/>
                        <p:nvPr/>
                      </p:nvSpPr>
                      <p:spPr>
                        <a:xfrm>
                          <a:off x="5481575" y="1069550"/>
                          <a:ext cx="492875" cy="134275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19715" h="5371" fill="none" extrusionOk="0">
                              <a:moveTo>
                                <a:pt x="1" y="4170"/>
                              </a:moveTo>
                              <a:cubicBezTo>
                                <a:pt x="5138" y="5371"/>
                                <a:pt x="8974" y="3636"/>
                                <a:pt x="12143" y="1801"/>
                              </a:cubicBezTo>
                              <a:cubicBezTo>
                                <a:pt x="15312" y="0"/>
                                <a:pt x="19715" y="1801"/>
                                <a:pt x="19715" y="1801"/>
                              </a:cubicBezTo>
                            </a:path>
                          </a:pathLst>
                        </a:custGeom>
                        <a:noFill/>
                        <a:ln w="5000" cap="flat" cmpd="sng">
                          <a:solidFill>
                            <a:schemeClr val="dk2"/>
                          </a:solidFill>
                          <a:prstDash val="solid"/>
                          <a:miter lim="33357"/>
                          <a:headEnd type="none" w="sm" len="sm"/>
                          <a:tailEnd type="none" w="sm" len="sm"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/>
                        </a:p>
                      </p:txBody>
                    </p:sp>
                  </p:grpSp>
                </p:grpSp>
              </p:grpSp>
              <p:grpSp>
                <p:nvGrpSpPr>
                  <p:cNvPr id="1394" name="Google Shape;1394;p35"/>
                  <p:cNvGrpSpPr/>
                  <p:nvPr/>
                </p:nvGrpSpPr>
                <p:grpSpPr>
                  <a:xfrm flipH="1">
                    <a:off x="7946884" y="764962"/>
                    <a:ext cx="967802" cy="1502136"/>
                    <a:chOff x="4191425" y="5591575"/>
                    <a:chExt cx="761150" cy="1181575"/>
                  </a:xfrm>
                </p:grpSpPr>
                <p:sp>
                  <p:nvSpPr>
                    <p:cNvPr id="1395" name="Google Shape;1395;p35"/>
                    <p:cNvSpPr/>
                    <p:nvPr/>
                  </p:nvSpPr>
                  <p:spPr>
                    <a:xfrm>
                      <a:off x="4314000" y="5827450"/>
                      <a:ext cx="263550" cy="7780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542" h="31123" fill="none" extrusionOk="0">
                          <a:moveTo>
                            <a:pt x="5538" y="31123"/>
                          </a:moveTo>
                          <a:cubicBezTo>
                            <a:pt x="4537" y="26953"/>
                            <a:pt x="1001" y="28821"/>
                            <a:pt x="1201" y="23350"/>
                          </a:cubicBezTo>
                          <a:cubicBezTo>
                            <a:pt x="1368" y="17846"/>
                            <a:pt x="3503" y="16812"/>
                            <a:pt x="2769" y="13076"/>
                          </a:cubicBezTo>
                          <a:cubicBezTo>
                            <a:pt x="2002" y="9307"/>
                            <a:pt x="1" y="8907"/>
                            <a:pt x="1668" y="5204"/>
                          </a:cubicBezTo>
                          <a:cubicBezTo>
                            <a:pt x="3336" y="1535"/>
                            <a:pt x="10541" y="0"/>
                            <a:pt x="10541" y="0"/>
                          </a:cubicBezTo>
                        </a:path>
                      </a:pathLst>
                    </a:custGeom>
                    <a:noFill/>
                    <a:ln w="10850" cap="flat" cmpd="sng">
                      <a:solidFill>
                        <a:schemeClr val="accent4"/>
                      </a:solidFill>
                      <a:prstDash val="solid"/>
                      <a:miter lim="33357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6" name="Google Shape;1396;p35"/>
                    <p:cNvSpPr/>
                    <p:nvPr/>
                  </p:nvSpPr>
                  <p:spPr>
                    <a:xfrm>
                      <a:off x="4329000" y="5809050"/>
                      <a:ext cx="312750" cy="522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2510" h="20888" extrusionOk="0">
                          <a:moveTo>
                            <a:pt x="8338" y="0"/>
                          </a:moveTo>
                          <a:cubicBezTo>
                            <a:pt x="7919" y="0"/>
                            <a:pt x="7640" y="136"/>
                            <a:pt x="7640" y="136"/>
                          </a:cubicBezTo>
                          <a:cubicBezTo>
                            <a:pt x="3770" y="636"/>
                            <a:pt x="4137" y="5973"/>
                            <a:pt x="4137" y="5973"/>
                          </a:cubicBezTo>
                          <a:cubicBezTo>
                            <a:pt x="4137" y="5973"/>
                            <a:pt x="1102" y="6474"/>
                            <a:pt x="668" y="8876"/>
                          </a:cubicBezTo>
                          <a:cubicBezTo>
                            <a:pt x="401" y="10210"/>
                            <a:pt x="1068" y="11577"/>
                            <a:pt x="2336" y="12145"/>
                          </a:cubicBezTo>
                          <a:cubicBezTo>
                            <a:pt x="335" y="12645"/>
                            <a:pt x="101" y="14713"/>
                            <a:pt x="1535" y="14880"/>
                          </a:cubicBezTo>
                          <a:cubicBezTo>
                            <a:pt x="568" y="16147"/>
                            <a:pt x="368" y="16881"/>
                            <a:pt x="1736" y="17682"/>
                          </a:cubicBezTo>
                          <a:cubicBezTo>
                            <a:pt x="101" y="18549"/>
                            <a:pt x="1" y="20817"/>
                            <a:pt x="1402" y="20884"/>
                          </a:cubicBezTo>
                          <a:cubicBezTo>
                            <a:pt x="1450" y="20887"/>
                            <a:pt x="1496" y="20888"/>
                            <a:pt x="1542" y="20888"/>
                          </a:cubicBezTo>
                          <a:cubicBezTo>
                            <a:pt x="3376" y="20888"/>
                            <a:pt x="3482" y="18956"/>
                            <a:pt x="2603" y="17882"/>
                          </a:cubicBezTo>
                          <a:cubicBezTo>
                            <a:pt x="3870" y="17215"/>
                            <a:pt x="4404" y="16348"/>
                            <a:pt x="3704" y="15047"/>
                          </a:cubicBezTo>
                          <a:cubicBezTo>
                            <a:pt x="4938" y="14146"/>
                            <a:pt x="5005" y="13145"/>
                            <a:pt x="3870" y="12011"/>
                          </a:cubicBezTo>
                          <a:cubicBezTo>
                            <a:pt x="6506" y="11577"/>
                            <a:pt x="7873" y="10343"/>
                            <a:pt x="6973" y="7641"/>
                          </a:cubicBezTo>
                          <a:cubicBezTo>
                            <a:pt x="6973" y="7641"/>
                            <a:pt x="12510" y="7174"/>
                            <a:pt x="11209" y="3105"/>
                          </a:cubicBezTo>
                          <a:cubicBezTo>
                            <a:pt x="10365" y="464"/>
                            <a:pt x="9113" y="0"/>
                            <a:pt x="83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7" name="Google Shape;1397;p35"/>
                    <p:cNvSpPr/>
                    <p:nvPr/>
                  </p:nvSpPr>
                  <p:spPr>
                    <a:xfrm>
                      <a:off x="4299000" y="5822450"/>
                      <a:ext cx="432825" cy="9507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313" h="38028" fill="none" extrusionOk="0">
                          <a:moveTo>
                            <a:pt x="3769" y="38027"/>
                          </a:moveTo>
                          <a:cubicBezTo>
                            <a:pt x="6538" y="35426"/>
                            <a:pt x="5204" y="32557"/>
                            <a:pt x="3769" y="28787"/>
                          </a:cubicBezTo>
                          <a:cubicBezTo>
                            <a:pt x="2368" y="25018"/>
                            <a:pt x="5070" y="21816"/>
                            <a:pt x="6538" y="19748"/>
                          </a:cubicBezTo>
                          <a:cubicBezTo>
                            <a:pt x="8039" y="17646"/>
                            <a:pt x="7105" y="14310"/>
                            <a:pt x="8339" y="11075"/>
                          </a:cubicBezTo>
                          <a:cubicBezTo>
                            <a:pt x="9574" y="7873"/>
                            <a:pt x="17312" y="4237"/>
                            <a:pt x="17312" y="4237"/>
                          </a:cubicBezTo>
                          <a:lnTo>
                            <a:pt x="13810" y="0"/>
                          </a:lnTo>
                          <a:cubicBezTo>
                            <a:pt x="13810" y="0"/>
                            <a:pt x="6805" y="2802"/>
                            <a:pt x="5004" y="8239"/>
                          </a:cubicBezTo>
                          <a:cubicBezTo>
                            <a:pt x="3236" y="13643"/>
                            <a:pt x="5004" y="17646"/>
                            <a:pt x="2502" y="22149"/>
                          </a:cubicBezTo>
                          <a:cubicBezTo>
                            <a:pt x="0" y="26619"/>
                            <a:pt x="200" y="28154"/>
                            <a:pt x="1268" y="30889"/>
                          </a:cubicBezTo>
                        </a:path>
                      </a:pathLst>
                    </a:custGeom>
                    <a:noFill/>
                    <a:ln w="10850" cap="flat" cmpd="sng">
                      <a:solidFill>
                        <a:schemeClr val="accent4"/>
                      </a:solidFill>
                      <a:prstDash val="solid"/>
                      <a:miter lim="33357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8" name="Google Shape;1398;p35"/>
                    <p:cNvSpPr/>
                    <p:nvPr/>
                  </p:nvSpPr>
                  <p:spPr>
                    <a:xfrm>
                      <a:off x="4191425" y="5771575"/>
                      <a:ext cx="341100" cy="9165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44" h="36660" fill="none" extrusionOk="0">
                          <a:moveTo>
                            <a:pt x="1768" y="36660"/>
                          </a:moveTo>
                          <a:cubicBezTo>
                            <a:pt x="2969" y="34258"/>
                            <a:pt x="0" y="30089"/>
                            <a:pt x="1768" y="26253"/>
                          </a:cubicBezTo>
                          <a:cubicBezTo>
                            <a:pt x="3536" y="22416"/>
                            <a:pt x="5304" y="21149"/>
                            <a:pt x="4270" y="17813"/>
                          </a:cubicBezTo>
                          <a:cubicBezTo>
                            <a:pt x="3202" y="14477"/>
                            <a:pt x="500" y="11842"/>
                            <a:pt x="3269" y="7773"/>
                          </a:cubicBezTo>
                          <a:cubicBezTo>
                            <a:pt x="6038" y="3703"/>
                            <a:pt x="11041" y="100"/>
                            <a:pt x="13643" y="0"/>
                          </a:cubicBezTo>
                        </a:path>
                      </a:pathLst>
                    </a:custGeom>
                    <a:noFill/>
                    <a:ln w="10850" cap="flat" cmpd="sng">
                      <a:solidFill>
                        <a:schemeClr val="accent4"/>
                      </a:solidFill>
                      <a:prstDash val="solid"/>
                      <a:miter lim="33357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9" name="Google Shape;1399;p35"/>
                    <p:cNvSpPr/>
                    <p:nvPr/>
                  </p:nvSpPr>
                  <p:spPr>
                    <a:xfrm>
                      <a:off x="4406575" y="5591575"/>
                      <a:ext cx="546000" cy="3641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840" h="14566" extrusionOk="0">
                          <a:moveTo>
                            <a:pt x="12052" y="1"/>
                          </a:moveTo>
                          <a:cubicBezTo>
                            <a:pt x="10985" y="1"/>
                            <a:pt x="9861" y="116"/>
                            <a:pt x="8706" y="362"/>
                          </a:cubicBezTo>
                          <a:cubicBezTo>
                            <a:pt x="1401" y="1897"/>
                            <a:pt x="1068" y="2564"/>
                            <a:pt x="667" y="4031"/>
                          </a:cubicBezTo>
                          <a:cubicBezTo>
                            <a:pt x="0" y="6300"/>
                            <a:pt x="4603" y="13105"/>
                            <a:pt x="10141" y="14339"/>
                          </a:cubicBezTo>
                          <a:cubicBezTo>
                            <a:pt x="10851" y="14493"/>
                            <a:pt x="11513" y="14566"/>
                            <a:pt x="12130" y="14566"/>
                          </a:cubicBezTo>
                          <a:cubicBezTo>
                            <a:pt x="16319" y="14566"/>
                            <a:pt x="18466" y="11209"/>
                            <a:pt x="20181" y="7167"/>
                          </a:cubicBezTo>
                          <a:cubicBezTo>
                            <a:pt x="21840" y="3288"/>
                            <a:pt x="17766" y="1"/>
                            <a:pt x="12052" y="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00" name="Google Shape;1400;p35"/>
                  <p:cNvGrpSpPr/>
                  <p:nvPr/>
                </p:nvGrpSpPr>
                <p:grpSpPr>
                  <a:xfrm>
                    <a:off x="4673750" y="4608563"/>
                    <a:ext cx="483950" cy="295550"/>
                    <a:chOff x="-1677100" y="665488"/>
                    <a:chExt cx="483950" cy="295550"/>
                  </a:xfrm>
                </p:grpSpPr>
                <p:sp>
                  <p:nvSpPr>
                    <p:cNvPr id="1401" name="Google Shape;1401;p35"/>
                    <p:cNvSpPr/>
                    <p:nvPr/>
                  </p:nvSpPr>
                  <p:spPr>
                    <a:xfrm>
                      <a:off x="-1619325" y="675488"/>
                      <a:ext cx="268550" cy="2616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42" h="10464" extrusionOk="0">
                          <a:moveTo>
                            <a:pt x="8264" y="1"/>
                          </a:moveTo>
                          <a:cubicBezTo>
                            <a:pt x="7319" y="1"/>
                            <a:pt x="3441" y="26"/>
                            <a:pt x="1836" y="435"/>
                          </a:cubicBezTo>
                          <a:cubicBezTo>
                            <a:pt x="1" y="902"/>
                            <a:pt x="1469" y="1802"/>
                            <a:pt x="6772" y="2570"/>
                          </a:cubicBezTo>
                          <a:lnTo>
                            <a:pt x="7840" y="5405"/>
                          </a:lnTo>
                          <a:cubicBezTo>
                            <a:pt x="7840" y="5405"/>
                            <a:pt x="4871" y="10108"/>
                            <a:pt x="5905" y="10442"/>
                          </a:cubicBezTo>
                          <a:cubicBezTo>
                            <a:pt x="5947" y="10457"/>
                            <a:pt x="5993" y="10464"/>
                            <a:pt x="6043" y="10464"/>
                          </a:cubicBezTo>
                          <a:cubicBezTo>
                            <a:pt x="7239" y="10464"/>
                            <a:pt x="10742" y="6439"/>
                            <a:pt x="10742" y="6439"/>
                          </a:cubicBezTo>
                          <a:lnTo>
                            <a:pt x="8474" y="1"/>
                          </a:lnTo>
                          <a:cubicBezTo>
                            <a:pt x="8474" y="1"/>
                            <a:pt x="8399" y="1"/>
                            <a:pt x="8264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2" name="Google Shape;1402;p35"/>
                    <p:cNvSpPr/>
                    <p:nvPr/>
                  </p:nvSpPr>
                  <p:spPr>
                    <a:xfrm>
                      <a:off x="-1677100" y="820688"/>
                      <a:ext cx="98675" cy="53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47" h="2133" extrusionOk="0">
                          <a:moveTo>
                            <a:pt x="682" y="1"/>
                          </a:moveTo>
                          <a:cubicBezTo>
                            <a:pt x="273" y="1"/>
                            <a:pt x="0" y="92"/>
                            <a:pt x="10" y="231"/>
                          </a:cubicBezTo>
                          <a:cubicBezTo>
                            <a:pt x="77" y="731"/>
                            <a:pt x="3946" y="2132"/>
                            <a:pt x="3946" y="2132"/>
                          </a:cubicBezTo>
                          <a:cubicBezTo>
                            <a:pt x="3384" y="514"/>
                            <a:pt x="1650" y="1"/>
                            <a:pt x="682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3" name="Google Shape;1403;p35"/>
                    <p:cNvSpPr/>
                    <p:nvPr/>
                  </p:nvSpPr>
                  <p:spPr>
                    <a:xfrm>
                      <a:off x="-1643500" y="873988"/>
                      <a:ext cx="72575" cy="870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03" h="3482" extrusionOk="0">
                          <a:moveTo>
                            <a:pt x="2602" y="0"/>
                          </a:moveTo>
                          <a:cubicBezTo>
                            <a:pt x="2602" y="0"/>
                            <a:pt x="1" y="3102"/>
                            <a:pt x="267" y="3436"/>
                          </a:cubicBezTo>
                          <a:cubicBezTo>
                            <a:pt x="291" y="3466"/>
                            <a:pt x="337" y="3481"/>
                            <a:pt x="400" y="3481"/>
                          </a:cubicBezTo>
                          <a:cubicBezTo>
                            <a:pt x="963" y="3481"/>
                            <a:pt x="2902" y="2280"/>
                            <a:pt x="2602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4" name="Google Shape;1404;p35"/>
                    <p:cNvSpPr/>
                    <p:nvPr/>
                  </p:nvSpPr>
                  <p:spPr>
                    <a:xfrm>
                      <a:off x="-1607650" y="665488"/>
                      <a:ext cx="414500" cy="21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580" h="8546" extrusionOk="0">
                          <a:moveTo>
                            <a:pt x="10508" y="1"/>
                          </a:moveTo>
                          <a:cubicBezTo>
                            <a:pt x="5972" y="34"/>
                            <a:pt x="1" y="4304"/>
                            <a:pt x="1168" y="8340"/>
                          </a:cubicBezTo>
                          <a:cubicBezTo>
                            <a:pt x="2040" y="8477"/>
                            <a:pt x="2917" y="8545"/>
                            <a:pt x="3792" y="8545"/>
                          </a:cubicBezTo>
                          <a:cubicBezTo>
                            <a:pt x="5899" y="8545"/>
                            <a:pt x="7995" y="8151"/>
                            <a:pt x="9975" y="7373"/>
                          </a:cubicBezTo>
                          <a:cubicBezTo>
                            <a:pt x="14578" y="5505"/>
                            <a:pt x="16579" y="3036"/>
                            <a:pt x="16579" y="3036"/>
                          </a:cubicBezTo>
                          <a:cubicBezTo>
                            <a:pt x="16579" y="3036"/>
                            <a:pt x="15012" y="1"/>
                            <a:pt x="1050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5" name="Google Shape;1405;p35"/>
                    <p:cNvSpPr/>
                    <p:nvPr/>
                  </p:nvSpPr>
                  <p:spPr>
                    <a:xfrm>
                      <a:off x="-1396650" y="740563"/>
                      <a:ext cx="78400" cy="90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36" h="3636" fill="none" extrusionOk="0">
                          <a:moveTo>
                            <a:pt x="3136" y="3636"/>
                          </a:moveTo>
                          <a:cubicBezTo>
                            <a:pt x="0" y="2569"/>
                            <a:pt x="134" y="0"/>
                            <a:pt x="134" y="0"/>
                          </a:cubicBezTo>
                        </a:path>
                      </a:pathLst>
                    </a:custGeom>
                    <a:noFill/>
                    <a:ln w="5000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6" name="Google Shape;1406;p35"/>
                    <p:cNvSpPr/>
                    <p:nvPr/>
                  </p:nvSpPr>
                  <p:spPr>
                    <a:xfrm>
                      <a:off x="-1342450" y="730538"/>
                      <a:ext cx="32550" cy="31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02" h="1269" extrusionOk="0">
                          <a:moveTo>
                            <a:pt x="601" y="1"/>
                          </a:moveTo>
                          <a:cubicBezTo>
                            <a:pt x="267" y="34"/>
                            <a:pt x="0" y="334"/>
                            <a:pt x="34" y="668"/>
                          </a:cubicBezTo>
                          <a:cubicBezTo>
                            <a:pt x="34" y="1001"/>
                            <a:pt x="334" y="1268"/>
                            <a:pt x="668" y="1268"/>
                          </a:cubicBezTo>
                          <a:cubicBezTo>
                            <a:pt x="1035" y="1235"/>
                            <a:pt x="1301" y="935"/>
                            <a:pt x="1268" y="601"/>
                          </a:cubicBezTo>
                          <a:cubicBezTo>
                            <a:pt x="1235" y="268"/>
                            <a:pt x="968" y="1"/>
                            <a:pt x="60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7" name="Google Shape;1407;p35"/>
                    <p:cNvSpPr/>
                    <p:nvPr/>
                  </p:nvSpPr>
                  <p:spPr>
                    <a:xfrm>
                      <a:off x="-1334100" y="738888"/>
                      <a:ext cx="8350" cy="8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4" h="334" extrusionOk="0">
                          <a:moveTo>
                            <a:pt x="133" y="0"/>
                          </a:moveTo>
                          <a:cubicBezTo>
                            <a:pt x="67" y="0"/>
                            <a:pt x="0" y="100"/>
                            <a:pt x="0" y="167"/>
                          </a:cubicBezTo>
                          <a:cubicBezTo>
                            <a:pt x="0" y="267"/>
                            <a:pt x="67" y="334"/>
                            <a:pt x="167" y="334"/>
                          </a:cubicBezTo>
                          <a:cubicBezTo>
                            <a:pt x="267" y="334"/>
                            <a:pt x="334" y="267"/>
                            <a:pt x="334" y="167"/>
                          </a:cubicBezTo>
                          <a:cubicBezTo>
                            <a:pt x="334" y="67"/>
                            <a:pt x="234" y="0"/>
                            <a:pt x="133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1408" name="Google Shape;1408;p35"/>
                  <p:cNvGrpSpPr/>
                  <p:nvPr/>
                </p:nvGrpSpPr>
                <p:grpSpPr>
                  <a:xfrm flipH="1">
                    <a:off x="8430775" y="3857688"/>
                    <a:ext cx="483950" cy="295550"/>
                    <a:chOff x="-1677100" y="665488"/>
                    <a:chExt cx="483950" cy="295550"/>
                  </a:xfrm>
                </p:grpSpPr>
                <p:sp>
                  <p:nvSpPr>
                    <p:cNvPr id="1409" name="Google Shape;1409;p35"/>
                    <p:cNvSpPr/>
                    <p:nvPr/>
                  </p:nvSpPr>
                  <p:spPr>
                    <a:xfrm>
                      <a:off x="-1619325" y="675488"/>
                      <a:ext cx="268550" cy="2616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742" h="10464" extrusionOk="0">
                          <a:moveTo>
                            <a:pt x="8264" y="1"/>
                          </a:moveTo>
                          <a:cubicBezTo>
                            <a:pt x="7319" y="1"/>
                            <a:pt x="3441" y="26"/>
                            <a:pt x="1836" y="435"/>
                          </a:cubicBezTo>
                          <a:cubicBezTo>
                            <a:pt x="1" y="902"/>
                            <a:pt x="1469" y="1802"/>
                            <a:pt x="6772" y="2570"/>
                          </a:cubicBezTo>
                          <a:lnTo>
                            <a:pt x="7840" y="5405"/>
                          </a:lnTo>
                          <a:cubicBezTo>
                            <a:pt x="7840" y="5405"/>
                            <a:pt x="4871" y="10108"/>
                            <a:pt x="5905" y="10442"/>
                          </a:cubicBezTo>
                          <a:cubicBezTo>
                            <a:pt x="5947" y="10457"/>
                            <a:pt x="5993" y="10464"/>
                            <a:pt x="6043" y="10464"/>
                          </a:cubicBezTo>
                          <a:cubicBezTo>
                            <a:pt x="7239" y="10464"/>
                            <a:pt x="10742" y="6439"/>
                            <a:pt x="10742" y="6439"/>
                          </a:cubicBezTo>
                          <a:lnTo>
                            <a:pt x="8474" y="1"/>
                          </a:lnTo>
                          <a:cubicBezTo>
                            <a:pt x="8474" y="1"/>
                            <a:pt x="8399" y="1"/>
                            <a:pt x="8264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0" name="Google Shape;1410;p35"/>
                    <p:cNvSpPr/>
                    <p:nvPr/>
                  </p:nvSpPr>
                  <p:spPr>
                    <a:xfrm>
                      <a:off x="-1677100" y="820688"/>
                      <a:ext cx="98675" cy="533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947" h="2133" extrusionOk="0">
                          <a:moveTo>
                            <a:pt x="682" y="1"/>
                          </a:moveTo>
                          <a:cubicBezTo>
                            <a:pt x="273" y="1"/>
                            <a:pt x="0" y="92"/>
                            <a:pt x="10" y="231"/>
                          </a:cubicBezTo>
                          <a:cubicBezTo>
                            <a:pt x="77" y="731"/>
                            <a:pt x="3946" y="2132"/>
                            <a:pt x="3946" y="2132"/>
                          </a:cubicBezTo>
                          <a:cubicBezTo>
                            <a:pt x="3384" y="514"/>
                            <a:pt x="1650" y="1"/>
                            <a:pt x="682" y="1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1" name="Google Shape;1411;p35"/>
                    <p:cNvSpPr/>
                    <p:nvPr/>
                  </p:nvSpPr>
                  <p:spPr>
                    <a:xfrm>
                      <a:off x="-1643500" y="873988"/>
                      <a:ext cx="72575" cy="870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03" h="3482" extrusionOk="0">
                          <a:moveTo>
                            <a:pt x="2602" y="0"/>
                          </a:moveTo>
                          <a:cubicBezTo>
                            <a:pt x="2602" y="0"/>
                            <a:pt x="1" y="3102"/>
                            <a:pt x="267" y="3436"/>
                          </a:cubicBezTo>
                          <a:cubicBezTo>
                            <a:pt x="291" y="3466"/>
                            <a:pt x="337" y="3481"/>
                            <a:pt x="400" y="3481"/>
                          </a:cubicBezTo>
                          <a:cubicBezTo>
                            <a:pt x="963" y="3481"/>
                            <a:pt x="2902" y="2280"/>
                            <a:pt x="2602" y="0"/>
                          </a:cubicBezTo>
                          <a:close/>
                        </a:path>
                      </a:pathLst>
                    </a:cu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2" name="Google Shape;1412;p35"/>
                    <p:cNvSpPr/>
                    <p:nvPr/>
                  </p:nvSpPr>
                  <p:spPr>
                    <a:xfrm>
                      <a:off x="-1607650" y="665488"/>
                      <a:ext cx="414500" cy="213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580" h="8546" extrusionOk="0">
                          <a:moveTo>
                            <a:pt x="10508" y="1"/>
                          </a:moveTo>
                          <a:cubicBezTo>
                            <a:pt x="5972" y="34"/>
                            <a:pt x="1" y="4304"/>
                            <a:pt x="1168" y="8340"/>
                          </a:cubicBezTo>
                          <a:cubicBezTo>
                            <a:pt x="2040" y="8477"/>
                            <a:pt x="2917" y="8545"/>
                            <a:pt x="3792" y="8545"/>
                          </a:cubicBezTo>
                          <a:cubicBezTo>
                            <a:pt x="5899" y="8545"/>
                            <a:pt x="7995" y="8151"/>
                            <a:pt x="9975" y="7373"/>
                          </a:cubicBezTo>
                          <a:cubicBezTo>
                            <a:pt x="14578" y="5505"/>
                            <a:pt x="16579" y="3036"/>
                            <a:pt x="16579" y="3036"/>
                          </a:cubicBezTo>
                          <a:cubicBezTo>
                            <a:pt x="16579" y="3036"/>
                            <a:pt x="15012" y="1"/>
                            <a:pt x="1050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3" name="Google Shape;1413;p35"/>
                    <p:cNvSpPr/>
                    <p:nvPr/>
                  </p:nvSpPr>
                  <p:spPr>
                    <a:xfrm>
                      <a:off x="-1396650" y="740563"/>
                      <a:ext cx="78400" cy="909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36" h="3636" fill="none" extrusionOk="0">
                          <a:moveTo>
                            <a:pt x="3136" y="3636"/>
                          </a:moveTo>
                          <a:cubicBezTo>
                            <a:pt x="0" y="2569"/>
                            <a:pt x="134" y="0"/>
                            <a:pt x="134" y="0"/>
                          </a:cubicBezTo>
                        </a:path>
                      </a:pathLst>
                    </a:custGeom>
                    <a:noFill/>
                    <a:ln w="5000" cap="rnd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4" name="Google Shape;1414;p35"/>
                    <p:cNvSpPr/>
                    <p:nvPr/>
                  </p:nvSpPr>
                  <p:spPr>
                    <a:xfrm>
                      <a:off x="-1342450" y="730538"/>
                      <a:ext cx="32550" cy="317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02" h="1269" extrusionOk="0">
                          <a:moveTo>
                            <a:pt x="601" y="1"/>
                          </a:moveTo>
                          <a:cubicBezTo>
                            <a:pt x="267" y="34"/>
                            <a:pt x="0" y="334"/>
                            <a:pt x="34" y="668"/>
                          </a:cubicBezTo>
                          <a:cubicBezTo>
                            <a:pt x="34" y="1001"/>
                            <a:pt x="334" y="1268"/>
                            <a:pt x="668" y="1268"/>
                          </a:cubicBezTo>
                          <a:cubicBezTo>
                            <a:pt x="1035" y="1235"/>
                            <a:pt x="1301" y="935"/>
                            <a:pt x="1268" y="601"/>
                          </a:cubicBezTo>
                          <a:cubicBezTo>
                            <a:pt x="1235" y="268"/>
                            <a:pt x="968" y="1"/>
                            <a:pt x="60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5" name="Google Shape;1415;p35"/>
                    <p:cNvSpPr/>
                    <p:nvPr/>
                  </p:nvSpPr>
                  <p:spPr>
                    <a:xfrm>
                      <a:off x="-1334100" y="738888"/>
                      <a:ext cx="8350" cy="8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4" h="334" extrusionOk="0">
                          <a:moveTo>
                            <a:pt x="133" y="0"/>
                          </a:moveTo>
                          <a:cubicBezTo>
                            <a:pt x="67" y="0"/>
                            <a:pt x="0" y="100"/>
                            <a:pt x="0" y="167"/>
                          </a:cubicBezTo>
                          <a:cubicBezTo>
                            <a:pt x="0" y="267"/>
                            <a:pt x="67" y="334"/>
                            <a:pt x="167" y="334"/>
                          </a:cubicBezTo>
                          <a:cubicBezTo>
                            <a:pt x="267" y="334"/>
                            <a:pt x="334" y="267"/>
                            <a:pt x="334" y="167"/>
                          </a:cubicBezTo>
                          <a:cubicBezTo>
                            <a:pt x="334" y="67"/>
                            <a:pt x="234" y="0"/>
                            <a:pt x="133" y="0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grpSp>
              <p:nvGrpSpPr>
                <p:cNvPr id="1416" name="Google Shape;1416;p35"/>
                <p:cNvGrpSpPr/>
                <p:nvPr/>
              </p:nvGrpSpPr>
              <p:grpSpPr>
                <a:xfrm rot="-1800044" flipH="1">
                  <a:off x="256227" y="3965123"/>
                  <a:ext cx="520389" cy="1164374"/>
                  <a:chOff x="2721325" y="3835313"/>
                  <a:chExt cx="520400" cy="1164400"/>
                </a:xfrm>
              </p:grpSpPr>
              <p:sp>
                <p:nvSpPr>
                  <p:cNvPr id="1417" name="Google Shape;1417;p35"/>
                  <p:cNvSpPr/>
                  <p:nvPr/>
                </p:nvSpPr>
                <p:spPr>
                  <a:xfrm>
                    <a:off x="2873925" y="4089863"/>
                    <a:ext cx="132625" cy="766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5" h="30656" fill="none" extrusionOk="0">
                        <a:moveTo>
                          <a:pt x="1" y="30656"/>
                        </a:moveTo>
                        <a:cubicBezTo>
                          <a:pt x="1101" y="26653"/>
                          <a:pt x="4170" y="24818"/>
                          <a:pt x="4537" y="21149"/>
                        </a:cubicBezTo>
                        <a:cubicBezTo>
                          <a:pt x="4938" y="17513"/>
                          <a:pt x="3803" y="14778"/>
                          <a:pt x="4537" y="11275"/>
                        </a:cubicBezTo>
                        <a:cubicBezTo>
                          <a:pt x="5304" y="7773"/>
                          <a:pt x="5171" y="3336"/>
                          <a:pt x="3870" y="0"/>
                        </a:cubicBez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8" name="Google Shape;1418;p35"/>
                  <p:cNvSpPr/>
                  <p:nvPr/>
                </p:nvSpPr>
                <p:spPr>
                  <a:xfrm>
                    <a:off x="2867250" y="4025213"/>
                    <a:ext cx="325275" cy="759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11" h="30360" extrusionOk="0">
                        <a:moveTo>
                          <a:pt x="5200" y="0"/>
                        </a:moveTo>
                        <a:cubicBezTo>
                          <a:pt x="4945" y="0"/>
                          <a:pt x="4669" y="58"/>
                          <a:pt x="4371" y="185"/>
                        </a:cubicBezTo>
                        <a:cubicBezTo>
                          <a:pt x="1235" y="1519"/>
                          <a:pt x="1669" y="2653"/>
                          <a:pt x="1669" y="2653"/>
                        </a:cubicBezTo>
                        <a:cubicBezTo>
                          <a:pt x="1" y="6589"/>
                          <a:pt x="5138" y="8124"/>
                          <a:pt x="5138" y="8124"/>
                        </a:cubicBezTo>
                        <a:cubicBezTo>
                          <a:pt x="4401" y="10751"/>
                          <a:pt x="4864" y="12301"/>
                          <a:pt x="6883" y="12301"/>
                        </a:cubicBezTo>
                        <a:cubicBezTo>
                          <a:pt x="6966" y="12301"/>
                          <a:pt x="7051" y="12299"/>
                          <a:pt x="7139" y="12293"/>
                        </a:cubicBezTo>
                        <a:lnTo>
                          <a:pt x="7139" y="12293"/>
                        </a:lnTo>
                        <a:cubicBezTo>
                          <a:pt x="5772" y="13928"/>
                          <a:pt x="5838" y="15362"/>
                          <a:pt x="7706" y="16563"/>
                        </a:cubicBezTo>
                        <a:cubicBezTo>
                          <a:pt x="6405" y="18498"/>
                          <a:pt x="6305" y="20199"/>
                          <a:pt x="8273" y="21567"/>
                        </a:cubicBezTo>
                        <a:cubicBezTo>
                          <a:pt x="7006" y="22801"/>
                          <a:pt x="7006" y="24035"/>
                          <a:pt x="7840" y="25236"/>
                        </a:cubicBezTo>
                        <a:cubicBezTo>
                          <a:pt x="6505" y="25870"/>
                          <a:pt x="5938" y="26737"/>
                          <a:pt x="6606" y="27971"/>
                        </a:cubicBezTo>
                        <a:cubicBezTo>
                          <a:pt x="6606" y="27971"/>
                          <a:pt x="4838" y="30039"/>
                          <a:pt x="6038" y="30306"/>
                        </a:cubicBezTo>
                        <a:cubicBezTo>
                          <a:pt x="6222" y="30343"/>
                          <a:pt x="6393" y="30359"/>
                          <a:pt x="6551" y="30359"/>
                        </a:cubicBezTo>
                        <a:cubicBezTo>
                          <a:pt x="8574" y="30359"/>
                          <a:pt x="8574" y="27604"/>
                          <a:pt x="8574" y="27604"/>
                        </a:cubicBezTo>
                        <a:cubicBezTo>
                          <a:pt x="10475" y="27604"/>
                          <a:pt x="10975" y="25736"/>
                          <a:pt x="9674" y="24269"/>
                        </a:cubicBezTo>
                        <a:cubicBezTo>
                          <a:pt x="11276" y="23735"/>
                          <a:pt x="12276" y="21000"/>
                          <a:pt x="10275" y="19765"/>
                        </a:cubicBezTo>
                        <a:cubicBezTo>
                          <a:pt x="12476" y="19365"/>
                          <a:pt x="13010" y="16463"/>
                          <a:pt x="11075" y="15329"/>
                        </a:cubicBezTo>
                        <a:cubicBezTo>
                          <a:pt x="12677" y="12894"/>
                          <a:pt x="12843" y="10792"/>
                          <a:pt x="9975" y="9358"/>
                        </a:cubicBezTo>
                        <a:cubicBezTo>
                          <a:pt x="10508" y="7056"/>
                          <a:pt x="10108" y="5489"/>
                          <a:pt x="8140" y="5188"/>
                        </a:cubicBezTo>
                        <a:cubicBezTo>
                          <a:pt x="8140" y="5188"/>
                          <a:pt x="7621" y="0"/>
                          <a:pt x="520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9" name="Google Shape;1419;p35"/>
                  <p:cNvSpPr/>
                  <p:nvPr/>
                </p:nvSpPr>
                <p:spPr>
                  <a:xfrm>
                    <a:off x="2817225" y="4097363"/>
                    <a:ext cx="215175" cy="902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607" h="36094" fill="none" extrusionOk="0">
                        <a:moveTo>
                          <a:pt x="768" y="1"/>
                        </a:moveTo>
                        <a:cubicBezTo>
                          <a:pt x="1201" y="3770"/>
                          <a:pt x="4337" y="4704"/>
                          <a:pt x="6138" y="9441"/>
                        </a:cubicBezTo>
                        <a:cubicBezTo>
                          <a:pt x="7939" y="14178"/>
                          <a:pt x="8607" y="18714"/>
                          <a:pt x="6772" y="24318"/>
                        </a:cubicBezTo>
                        <a:cubicBezTo>
                          <a:pt x="4904" y="29922"/>
                          <a:pt x="5404" y="30156"/>
                          <a:pt x="4670" y="32090"/>
                        </a:cubicBezTo>
                        <a:cubicBezTo>
                          <a:pt x="3937" y="33992"/>
                          <a:pt x="2035" y="33758"/>
                          <a:pt x="0" y="36093"/>
                        </a:cubicBez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0" name="Google Shape;1420;p35"/>
                  <p:cNvSpPr/>
                  <p:nvPr/>
                </p:nvSpPr>
                <p:spPr>
                  <a:xfrm>
                    <a:off x="2952325" y="3954763"/>
                    <a:ext cx="289400" cy="1044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76" h="41798" fill="none" extrusionOk="0">
                        <a:moveTo>
                          <a:pt x="3870" y="1"/>
                        </a:moveTo>
                        <a:cubicBezTo>
                          <a:pt x="4737" y="3670"/>
                          <a:pt x="5971" y="7239"/>
                          <a:pt x="7939" y="9407"/>
                        </a:cubicBezTo>
                        <a:cubicBezTo>
                          <a:pt x="9907" y="11576"/>
                          <a:pt x="11575" y="17046"/>
                          <a:pt x="9774" y="22283"/>
                        </a:cubicBezTo>
                        <a:cubicBezTo>
                          <a:pt x="8006" y="27520"/>
                          <a:pt x="8073" y="28254"/>
                          <a:pt x="8006" y="30789"/>
                        </a:cubicBezTo>
                        <a:cubicBezTo>
                          <a:pt x="7939" y="33291"/>
                          <a:pt x="5471" y="34892"/>
                          <a:pt x="2902" y="37794"/>
                        </a:cubicBezTo>
                        <a:cubicBezTo>
                          <a:pt x="300" y="40696"/>
                          <a:pt x="0" y="41797"/>
                          <a:pt x="0" y="41797"/>
                        </a:cubicBez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1" name="Google Shape;1421;p35"/>
                  <p:cNvSpPr/>
                  <p:nvPr/>
                </p:nvSpPr>
                <p:spPr>
                  <a:xfrm>
                    <a:off x="2963150" y="4042338"/>
                    <a:ext cx="168500" cy="873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40" h="34959" fill="none" extrusionOk="0">
                        <a:moveTo>
                          <a:pt x="1402" y="0"/>
                        </a:moveTo>
                        <a:cubicBezTo>
                          <a:pt x="1402" y="4070"/>
                          <a:pt x="3270" y="5838"/>
                          <a:pt x="4838" y="9474"/>
                        </a:cubicBezTo>
                        <a:cubicBezTo>
                          <a:pt x="6405" y="13110"/>
                          <a:pt x="4804" y="15044"/>
                          <a:pt x="5105" y="18146"/>
                        </a:cubicBezTo>
                        <a:cubicBezTo>
                          <a:pt x="5405" y="21282"/>
                          <a:pt x="6739" y="25218"/>
                          <a:pt x="4838" y="29121"/>
                        </a:cubicBezTo>
                        <a:cubicBezTo>
                          <a:pt x="3737" y="31456"/>
                          <a:pt x="2069" y="33457"/>
                          <a:pt x="1" y="34958"/>
                        </a:cubicBezTo>
                      </a:path>
                    </a:pathLst>
                  </a:custGeom>
                  <a:noFill/>
                  <a:ln w="10850" cap="flat" cmpd="sng">
                    <a:solidFill>
                      <a:schemeClr val="accent4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2" name="Google Shape;1422;p35"/>
                  <p:cNvSpPr/>
                  <p:nvPr/>
                </p:nvSpPr>
                <p:spPr>
                  <a:xfrm>
                    <a:off x="2721325" y="3835313"/>
                    <a:ext cx="418650" cy="333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46" h="13353" extrusionOk="0">
                        <a:moveTo>
                          <a:pt x="8904" y="1"/>
                        </a:moveTo>
                        <a:cubicBezTo>
                          <a:pt x="6650" y="1"/>
                          <a:pt x="4335" y="907"/>
                          <a:pt x="2702" y="3044"/>
                        </a:cubicBezTo>
                        <a:cubicBezTo>
                          <a:pt x="0" y="6547"/>
                          <a:pt x="1301" y="12451"/>
                          <a:pt x="3036" y="13251"/>
                        </a:cubicBezTo>
                        <a:cubicBezTo>
                          <a:pt x="3174" y="13319"/>
                          <a:pt x="3411" y="13352"/>
                          <a:pt x="3723" y="13352"/>
                        </a:cubicBezTo>
                        <a:cubicBezTo>
                          <a:pt x="5894" y="13352"/>
                          <a:pt x="11744" y="11718"/>
                          <a:pt x="14077" y="8248"/>
                        </a:cubicBezTo>
                        <a:cubicBezTo>
                          <a:pt x="16746" y="4312"/>
                          <a:pt x="16145" y="2777"/>
                          <a:pt x="13043" y="1076"/>
                        </a:cubicBezTo>
                        <a:cubicBezTo>
                          <a:pt x="11829" y="390"/>
                          <a:pt x="10379" y="1"/>
                          <a:pt x="890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423" name="Google Shape;1423;p35"/>
                <p:cNvSpPr/>
                <p:nvPr/>
              </p:nvSpPr>
              <p:spPr>
                <a:xfrm rot="-695854" flipH="1">
                  <a:off x="145752" y="694664"/>
                  <a:ext cx="480510" cy="203569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35"/>
                <p:cNvSpPr/>
                <p:nvPr/>
              </p:nvSpPr>
              <p:spPr>
                <a:xfrm rot="-695316" flipH="1">
                  <a:off x="293659" y="1366451"/>
                  <a:ext cx="241932" cy="10255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35"/>
                <p:cNvSpPr/>
                <p:nvPr/>
              </p:nvSpPr>
              <p:spPr>
                <a:xfrm rot="-695316" flipH="1">
                  <a:off x="162734" y="1597101"/>
                  <a:ext cx="241932" cy="10255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35"/>
                <p:cNvSpPr/>
                <p:nvPr/>
              </p:nvSpPr>
              <p:spPr>
                <a:xfrm rot="-695316" flipH="1">
                  <a:off x="331659" y="3445076"/>
                  <a:ext cx="241932" cy="10255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7" name="Google Shape;1427;p35"/>
              <p:cNvGrpSpPr/>
              <p:nvPr/>
            </p:nvGrpSpPr>
            <p:grpSpPr>
              <a:xfrm flipH="1">
                <a:off x="3337825" y="4102696"/>
                <a:ext cx="1437451" cy="1070462"/>
                <a:chOff x="3348635" y="3991675"/>
                <a:chExt cx="1586765" cy="1181655"/>
              </a:xfrm>
            </p:grpSpPr>
            <p:grpSp>
              <p:nvGrpSpPr>
                <p:cNvPr id="1428" name="Google Shape;1428;p35"/>
                <p:cNvGrpSpPr/>
                <p:nvPr/>
              </p:nvGrpSpPr>
              <p:grpSpPr>
                <a:xfrm>
                  <a:off x="3825400" y="4246925"/>
                  <a:ext cx="1066625" cy="897225"/>
                  <a:chOff x="3825400" y="4246925"/>
                  <a:chExt cx="1066625" cy="897225"/>
                </a:xfrm>
              </p:grpSpPr>
              <p:sp>
                <p:nvSpPr>
                  <p:cNvPr id="1429" name="Google Shape;1429;p35"/>
                  <p:cNvSpPr/>
                  <p:nvPr/>
                </p:nvSpPr>
                <p:spPr>
                  <a:xfrm>
                    <a:off x="3825400" y="4246925"/>
                    <a:ext cx="1066625" cy="89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65" h="35889" extrusionOk="0">
                        <a:moveTo>
                          <a:pt x="14839" y="1"/>
                        </a:moveTo>
                        <a:cubicBezTo>
                          <a:pt x="12955" y="1"/>
                          <a:pt x="11176" y="3827"/>
                          <a:pt x="12076" y="9169"/>
                        </a:cubicBezTo>
                        <a:cubicBezTo>
                          <a:pt x="13110" y="15340"/>
                          <a:pt x="15845" y="15407"/>
                          <a:pt x="16979" y="17108"/>
                        </a:cubicBezTo>
                        <a:cubicBezTo>
                          <a:pt x="18080" y="18776"/>
                          <a:pt x="16212" y="19110"/>
                          <a:pt x="15412" y="21311"/>
                        </a:cubicBezTo>
                        <a:cubicBezTo>
                          <a:pt x="14644" y="23546"/>
                          <a:pt x="14644" y="26215"/>
                          <a:pt x="12910" y="26215"/>
                        </a:cubicBezTo>
                        <a:cubicBezTo>
                          <a:pt x="11209" y="26215"/>
                          <a:pt x="10008" y="23480"/>
                          <a:pt x="10942" y="20978"/>
                        </a:cubicBezTo>
                        <a:cubicBezTo>
                          <a:pt x="11876" y="18443"/>
                          <a:pt x="13510" y="16441"/>
                          <a:pt x="10875" y="14907"/>
                        </a:cubicBezTo>
                        <a:cubicBezTo>
                          <a:pt x="10533" y="14710"/>
                          <a:pt x="10227" y="14622"/>
                          <a:pt x="9955" y="14622"/>
                        </a:cubicBezTo>
                        <a:cubicBezTo>
                          <a:pt x="8102" y="14622"/>
                          <a:pt x="7826" y="18738"/>
                          <a:pt x="8640" y="20978"/>
                        </a:cubicBezTo>
                        <a:cubicBezTo>
                          <a:pt x="9574" y="23546"/>
                          <a:pt x="9507" y="26715"/>
                          <a:pt x="7773" y="28083"/>
                        </a:cubicBezTo>
                        <a:cubicBezTo>
                          <a:pt x="7472" y="28324"/>
                          <a:pt x="7203" y="28433"/>
                          <a:pt x="6970" y="28433"/>
                        </a:cubicBezTo>
                        <a:cubicBezTo>
                          <a:pt x="5883" y="28433"/>
                          <a:pt x="5583" y="26077"/>
                          <a:pt x="6572" y="23880"/>
                        </a:cubicBezTo>
                        <a:cubicBezTo>
                          <a:pt x="7385" y="22044"/>
                          <a:pt x="6612" y="20613"/>
                          <a:pt x="5109" y="20613"/>
                        </a:cubicBezTo>
                        <a:cubicBezTo>
                          <a:pt x="4455" y="20613"/>
                          <a:pt x="3663" y="20884"/>
                          <a:pt x="2803" y="21512"/>
                        </a:cubicBezTo>
                        <a:cubicBezTo>
                          <a:pt x="1" y="23546"/>
                          <a:pt x="3336" y="26548"/>
                          <a:pt x="5738" y="29717"/>
                        </a:cubicBezTo>
                        <a:cubicBezTo>
                          <a:pt x="7479" y="32015"/>
                          <a:pt x="6696" y="34224"/>
                          <a:pt x="4571" y="34224"/>
                        </a:cubicBezTo>
                        <a:cubicBezTo>
                          <a:pt x="3764" y="34224"/>
                          <a:pt x="2764" y="33906"/>
                          <a:pt x="1635" y="33153"/>
                        </a:cubicBezTo>
                        <a:lnTo>
                          <a:pt x="1635" y="33153"/>
                        </a:lnTo>
                        <a:cubicBezTo>
                          <a:pt x="1635" y="33153"/>
                          <a:pt x="2302" y="35388"/>
                          <a:pt x="2402" y="35488"/>
                        </a:cubicBezTo>
                        <a:cubicBezTo>
                          <a:pt x="2446" y="35532"/>
                          <a:pt x="13405" y="35889"/>
                          <a:pt x="20927" y="35889"/>
                        </a:cubicBezTo>
                        <a:cubicBezTo>
                          <a:pt x="24914" y="35889"/>
                          <a:pt x="27935" y="35789"/>
                          <a:pt x="27854" y="35488"/>
                        </a:cubicBezTo>
                        <a:cubicBezTo>
                          <a:pt x="27620" y="34588"/>
                          <a:pt x="30222" y="33053"/>
                          <a:pt x="34258" y="32986"/>
                        </a:cubicBezTo>
                        <a:cubicBezTo>
                          <a:pt x="38295" y="32886"/>
                          <a:pt x="38728" y="31685"/>
                          <a:pt x="38528" y="29717"/>
                        </a:cubicBezTo>
                        <a:cubicBezTo>
                          <a:pt x="38429" y="28553"/>
                          <a:pt x="37373" y="27925"/>
                          <a:pt x="36008" y="27925"/>
                        </a:cubicBezTo>
                        <a:cubicBezTo>
                          <a:pt x="35067" y="27925"/>
                          <a:pt x="33979" y="28224"/>
                          <a:pt x="32957" y="28850"/>
                        </a:cubicBezTo>
                        <a:cubicBezTo>
                          <a:pt x="32056" y="29411"/>
                          <a:pt x="31186" y="29664"/>
                          <a:pt x="30502" y="29664"/>
                        </a:cubicBezTo>
                        <a:cubicBezTo>
                          <a:pt x="29315" y="29664"/>
                          <a:pt x="28693" y="28899"/>
                          <a:pt x="29455" y="27649"/>
                        </a:cubicBezTo>
                        <a:cubicBezTo>
                          <a:pt x="30656" y="25681"/>
                          <a:pt x="34425" y="25848"/>
                          <a:pt x="37160" y="25081"/>
                        </a:cubicBezTo>
                        <a:cubicBezTo>
                          <a:pt x="39929" y="24280"/>
                          <a:pt x="42664" y="19777"/>
                          <a:pt x="40429" y="17108"/>
                        </a:cubicBezTo>
                        <a:cubicBezTo>
                          <a:pt x="39937" y="16513"/>
                          <a:pt x="39346" y="16260"/>
                          <a:pt x="38719" y="16260"/>
                        </a:cubicBezTo>
                        <a:cubicBezTo>
                          <a:pt x="36495" y="16260"/>
                          <a:pt x="33807" y="19441"/>
                          <a:pt x="33391" y="21912"/>
                        </a:cubicBezTo>
                        <a:cubicBezTo>
                          <a:pt x="33191" y="23179"/>
                          <a:pt x="32618" y="23710"/>
                          <a:pt x="31991" y="23710"/>
                        </a:cubicBezTo>
                        <a:cubicBezTo>
                          <a:pt x="31050" y="23710"/>
                          <a:pt x="29989" y="22513"/>
                          <a:pt x="29889" y="20811"/>
                        </a:cubicBezTo>
                        <a:cubicBezTo>
                          <a:pt x="29722" y="17976"/>
                          <a:pt x="32190" y="16208"/>
                          <a:pt x="31790" y="13606"/>
                        </a:cubicBezTo>
                        <a:cubicBezTo>
                          <a:pt x="31628" y="12647"/>
                          <a:pt x="31145" y="12199"/>
                          <a:pt x="30504" y="12199"/>
                        </a:cubicBezTo>
                        <a:cubicBezTo>
                          <a:pt x="29430" y="12199"/>
                          <a:pt x="27911" y="13459"/>
                          <a:pt x="26720" y="15674"/>
                        </a:cubicBezTo>
                        <a:cubicBezTo>
                          <a:pt x="24852" y="19210"/>
                          <a:pt x="28021" y="21512"/>
                          <a:pt x="27887" y="24447"/>
                        </a:cubicBezTo>
                        <a:cubicBezTo>
                          <a:pt x="27720" y="27349"/>
                          <a:pt x="24585" y="31018"/>
                          <a:pt x="21516" y="31018"/>
                        </a:cubicBezTo>
                        <a:cubicBezTo>
                          <a:pt x="18414" y="31018"/>
                          <a:pt x="16546" y="27783"/>
                          <a:pt x="17146" y="23913"/>
                        </a:cubicBezTo>
                        <a:cubicBezTo>
                          <a:pt x="17747" y="20077"/>
                          <a:pt x="21249" y="21545"/>
                          <a:pt x="23918" y="19310"/>
                        </a:cubicBezTo>
                        <a:cubicBezTo>
                          <a:pt x="25974" y="17540"/>
                          <a:pt x="25024" y="15972"/>
                          <a:pt x="23318" y="15972"/>
                        </a:cubicBezTo>
                        <a:cubicBezTo>
                          <a:pt x="22838" y="15972"/>
                          <a:pt x="22299" y="16096"/>
                          <a:pt x="21749" y="16375"/>
                        </a:cubicBezTo>
                        <a:cubicBezTo>
                          <a:pt x="20979" y="16770"/>
                          <a:pt x="20364" y="16951"/>
                          <a:pt x="19888" y="16951"/>
                        </a:cubicBezTo>
                        <a:cubicBezTo>
                          <a:pt x="18840" y="16951"/>
                          <a:pt x="18466" y="16073"/>
                          <a:pt x="18581" y="14673"/>
                        </a:cubicBezTo>
                        <a:cubicBezTo>
                          <a:pt x="18747" y="12605"/>
                          <a:pt x="22617" y="12105"/>
                          <a:pt x="23984" y="9770"/>
                        </a:cubicBezTo>
                        <a:cubicBezTo>
                          <a:pt x="25333" y="7501"/>
                          <a:pt x="26259" y="1894"/>
                          <a:pt x="22675" y="1894"/>
                        </a:cubicBezTo>
                        <a:cubicBezTo>
                          <a:pt x="22623" y="1894"/>
                          <a:pt x="22571" y="1895"/>
                          <a:pt x="22517" y="1897"/>
                        </a:cubicBezTo>
                        <a:cubicBezTo>
                          <a:pt x="18714" y="2098"/>
                          <a:pt x="20115" y="6100"/>
                          <a:pt x="20382" y="9103"/>
                        </a:cubicBezTo>
                        <a:cubicBezTo>
                          <a:pt x="20649" y="12105"/>
                          <a:pt x="18147" y="12338"/>
                          <a:pt x="16279" y="12605"/>
                        </a:cubicBezTo>
                        <a:cubicBezTo>
                          <a:pt x="16156" y="12622"/>
                          <a:pt x="16040" y="12631"/>
                          <a:pt x="15933" y="12631"/>
                        </a:cubicBezTo>
                        <a:cubicBezTo>
                          <a:pt x="14383" y="12631"/>
                          <a:pt x="14455" y="10841"/>
                          <a:pt x="15578" y="7535"/>
                        </a:cubicBezTo>
                        <a:cubicBezTo>
                          <a:pt x="16779" y="4032"/>
                          <a:pt x="17813" y="1631"/>
                          <a:pt x="15678" y="263"/>
                        </a:cubicBezTo>
                        <a:cubicBezTo>
                          <a:pt x="15402" y="86"/>
                          <a:pt x="15119" y="1"/>
                          <a:pt x="1483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0" name="Google Shape;1430;p35"/>
                  <p:cNvSpPr/>
                  <p:nvPr/>
                </p:nvSpPr>
                <p:spPr>
                  <a:xfrm>
                    <a:off x="3826225" y="4618750"/>
                    <a:ext cx="967400" cy="52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696" h="20968" extrusionOk="0">
                        <a:moveTo>
                          <a:pt x="9208" y="0"/>
                        </a:moveTo>
                        <a:lnTo>
                          <a:pt x="9208" y="0"/>
                        </a:lnTo>
                        <a:cubicBezTo>
                          <a:pt x="8040" y="968"/>
                          <a:pt x="7973" y="4203"/>
                          <a:pt x="8640" y="6105"/>
                        </a:cubicBezTo>
                        <a:cubicBezTo>
                          <a:pt x="9608" y="8673"/>
                          <a:pt x="9508" y="11842"/>
                          <a:pt x="7807" y="13210"/>
                        </a:cubicBezTo>
                        <a:cubicBezTo>
                          <a:pt x="7500" y="13451"/>
                          <a:pt x="7227" y="13560"/>
                          <a:pt x="6992" y="13560"/>
                        </a:cubicBezTo>
                        <a:cubicBezTo>
                          <a:pt x="5894" y="13560"/>
                          <a:pt x="5611" y="11204"/>
                          <a:pt x="6572" y="9007"/>
                        </a:cubicBezTo>
                        <a:cubicBezTo>
                          <a:pt x="7410" y="7146"/>
                          <a:pt x="6625" y="5707"/>
                          <a:pt x="5124" y="5707"/>
                        </a:cubicBezTo>
                        <a:cubicBezTo>
                          <a:pt x="4472" y="5707"/>
                          <a:pt x="3685" y="5979"/>
                          <a:pt x="2836" y="6605"/>
                        </a:cubicBezTo>
                        <a:cubicBezTo>
                          <a:pt x="1" y="8673"/>
                          <a:pt x="3337" y="11675"/>
                          <a:pt x="5738" y="14811"/>
                        </a:cubicBezTo>
                        <a:cubicBezTo>
                          <a:pt x="7478" y="17107"/>
                          <a:pt x="6697" y="19332"/>
                          <a:pt x="4575" y="19332"/>
                        </a:cubicBezTo>
                        <a:cubicBezTo>
                          <a:pt x="3768" y="19332"/>
                          <a:pt x="2766" y="19010"/>
                          <a:pt x="1635" y="18247"/>
                        </a:cubicBezTo>
                        <a:lnTo>
                          <a:pt x="1635" y="18247"/>
                        </a:lnTo>
                        <a:cubicBezTo>
                          <a:pt x="1636" y="18247"/>
                          <a:pt x="2336" y="20482"/>
                          <a:pt x="2403" y="20582"/>
                        </a:cubicBezTo>
                        <a:cubicBezTo>
                          <a:pt x="2468" y="20625"/>
                          <a:pt x="13417" y="20968"/>
                          <a:pt x="20941" y="20968"/>
                        </a:cubicBezTo>
                        <a:cubicBezTo>
                          <a:pt x="24938" y="20968"/>
                          <a:pt x="27969" y="20871"/>
                          <a:pt x="27888" y="20582"/>
                        </a:cubicBezTo>
                        <a:cubicBezTo>
                          <a:pt x="27654" y="19715"/>
                          <a:pt x="30189" y="18180"/>
                          <a:pt x="34259" y="18113"/>
                        </a:cubicBezTo>
                        <a:cubicBezTo>
                          <a:pt x="38262" y="18013"/>
                          <a:pt x="38695" y="16812"/>
                          <a:pt x="38528" y="14844"/>
                        </a:cubicBezTo>
                        <a:cubicBezTo>
                          <a:pt x="38462" y="14010"/>
                          <a:pt x="37828" y="13343"/>
                          <a:pt x="37027" y="13177"/>
                        </a:cubicBezTo>
                        <a:cubicBezTo>
                          <a:pt x="36360" y="14377"/>
                          <a:pt x="34926" y="15845"/>
                          <a:pt x="32024" y="16279"/>
                        </a:cubicBezTo>
                        <a:cubicBezTo>
                          <a:pt x="26887" y="17046"/>
                          <a:pt x="27487" y="15878"/>
                          <a:pt x="23384" y="18013"/>
                        </a:cubicBezTo>
                        <a:cubicBezTo>
                          <a:pt x="22132" y="18665"/>
                          <a:pt x="21227" y="18941"/>
                          <a:pt x="20522" y="18941"/>
                        </a:cubicBezTo>
                        <a:cubicBezTo>
                          <a:pt x="18917" y="18941"/>
                          <a:pt x="18344" y="17514"/>
                          <a:pt x="17046" y="15845"/>
                        </a:cubicBezTo>
                        <a:cubicBezTo>
                          <a:pt x="16670" y="15369"/>
                          <a:pt x="16324" y="15180"/>
                          <a:pt x="15989" y="15180"/>
                        </a:cubicBezTo>
                        <a:cubicBezTo>
                          <a:pt x="14696" y="15180"/>
                          <a:pt x="13557" y="18000"/>
                          <a:pt x="11363" y="18000"/>
                        </a:cubicBezTo>
                        <a:cubicBezTo>
                          <a:pt x="11258" y="18000"/>
                          <a:pt x="11151" y="17993"/>
                          <a:pt x="11042" y="17980"/>
                        </a:cubicBezTo>
                        <a:cubicBezTo>
                          <a:pt x="8040" y="17646"/>
                          <a:pt x="11042" y="15478"/>
                          <a:pt x="11042" y="13110"/>
                        </a:cubicBezTo>
                        <a:cubicBezTo>
                          <a:pt x="11042" y="10741"/>
                          <a:pt x="8640" y="6071"/>
                          <a:pt x="9174" y="5071"/>
                        </a:cubicBezTo>
                        <a:cubicBezTo>
                          <a:pt x="9474" y="4404"/>
                          <a:pt x="9941" y="1969"/>
                          <a:pt x="920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31" name="Google Shape;1431;p35"/>
                <p:cNvGrpSpPr/>
                <p:nvPr/>
              </p:nvGrpSpPr>
              <p:grpSpPr>
                <a:xfrm>
                  <a:off x="4424175" y="4550550"/>
                  <a:ext cx="511225" cy="592950"/>
                  <a:chOff x="4483725" y="3281075"/>
                  <a:chExt cx="511225" cy="592950"/>
                </a:xfrm>
              </p:grpSpPr>
              <p:sp>
                <p:nvSpPr>
                  <p:cNvPr id="1432" name="Google Shape;1432;p35"/>
                  <p:cNvSpPr/>
                  <p:nvPr/>
                </p:nvSpPr>
                <p:spPr>
                  <a:xfrm>
                    <a:off x="4483725" y="3362800"/>
                    <a:ext cx="152650" cy="33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6" h="13377" extrusionOk="0">
                        <a:moveTo>
                          <a:pt x="1435" y="0"/>
                        </a:moveTo>
                        <a:cubicBezTo>
                          <a:pt x="1435" y="1"/>
                          <a:pt x="1" y="6005"/>
                          <a:pt x="2336" y="8373"/>
                        </a:cubicBezTo>
                        <a:cubicBezTo>
                          <a:pt x="3703" y="9774"/>
                          <a:pt x="4738" y="11509"/>
                          <a:pt x="5271" y="13377"/>
                        </a:cubicBezTo>
                        <a:cubicBezTo>
                          <a:pt x="5271" y="13377"/>
                          <a:pt x="6105" y="8540"/>
                          <a:pt x="5471" y="6338"/>
                        </a:cubicBezTo>
                        <a:cubicBezTo>
                          <a:pt x="4871" y="4170"/>
                          <a:pt x="2536" y="3836"/>
                          <a:pt x="14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3" name="Google Shape;1433;p35"/>
                  <p:cNvSpPr/>
                  <p:nvPr/>
                </p:nvSpPr>
                <p:spPr>
                  <a:xfrm>
                    <a:off x="4597150" y="3490375"/>
                    <a:ext cx="371950" cy="34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78" h="13811" extrusionOk="0">
                        <a:moveTo>
                          <a:pt x="14878" y="1"/>
                        </a:moveTo>
                        <a:lnTo>
                          <a:pt x="14878" y="1"/>
                        </a:lnTo>
                        <a:cubicBezTo>
                          <a:pt x="13176" y="1836"/>
                          <a:pt x="11042" y="3170"/>
                          <a:pt x="8640" y="3870"/>
                        </a:cubicBezTo>
                        <a:cubicBezTo>
                          <a:pt x="4837" y="4938"/>
                          <a:pt x="4037" y="5538"/>
                          <a:pt x="3036" y="7706"/>
                        </a:cubicBezTo>
                        <a:cubicBezTo>
                          <a:pt x="2069" y="9841"/>
                          <a:pt x="0" y="13811"/>
                          <a:pt x="0" y="13811"/>
                        </a:cubicBezTo>
                        <a:cubicBezTo>
                          <a:pt x="2969" y="10642"/>
                          <a:pt x="3036" y="8974"/>
                          <a:pt x="5738" y="8274"/>
                        </a:cubicBezTo>
                        <a:cubicBezTo>
                          <a:pt x="8473" y="7573"/>
                          <a:pt x="11775" y="6472"/>
                          <a:pt x="13210" y="4571"/>
                        </a:cubicBezTo>
                        <a:cubicBezTo>
                          <a:pt x="14611" y="2636"/>
                          <a:pt x="14878" y="1"/>
                          <a:pt x="1487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4" name="Google Shape;1434;p35"/>
                  <p:cNvSpPr/>
                  <p:nvPr/>
                </p:nvSpPr>
                <p:spPr>
                  <a:xfrm>
                    <a:off x="4663850" y="3281075"/>
                    <a:ext cx="331100" cy="278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44" h="11142" extrusionOk="0">
                        <a:moveTo>
                          <a:pt x="13244" y="0"/>
                        </a:moveTo>
                        <a:cubicBezTo>
                          <a:pt x="13243" y="1"/>
                          <a:pt x="10642" y="2669"/>
                          <a:pt x="7173" y="3570"/>
                        </a:cubicBezTo>
                        <a:cubicBezTo>
                          <a:pt x="3704" y="4504"/>
                          <a:pt x="1469" y="6538"/>
                          <a:pt x="735" y="8373"/>
                        </a:cubicBezTo>
                        <a:cubicBezTo>
                          <a:pt x="1" y="10241"/>
                          <a:pt x="268" y="11142"/>
                          <a:pt x="268" y="11142"/>
                        </a:cubicBezTo>
                        <a:cubicBezTo>
                          <a:pt x="2603" y="9007"/>
                          <a:pt x="4671" y="9507"/>
                          <a:pt x="8507" y="6672"/>
                        </a:cubicBezTo>
                        <a:cubicBezTo>
                          <a:pt x="10742" y="5004"/>
                          <a:pt x="12410" y="2669"/>
                          <a:pt x="1324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5" name="Google Shape;1435;p35"/>
                  <p:cNvSpPr/>
                  <p:nvPr/>
                </p:nvSpPr>
                <p:spPr>
                  <a:xfrm>
                    <a:off x="4576300" y="3281075"/>
                    <a:ext cx="417825" cy="592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13" h="23718" fill="none" extrusionOk="0">
                        <a:moveTo>
                          <a:pt x="0" y="23717"/>
                        </a:moveTo>
                        <a:cubicBezTo>
                          <a:pt x="2369" y="20482"/>
                          <a:pt x="601" y="17713"/>
                          <a:pt x="2269" y="14144"/>
                        </a:cubicBezTo>
                        <a:cubicBezTo>
                          <a:pt x="3937" y="10608"/>
                          <a:pt x="5671" y="6905"/>
                          <a:pt x="9474" y="5604"/>
                        </a:cubicBezTo>
                        <a:cubicBezTo>
                          <a:pt x="13243" y="4337"/>
                          <a:pt x="16712" y="0"/>
                          <a:pt x="16712" y="0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6" name="Google Shape;1436;p35"/>
                  <p:cNvSpPr/>
                  <p:nvPr/>
                </p:nvSpPr>
                <p:spPr>
                  <a:xfrm>
                    <a:off x="4519600" y="3362800"/>
                    <a:ext cx="95925" cy="33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7" h="13377" fill="none" extrusionOk="0">
                        <a:moveTo>
                          <a:pt x="0" y="0"/>
                        </a:moveTo>
                        <a:cubicBezTo>
                          <a:pt x="400" y="5404"/>
                          <a:pt x="2535" y="5905"/>
                          <a:pt x="3102" y="8606"/>
                        </a:cubicBezTo>
                        <a:cubicBezTo>
                          <a:pt x="3469" y="10174"/>
                          <a:pt x="3703" y="11775"/>
                          <a:pt x="3836" y="13377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7" name="Google Shape;1437;p35"/>
                  <p:cNvSpPr/>
                  <p:nvPr/>
                </p:nvSpPr>
                <p:spPr>
                  <a:xfrm>
                    <a:off x="4597150" y="3491225"/>
                    <a:ext cx="371125" cy="34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5" h="13811" fill="none" extrusionOk="0">
                        <a:moveTo>
                          <a:pt x="14844" y="0"/>
                        </a:moveTo>
                        <a:cubicBezTo>
                          <a:pt x="12343" y="3970"/>
                          <a:pt x="9207" y="4637"/>
                          <a:pt x="6505" y="6238"/>
                        </a:cubicBezTo>
                        <a:cubicBezTo>
                          <a:pt x="3836" y="7839"/>
                          <a:pt x="2202" y="10141"/>
                          <a:pt x="0" y="13810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438" name="Google Shape;1438;p35"/>
                <p:cNvGrpSpPr/>
                <p:nvPr/>
              </p:nvGrpSpPr>
              <p:grpSpPr>
                <a:xfrm rot="3402052">
                  <a:off x="3319649" y="4326495"/>
                  <a:ext cx="1077455" cy="512015"/>
                  <a:chOff x="4925350" y="704275"/>
                  <a:chExt cx="1077475" cy="512025"/>
                </a:xfrm>
              </p:grpSpPr>
              <p:sp>
                <p:nvSpPr>
                  <p:cNvPr id="1439" name="Google Shape;1439;p35"/>
                  <p:cNvSpPr/>
                  <p:nvPr/>
                </p:nvSpPr>
                <p:spPr>
                  <a:xfrm>
                    <a:off x="4925350" y="743200"/>
                    <a:ext cx="670500" cy="172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20" h="6917" extrusionOk="0">
                        <a:moveTo>
                          <a:pt x="13408" y="0"/>
                        </a:moveTo>
                        <a:cubicBezTo>
                          <a:pt x="6185" y="0"/>
                          <a:pt x="1" y="4481"/>
                          <a:pt x="1" y="4481"/>
                        </a:cubicBezTo>
                        <a:cubicBezTo>
                          <a:pt x="904" y="4638"/>
                          <a:pt x="1765" y="4704"/>
                          <a:pt x="2589" y="4704"/>
                        </a:cubicBezTo>
                        <a:cubicBezTo>
                          <a:pt x="6608" y="4704"/>
                          <a:pt x="9749" y="3155"/>
                          <a:pt x="12638" y="3155"/>
                        </a:cubicBezTo>
                        <a:cubicBezTo>
                          <a:pt x="13686" y="3155"/>
                          <a:pt x="14701" y="3359"/>
                          <a:pt x="15712" y="3914"/>
                        </a:cubicBezTo>
                        <a:cubicBezTo>
                          <a:pt x="20082" y="6316"/>
                          <a:pt x="26820" y="6916"/>
                          <a:pt x="26820" y="6916"/>
                        </a:cubicBezTo>
                        <a:cubicBezTo>
                          <a:pt x="26820" y="6916"/>
                          <a:pt x="22383" y="579"/>
                          <a:pt x="14644" y="45"/>
                        </a:cubicBezTo>
                        <a:cubicBezTo>
                          <a:pt x="14229" y="14"/>
                          <a:pt x="13817" y="0"/>
                          <a:pt x="13408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0" name="Google Shape;1440;p35"/>
                  <p:cNvSpPr/>
                  <p:nvPr/>
                </p:nvSpPr>
                <p:spPr>
                  <a:xfrm>
                    <a:off x="5240575" y="942350"/>
                    <a:ext cx="567925" cy="14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17" h="5853" extrusionOk="0">
                        <a:moveTo>
                          <a:pt x="17929" y="1"/>
                        </a:moveTo>
                        <a:cubicBezTo>
                          <a:pt x="15911" y="1"/>
                          <a:pt x="13527" y="302"/>
                          <a:pt x="11342" y="1352"/>
                        </a:cubicBezTo>
                        <a:cubicBezTo>
                          <a:pt x="5588" y="4132"/>
                          <a:pt x="1548" y="4364"/>
                          <a:pt x="361" y="4364"/>
                        </a:cubicBezTo>
                        <a:cubicBezTo>
                          <a:pt x="124" y="4364"/>
                          <a:pt x="1" y="4354"/>
                          <a:pt x="1" y="4354"/>
                        </a:cubicBezTo>
                        <a:lnTo>
                          <a:pt x="1" y="4354"/>
                        </a:lnTo>
                        <a:cubicBezTo>
                          <a:pt x="2237" y="5423"/>
                          <a:pt x="4500" y="5852"/>
                          <a:pt x="6647" y="5852"/>
                        </a:cubicBezTo>
                        <a:cubicBezTo>
                          <a:pt x="10265" y="5852"/>
                          <a:pt x="13551" y="4631"/>
                          <a:pt x="15812" y="3187"/>
                        </a:cubicBezTo>
                        <a:cubicBezTo>
                          <a:pt x="17880" y="1786"/>
                          <a:pt x="20248" y="918"/>
                          <a:pt x="22717" y="552"/>
                        </a:cubicBezTo>
                        <a:cubicBezTo>
                          <a:pt x="22717" y="552"/>
                          <a:pt x="20657" y="1"/>
                          <a:pt x="1792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1" name="Google Shape;1441;p35"/>
                  <p:cNvSpPr/>
                  <p:nvPr/>
                </p:nvSpPr>
                <p:spPr>
                  <a:xfrm>
                    <a:off x="5482425" y="1051825"/>
                    <a:ext cx="492875" cy="164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15" h="6579" extrusionOk="0">
                        <a:moveTo>
                          <a:pt x="14944" y="0"/>
                        </a:moveTo>
                        <a:cubicBezTo>
                          <a:pt x="12982" y="0"/>
                          <a:pt x="10528" y="740"/>
                          <a:pt x="8540" y="2344"/>
                        </a:cubicBezTo>
                        <a:cubicBezTo>
                          <a:pt x="5471" y="4845"/>
                          <a:pt x="0" y="4879"/>
                          <a:pt x="0" y="4879"/>
                        </a:cubicBezTo>
                        <a:cubicBezTo>
                          <a:pt x="0" y="4879"/>
                          <a:pt x="2899" y="6579"/>
                          <a:pt x="6353" y="6579"/>
                        </a:cubicBezTo>
                        <a:cubicBezTo>
                          <a:pt x="7172" y="6579"/>
                          <a:pt x="8023" y="6483"/>
                          <a:pt x="8873" y="6246"/>
                        </a:cubicBezTo>
                        <a:cubicBezTo>
                          <a:pt x="12727" y="5166"/>
                          <a:pt x="14306" y="2323"/>
                          <a:pt x="17994" y="2323"/>
                        </a:cubicBezTo>
                        <a:cubicBezTo>
                          <a:pt x="18521" y="2323"/>
                          <a:pt x="19090" y="2381"/>
                          <a:pt x="19714" y="2510"/>
                        </a:cubicBezTo>
                        <a:cubicBezTo>
                          <a:pt x="19714" y="2510"/>
                          <a:pt x="19314" y="1877"/>
                          <a:pt x="17613" y="676"/>
                        </a:cubicBezTo>
                        <a:cubicBezTo>
                          <a:pt x="16990" y="233"/>
                          <a:pt x="16044" y="0"/>
                          <a:pt x="1494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2" name="Google Shape;1442;p35"/>
                  <p:cNvSpPr/>
                  <p:nvPr/>
                </p:nvSpPr>
                <p:spPr>
                  <a:xfrm>
                    <a:off x="5657550" y="704275"/>
                    <a:ext cx="271875" cy="31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5" h="12744" extrusionOk="0">
                        <a:moveTo>
                          <a:pt x="0" y="1"/>
                        </a:moveTo>
                        <a:cubicBezTo>
                          <a:pt x="0" y="1"/>
                          <a:pt x="3503" y="1702"/>
                          <a:pt x="5104" y="4437"/>
                        </a:cubicBezTo>
                        <a:cubicBezTo>
                          <a:pt x="6705" y="7139"/>
                          <a:pt x="9941" y="12743"/>
                          <a:pt x="9941" y="12743"/>
                        </a:cubicBezTo>
                        <a:cubicBezTo>
                          <a:pt x="8273" y="8540"/>
                          <a:pt x="10875" y="7439"/>
                          <a:pt x="8840" y="3937"/>
                        </a:cubicBezTo>
                        <a:cubicBezTo>
                          <a:pt x="6805" y="434"/>
                          <a:pt x="1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3" name="Google Shape;1443;p35"/>
                  <p:cNvSpPr/>
                  <p:nvPr/>
                </p:nvSpPr>
                <p:spPr>
                  <a:xfrm>
                    <a:off x="4925350" y="750975"/>
                    <a:ext cx="1077475" cy="422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99" h="16913" fill="none" extrusionOk="0">
                        <a:moveTo>
                          <a:pt x="43098" y="16913"/>
                        </a:moveTo>
                        <a:cubicBezTo>
                          <a:pt x="40963" y="11642"/>
                          <a:pt x="37027" y="7406"/>
                          <a:pt x="30356" y="7106"/>
                        </a:cubicBezTo>
                        <a:cubicBezTo>
                          <a:pt x="23718" y="6839"/>
                          <a:pt x="20549" y="3170"/>
                          <a:pt x="15145" y="1602"/>
                        </a:cubicBezTo>
                        <a:cubicBezTo>
                          <a:pt x="9741" y="1"/>
                          <a:pt x="1" y="4170"/>
                          <a:pt x="1" y="4170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4" name="Google Shape;1444;p35"/>
                  <p:cNvSpPr/>
                  <p:nvPr/>
                </p:nvSpPr>
                <p:spPr>
                  <a:xfrm>
                    <a:off x="5240575" y="954450"/>
                    <a:ext cx="567925" cy="11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17" h="4705" fill="none" extrusionOk="0">
                        <a:moveTo>
                          <a:pt x="1" y="3870"/>
                        </a:moveTo>
                        <a:cubicBezTo>
                          <a:pt x="8774" y="4704"/>
                          <a:pt x="12343" y="2803"/>
                          <a:pt x="14978" y="1402"/>
                        </a:cubicBezTo>
                        <a:cubicBezTo>
                          <a:pt x="17613" y="1"/>
                          <a:pt x="22717" y="68"/>
                          <a:pt x="22717" y="68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5" name="Google Shape;1445;p35"/>
                  <p:cNvSpPr/>
                  <p:nvPr/>
                </p:nvSpPr>
                <p:spPr>
                  <a:xfrm>
                    <a:off x="5656700" y="704275"/>
                    <a:ext cx="249375" cy="31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75" h="12777" fill="none" extrusionOk="0">
                        <a:moveTo>
                          <a:pt x="1" y="1"/>
                        </a:moveTo>
                        <a:cubicBezTo>
                          <a:pt x="4037" y="768"/>
                          <a:pt x="7573" y="3470"/>
                          <a:pt x="8107" y="5972"/>
                        </a:cubicBezTo>
                        <a:cubicBezTo>
                          <a:pt x="8607" y="8240"/>
                          <a:pt x="9241" y="10542"/>
                          <a:pt x="9975" y="12776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6" name="Google Shape;1446;p35"/>
                  <p:cNvSpPr/>
                  <p:nvPr/>
                </p:nvSpPr>
                <p:spPr>
                  <a:xfrm>
                    <a:off x="5481575" y="1069550"/>
                    <a:ext cx="492875" cy="134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15" h="5371" fill="none" extrusionOk="0">
                        <a:moveTo>
                          <a:pt x="1" y="4170"/>
                        </a:moveTo>
                        <a:cubicBezTo>
                          <a:pt x="5138" y="5371"/>
                          <a:pt x="8974" y="3636"/>
                          <a:pt x="12143" y="1801"/>
                        </a:cubicBezTo>
                        <a:cubicBezTo>
                          <a:pt x="15312" y="0"/>
                          <a:pt x="19715" y="1801"/>
                          <a:pt x="19715" y="1801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447" name="Google Shape;1447;p35"/>
            <p:cNvGrpSpPr/>
            <p:nvPr/>
          </p:nvGrpSpPr>
          <p:grpSpPr>
            <a:xfrm>
              <a:off x="5362125" y="4800725"/>
              <a:ext cx="442000" cy="203375"/>
              <a:chOff x="3029000" y="3167975"/>
              <a:chExt cx="442000" cy="203375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3134900" y="3167975"/>
                <a:ext cx="189500" cy="203375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8135" extrusionOk="0">
                    <a:moveTo>
                      <a:pt x="4307" y="1"/>
                    </a:moveTo>
                    <a:cubicBezTo>
                      <a:pt x="3145" y="1"/>
                      <a:pt x="1903" y="214"/>
                      <a:pt x="1235" y="724"/>
                    </a:cubicBezTo>
                    <a:cubicBezTo>
                      <a:pt x="1" y="1691"/>
                      <a:pt x="201" y="6661"/>
                      <a:pt x="1869" y="7262"/>
                    </a:cubicBezTo>
                    <a:cubicBezTo>
                      <a:pt x="3134" y="7717"/>
                      <a:pt x="4841" y="8134"/>
                      <a:pt x="5621" y="8134"/>
                    </a:cubicBezTo>
                    <a:cubicBezTo>
                      <a:pt x="5868" y="8134"/>
                      <a:pt x="6022" y="8092"/>
                      <a:pt x="6039" y="7996"/>
                    </a:cubicBezTo>
                    <a:cubicBezTo>
                      <a:pt x="6139" y="7595"/>
                      <a:pt x="3370" y="6028"/>
                      <a:pt x="3370" y="6028"/>
                    </a:cubicBezTo>
                    <a:lnTo>
                      <a:pt x="3537" y="1558"/>
                    </a:lnTo>
                    <a:cubicBezTo>
                      <a:pt x="3945" y="1618"/>
                      <a:pt x="4333" y="1645"/>
                      <a:pt x="4692" y="1645"/>
                    </a:cubicBezTo>
                    <a:cubicBezTo>
                      <a:pt x="6505" y="1645"/>
                      <a:pt x="7580" y="958"/>
                      <a:pt x="6772" y="457"/>
                    </a:cubicBezTo>
                    <a:cubicBezTo>
                      <a:pt x="6330" y="173"/>
                      <a:pt x="5351" y="1"/>
                      <a:pt x="43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3351725" y="3228375"/>
                <a:ext cx="106775" cy="64450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578" extrusionOk="0">
                    <a:moveTo>
                      <a:pt x="3786" y="1"/>
                    </a:moveTo>
                    <a:cubicBezTo>
                      <a:pt x="2892" y="1"/>
                      <a:pt x="228" y="818"/>
                      <a:pt x="1" y="2577"/>
                    </a:cubicBezTo>
                    <a:cubicBezTo>
                      <a:pt x="1" y="2577"/>
                      <a:pt x="4270" y="376"/>
                      <a:pt x="4070" y="76"/>
                    </a:cubicBezTo>
                    <a:cubicBezTo>
                      <a:pt x="4045" y="26"/>
                      <a:pt x="3943" y="1"/>
                      <a:pt x="37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35"/>
              <p:cNvSpPr/>
              <p:nvPr/>
            </p:nvSpPr>
            <p:spPr>
              <a:xfrm>
                <a:off x="3346125" y="3292800"/>
                <a:ext cx="124875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2221" extrusionOk="0">
                    <a:moveTo>
                      <a:pt x="225" y="0"/>
                    </a:moveTo>
                    <a:lnTo>
                      <a:pt x="225" y="0"/>
                    </a:lnTo>
                    <a:cubicBezTo>
                      <a:pt x="0" y="366"/>
                      <a:pt x="1880" y="2220"/>
                      <a:pt x="3495" y="2220"/>
                    </a:cubicBezTo>
                    <a:cubicBezTo>
                      <a:pt x="3798" y="2220"/>
                      <a:pt x="4092" y="2155"/>
                      <a:pt x="4361" y="2002"/>
                    </a:cubicBezTo>
                    <a:cubicBezTo>
                      <a:pt x="4995" y="1668"/>
                      <a:pt x="225" y="1"/>
                      <a:pt x="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3029000" y="3184850"/>
                <a:ext cx="334850" cy="165025"/>
              </a:xfrm>
              <a:custGeom>
                <a:avLst/>
                <a:gdLst/>
                <a:ahLst/>
                <a:cxnLst/>
                <a:rect l="l" t="t" r="r" b="b"/>
                <a:pathLst>
                  <a:path w="13394" h="6601" extrusionOk="0">
                    <a:moveTo>
                      <a:pt x="5827" y="0"/>
                    </a:moveTo>
                    <a:cubicBezTo>
                      <a:pt x="5708" y="0"/>
                      <a:pt x="5589" y="5"/>
                      <a:pt x="5471" y="15"/>
                    </a:cubicBezTo>
                    <a:cubicBezTo>
                      <a:pt x="2002" y="316"/>
                      <a:pt x="1" y="4585"/>
                      <a:pt x="167" y="5286"/>
                    </a:cubicBezTo>
                    <a:cubicBezTo>
                      <a:pt x="262" y="5682"/>
                      <a:pt x="2308" y="6601"/>
                      <a:pt x="5208" y="6601"/>
                    </a:cubicBezTo>
                    <a:cubicBezTo>
                      <a:pt x="7437" y="6601"/>
                      <a:pt x="10170" y="6058"/>
                      <a:pt x="12910" y="4318"/>
                    </a:cubicBezTo>
                    <a:cubicBezTo>
                      <a:pt x="13393" y="3996"/>
                      <a:pt x="9238" y="0"/>
                      <a:pt x="58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3164925" y="3257775"/>
                <a:ext cx="20875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704" fill="none" extrusionOk="0">
                    <a:moveTo>
                      <a:pt x="1" y="0"/>
                    </a:moveTo>
                    <a:cubicBezTo>
                      <a:pt x="835" y="1535"/>
                      <a:pt x="468" y="3169"/>
                      <a:pt x="34" y="3703"/>
                    </a:cubicBez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35"/>
              <p:cNvSpPr/>
              <p:nvPr/>
            </p:nvSpPr>
            <p:spPr>
              <a:xfrm>
                <a:off x="3081550" y="3257050"/>
                <a:ext cx="2837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027" extrusionOk="0">
                    <a:moveTo>
                      <a:pt x="563" y="0"/>
                    </a:moveTo>
                    <a:cubicBezTo>
                      <a:pt x="508" y="0"/>
                      <a:pt x="454" y="9"/>
                      <a:pt x="400" y="29"/>
                    </a:cubicBezTo>
                    <a:cubicBezTo>
                      <a:pt x="133" y="130"/>
                      <a:pt x="0" y="396"/>
                      <a:pt x="100" y="663"/>
                    </a:cubicBezTo>
                    <a:cubicBezTo>
                      <a:pt x="153" y="877"/>
                      <a:pt x="356" y="1026"/>
                      <a:pt x="572" y="1026"/>
                    </a:cubicBezTo>
                    <a:cubicBezTo>
                      <a:pt x="626" y="1026"/>
                      <a:pt x="681" y="1017"/>
                      <a:pt x="734" y="997"/>
                    </a:cubicBezTo>
                    <a:cubicBezTo>
                      <a:pt x="1001" y="897"/>
                      <a:pt x="1134" y="630"/>
                      <a:pt x="1067" y="363"/>
                    </a:cubicBezTo>
                    <a:cubicBezTo>
                      <a:pt x="987" y="150"/>
                      <a:pt x="779" y="0"/>
                      <a:pt x="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35"/>
              <p:cNvSpPr/>
              <p:nvPr/>
            </p:nvSpPr>
            <p:spPr>
              <a:xfrm>
                <a:off x="3088200" y="3264950"/>
                <a:ext cx="755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81" extrusionOk="0">
                    <a:moveTo>
                      <a:pt x="159" y="1"/>
                    </a:moveTo>
                    <a:cubicBezTo>
                      <a:pt x="139" y="1"/>
                      <a:pt x="119" y="5"/>
                      <a:pt x="101" y="14"/>
                    </a:cubicBezTo>
                    <a:cubicBezTo>
                      <a:pt x="34" y="14"/>
                      <a:pt x="1" y="114"/>
                      <a:pt x="34" y="180"/>
                    </a:cubicBezTo>
                    <a:cubicBezTo>
                      <a:pt x="34" y="247"/>
                      <a:pt x="134" y="281"/>
                      <a:pt x="201" y="281"/>
                    </a:cubicBezTo>
                    <a:cubicBezTo>
                      <a:pt x="268" y="247"/>
                      <a:pt x="301" y="147"/>
                      <a:pt x="268" y="80"/>
                    </a:cubicBezTo>
                    <a:cubicBezTo>
                      <a:pt x="268" y="32"/>
                      <a:pt x="214" y="1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5"/>
          <p:cNvGrpSpPr/>
          <p:nvPr/>
        </p:nvGrpSpPr>
        <p:grpSpPr>
          <a:xfrm>
            <a:off x="-3525" y="2571741"/>
            <a:ext cx="9158100" cy="2581182"/>
            <a:chOff x="-3525" y="2571741"/>
            <a:chExt cx="9158100" cy="2581182"/>
          </a:xfrm>
        </p:grpSpPr>
        <p:grpSp>
          <p:nvGrpSpPr>
            <p:cNvPr id="21" name="Google Shape;21;p5"/>
            <p:cNvGrpSpPr/>
            <p:nvPr/>
          </p:nvGrpSpPr>
          <p:grpSpPr>
            <a:xfrm>
              <a:off x="-3525" y="2571741"/>
              <a:ext cx="9158100" cy="2571911"/>
              <a:chOff x="-3525" y="2571741"/>
              <a:chExt cx="9158100" cy="2571911"/>
            </a:xfrm>
          </p:grpSpPr>
          <p:sp>
            <p:nvSpPr>
              <p:cNvPr id="22" name="Google Shape;22;p5"/>
              <p:cNvSpPr/>
              <p:nvPr/>
            </p:nvSpPr>
            <p:spPr>
              <a:xfrm>
                <a:off x="0" y="2571752"/>
                <a:ext cx="9144000" cy="25719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" name="Google Shape;23;p5"/>
              <p:cNvCxnSpPr/>
              <p:nvPr/>
            </p:nvCxnSpPr>
            <p:spPr>
              <a:xfrm>
                <a:off x="-3525" y="2571741"/>
                <a:ext cx="915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4" name="Google Shape;24;p5"/>
              <p:cNvGrpSpPr/>
              <p:nvPr/>
            </p:nvGrpSpPr>
            <p:grpSpPr>
              <a:xfrm>
                <a:off x="232792" y="3821553"/>
                <a:ext cx="8714100" cy="289998"/>
                <a:chOff x="232792" y="3821553"/>
                <a:chExt cx="8714100" cy="289998"/>
              </a:xfrm>
            </p:grpSpPr>
            <p:sp>
              <p:nvSpPr>
                <p:cNvPr id="25" name="Google Shape;25;p5"/>
                <p:cNvSpPr/>
                <p:nvPr/>
              </p:nvSpPr>
              <p:spPr>
                <a:xfrm rot="4102" flipH="1">
                  <a:off x="232791" y="4004301"/>
                  <a:ext cx="251400" cy="107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5"/>
                <p:cNvSpPr/>
                <p:nvPr/>
              </p:nvSpPr>
              <p:spPr>
                <a:xfrm rot="6095" flipH="1">
                  <a:off x="484193" y="3821703"/>
                  <a:ext cx="169200" cy="720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5"/>
                <p:cNvSpPr/>
                <p:nvPr/>
              </p:nvSpPr>
              <p:spPr>
                <a:xfrm rot="7184" flipH="1">
                  <a:off x="8659791" y="3983157"/>
                  <a:ext cx="287101" cy="122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8" name="Google Shape;28;p5"/>
            <p:cNvGrpSpPr/>
            <p:nvPr/>
          </p:nvGrpSpPr>
          <p:grpSpPr>
            <a:xfrm>
              <a:off x="-3522" y="3947507"/>
              <a:ext cx="1277853" cy="1205416"/>
              <a:chOff x="-3522" y="3947507"/>
              <a:chExt cx="1277853" cy="1205416"/>
            </a:xfrm>
          </p:grpSpPr>
          <p:grpSp>
            <p:nvGrpSpPr>
              <p:cNvPr id="29" name="Google Shape;29;p5"/>
              <p:cNvGrpSpPr/>
              <p:nvPr/>
            </p:nvGrpSpPr>
            <p:grpSpPr>
              <a:xfrm rot="-3674922" flipH="1">
                <a:off x="252024" y="4286952"/>
                <a:ext cx="1077456" cy="512016"/>
                <a:chOff x="4925350" y="704275"/>
                <a:chExt cx="1077475" cy="512025"/>
              </a:xfrm>
            </p:grpSpPr>
            <p:sp>
              <p:nvSpPr>
                <p:cNvPr id="30" name="Google Shape;30;p5"/>
                <p:cNvSpPr/>
                <p:nvPr/>
              </p:nvSpPr>
              <p:spPr>
                <a:xfrm>
                  <a:off x="4925350" y="743200"/>
                  <a:ext cx="6705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0" h="6917" extrusionOk="0">
                      <a:moveTo>
                        <a:pt x="13408" y="0"/>
                      </a:moveTo>
                      <a:cubicBezTo>
                        <a:pt x="6185" y="0"/>
                        <a:pt x="1" y="4481"/>
                        <a:pt x="1" y="4481"/>
                      </a:cubicBezTo>
                      <a:cubicBezTo>
                        <a:pt x="904" y="4638"/>
                        <a:pt x="1765" y="4704"/>
                        <a:pt x="2589" y="4704"/>
                      </a:cubicBezTo>
                      <a:cubicBezTo>
                        <a:pt x="6608" y="4704"/>
                        <a:pt x="9749" y="3155"/>
                        <a:pt x="12638" y="3155"/>
                      </a:cubicBezTo>
                      <a:cubicBezTo>
                        <a:pt x="13686" y="3155"/>
                        <a:pt x="14701" y="3359"/>
                        <a:pt x="15712" y="3914"/>
                      </a:cubicBezTo>
                      <a:cubicBezTo>
                        <a:pt x="20082" y="6316"/>
                        <a:pt x="26820" y="6916"/>
                        <a:pt x="26820" y="6916"/>
                      </a:cubicBezTo>
                      <a:cubicBezTo>
                        <a:pt x="26820" y="6916"/>
                        <a:pt x="22383" y="579"/>
                        <a:pt x="14644" y="45"/>
                      </a:cubicBezTo>
                      <a:cubicBezTo>
                        <a:pt x="14229" y="14"/>
                        <a:pt x="13817" y="0"/>
                        <a:pt x="13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5"/>
                <p:cNvSpPr/>
                <p:nvPr/>
              </p:nvSpPr>
              <p:spPr>
                <a:xfrm>
                  <a:off x="5240575" y="942350"/>
                  <a:ext cx="567925" cy="1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7" h="5853" extrusionOk="0">
                      <a:moveTo>
                        <a:pt x="17929" y="1"/>
                      </a:moveTo>
                      <a:cubicBezTo>
                        <a:pt x="15911" y="1"/>
                        <a:pt x="13527" y="302"/>
                        <a:pt x="11342" y="1352"/>
                      </a:cubicBezTo>
                      <a:cubicBezTo>
                        <a:pt x="5588" y="4132"/>
                        <a:pt x="1548" y="4364"/>
                        <a:pt x="361" y="4364"/>
                      </a:cubicBezTo>
                      <a:cubicBezTo>
                        <a:pt x="124" y="4364"/>
                        <a:pt x="1" y="4354"/>
                        <a:pt x="1" y="4354"/>
                      </a:cubicBezTo>
                      <a:lnTo>
                        <a:pt x="1" y="4354"/>
                      </a:lnTo>
                      <a:cubicBezTo>
                        <a:pt x="2237" y="5423"/>
                        <a:pt x="4500" y="5852"/>
                        <a:pt x="6647" y="5852"/>
                      </a:cubicBezTo>
                      <a:cubicBezTo>
                        <a:pt x="10265" y="5852"/>
                        <a:pt x="13551" y="4631"/>
                        <a:pt x="15812" y="3187"/>
                      </a:cubicBezTo>
                      <a:cubicBezTo>
                        <a:pt x="17880" y="1786"/>
                        <a:pt x="20248" y="918"/>
                        <a:pt x="22717" y="552"/>
                      </a:cubicBezTo>
                      <a:cubicBezTo>
                        <a:pt x="22717" y="552"/>
                        <a:pt x="20657" y="1"/>
                        <a:pt x="1792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5"/>
                <p:cNvSpPr/>
                <p:nvPr/>
              </p:nvSpPr>
              <p:spPr>
                <a:xfrm>
                  <a:off x="5482425" y="1051825"/>
                  <a:ext cx="492875" cy="16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5" h="6579" extrusionOk="0">
                      <a:moveTo>
                        <a:pt x="14944" y="0"/>
                      </a:moveTo>
                      <a:cubicBezTo>
                        <a:pt x="12982" y="0"/>
                        <a:pt x="10528" y="740"/>
                        <a:pt x="8540" y="2344"/>
                      </a:cubicBezTo>
                      <a:cubicBezTo>
                        <a:pt x="5471" y="4845"/>
                        <a:pt x="0" y="4879"/>
                        <a:pt x="0" y="4879"/>
                      </a:cubicBezTo>
                      <a:cubicBezTo>
                        <a:pt x="0" y="4879"/>
                        <a:pt x="2899" y="6579"/>
                        <a:pt x="6353" y="6579"/>
                      </a:cubicBezTo>
                      <a:cubicBezTo>
                        <a:pt x="7172" y="6579"/>
                        <a:pt x="8023" y="6483"/>
                        <a:pt x="8873" y="6246"/>
                      </a:cubicBezTo>
                      <a:cubicBezTo>
                        <a:pt x="12727" y="5166"/>
                        <a:pt x="14306" y="2323"/>
                        <a:pt x="17994" y="2323"/>
                      </a:cubicBezTo>
                      <a:cubicBezTo>
                        <a:pt x="18521" y="2323"/>
                        <a:pt x="19090" y="2381"/>
                        <a:pt x="19714" y="2510"/>
                      </a:cubicBezTo>
                      <a:cubicBezTo>
                        <a:pt x="19714" y="2510"/>
                        <a:pt x="19314" y="1877"/>
                        <a:pt x="17613" y="676"/>
                      </a:cubicBezTo>
                      <a:cubicBezTo>
                        <a:pt x="16990" y="233"/>
                        <a:pt x="16044" y="0"/>
                        <a:pt x="1494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5"/>
                <p:cNvSpPr/>
                <p:nvPr/>
              </p:nvSpPr>
              <p:spPr>
                <a:xfrm>
                  <a:off x="5657550" y="704275"/>
                  <a:ext cx="271875" cy="31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5" h="12744" extrusionOk="0">
                      <a:moveTo>
                        <a:pt x="0" y="1"/>
                      </a:moveTo>
                      <a:cubicBezTo>
                        <a:pt x="0" y="1"/>
                        <a:pt x="3503" y="1702"/>
                        <a:pt x="5104" y="4437"/>
                      </a:cubicBezTo>
                      <a:cubicBezTo>
                        <a:pt x="6705" y="7139"/>
                        <a:pt x="9941" y="12743"/>
                        <a:pt x="9941" y="12743"/>
                      </a:cubicBezTo>
                      <a:cubicBezTo>
                        <a:pt x="8273" y="8540"/>
                        <a:pt x="10875" y="7439"/>
                        <a:pt x="8840" y="3937"/>
                      </a:cubicBezTo>
                      <a:cubicBezTo>
                        <a:pt x="6805" y="434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5"/>
                <p:cNvSpPr/>
                <p:nvPr/>
              </p:nvSpPr>
              <p:spPr>
                <a:xfrm>
                  <a:off x="4925350" y="750975"/>
                  <a:ext cx="1077475" cy="4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99" h="16913" fill="none" extrusionOk="0">
                      <a:moveTo>
                        <a:pt x="43098" y="16913"/>
                      </a:moveTo>
                      <a:cubicBezTo>
                        <a:pt x="40963" y="11642"/>
                        <a:pt x="37027" y="7406"/>
                        <a:pt x="30356" y="7106"/>
                      </a:cubicBezTo>
                      <a:cubicBezTo>
                        <a:pt x="23718" y="6839"/>
                        <a:pt x="20549" y="3170"/>
                        <a:pt x="15145" y="1602"/>
                      </a:cubicBezTo>
                      <a:cubicBezTo>
                        <a:pt x="9741" y="1"/>
                        <a:pt x="1" y="4170"/>
                        <a:pt x="1" y="4170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5"/>
                <p:cNvSpPr/>
                <p:nvPr/>
              </p:nvSpPr>
              <p:spPr>
                <a:xfrm>
                  <a:off x="5240575" y="954450"/>
                  <a:ext cx="567925" cy="11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7" h="4705" fill="none" extrusionOk="0">
                      <a:moveTo>
                        <a:pt x="1" y="3870"/>
                      </a:moveTo>
                      <a:cubicBezTo>
                        <a:pt x="8774" y="4704"/>
                        <a:pt x="12343" y="2803"/>
                        <a:pt x="14978" y="1402"/>
                      </a:cubicBezTo>
                      <a:cubicBezTo>
                        <a:pt x="17613" y="1"/>
                        <a:pt x="22717" y="68"/>
                        <a:pt x="22717" y="68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5"/>
                <p:cNvSpPr/>
                <p:nvPr/>
              </p:nvSpPr>
              <p:spPr>
                <a:xfrm>
                  <a:off x="5656700" y="704275"/>
                  <a:ext cx="249375" cy="3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5" h="12777" fill="none" extrusionOk="0">
                      <a:moveTo>
                        <a:pt x="1" y="1"/>
                      </a:moveTo>
                      <a:cubicBezTo>
                        <a:pt x="4037" y="768"/>
                        <a:pt x="7573" y="3470"/>
                        <a:pt x="8107" y="5972"/>
                      </a:cubicBezTo>
                      <a:cubicBezTo>
                        <a:pt x="8607" y="8240"/>
                        <a:pt x="9241" y="10542"/>
                        <a:pt x="9975" y="12776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5"/>
                <p:cNvSpPr/>
                <p:nvPr/>
              </p:nvSpPr>
              <p:spPr>
                <a:xfrm>
                  <a:off x="5481575" y="1069550"/>
                  <a:ext cx="492875" cy="13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5" h="5371" fill="none" extrusionOk="0">
                      <a:moveTo>
                        <a:pt x="1" y="4170"/>
                      </a:moveTo>
                      <a:cubicBezTo>
                        <a:pt x="5138" y="5371"/>
                        <a:pt x="8974" y="3636"/>
                        <a:pt x="12143" y="1801"/>
                      </a:cubicBezTo>
                      <a:cubicBezTo>
                        <a:pt x="15312" y="0"/>
                        <a:pt x="19715" y="1801"/>
                        <a:pt x="19715" y="1801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" name="Google Shape;38;p5"/>
              <p:cNvSpPr/>
              <p:nvPr/>
            </p:nvSpPr>
            <p:spPr>
              <a:xfrm flipH="1">
                <a:off x="-3522" y="4257625"/>
                <a:ext cx="1179914" cy="895298"/>
              </a:xfrm>
              <a:custGeom>
                <a:avLst/>
                <a:gdLst/>
                <a:ahLst/>
                <a:cxnLst/>
                <a:rect l="l" t="t" r="r" b="b"/>
                <a:pathLst>
                  <a:path w="40764" h="30931" extrusionOk="0">
                    <a:moveTo>
                      <a:pt x="37643" y="1"/>
                    </a:moveTo>
                    <a:cubicBezTo>
                      <a:pt x="36339" y="1"/>
                      <a:pt x="34901" y="1033"/>
                      <a:pt x="34392" y="2844"/>
                    </a:cubicBezTo>
                    <a:cubicBezTo>
                      <a:pt x="33458" y="6080"/>
                      <a:pt x="36427" y="9048"/>
                      <a:pt x="37795" y="11550"/>
                    </a:cubicBezTo>
                    <a:cubicBezTo>
                      <a:pt x="38740" y="13256"/>
                      <a:pt x="37486" y="14803"/>
                      <a:pt x="36137" y="14803"/>
                    </a:cubicBezTo>
                    <a:cubicBezTo>
                      <a:pt x="35534" y="14803"/>
                      <a:pt x="34912" y="14494"/>
                      <a:pt x="34459" y="13752"/>
                    </a:cubicBezTo>
                    <a:cubicBezTo>
                      <a:pt x="32991" y="11350"/>
                      <a:pt x="34359" y="9148"/>
                      <a:pt x="33425" y="7847"/>
                    </a:cubicBezTo>
                    <a:cubicBezTo>
                      <a:pt x="33198" y="7520"/>
                      <a:pt x="32945" y="7363"/>
                      <a:pt x="32687" y="7363"/>
                    </a:cubicBezTo>
                    <a:cubicBezTo>
                      <a:pt x="31921" y="7363"/>
                      <a:pt x="31105" y="8738"/>
                      <a:pt x="30756" y="11083"/>
                    </a:cubicBezTo>
                    <a:cubicBezTo>
                      <a:pt x="30289" y="14219"/>
                      <a:pt x="32324" y="14619"/>
                      <a:pt x="33992" y="17254"/>
                    </a:cubicBezTo>
                    <a:cubicBezTo>
                      <a:pt x="35660" y="19923"/>
                      <a:pt x="36394" y="24259"/>
                      <a:pt x="33992" y="25193"/>
                    </a:cubicBezTo>
                    <a:cubicBezTo>
                      <a:pt x="33553" y="25364"/>
                      <a:pt x="33191" y="25444"/>
                      <a:pt x="32892" y="25444"/>
                    </a:cubicBezTo>
                    <a:cubicBezTo>
                      <a:pt x="31557" y="25444"/>
                      <a:pt x="31490" y="23835"/>
                      <a:pt x="31490" y="21491"/>
                    </a:cubicBezTo>
                    <a:cubicBezTo>
                      <a:pt x="31490" y="20222"/>
                      <a:pt x="30786" y="19625"/>
                      <a:pt x="30023" y="19625"/>
                    </a:cubicBezTo>
                    <a:cubicBezTo>
                      <a:pt x="29061" y="19625"/>
                      <a:pt x="28005" y="20575"/>
                      <a:pt x="28154" y="22325"/>
                    </a:cubicBezTo>
                    <a:cubicBezTo>
                      <a:pt x="28421" y="25460"/>
                      <a:pt x="28788" y="27395"/>
                      <a:pt x="25653" y="27795"/>
                    </a:cubicBezTo>
                    <a:cubicBezTo>
                      <a:pt x="25516" y="27811"/>
                      <a:pt x="25387" y="27819"/>
                      <a:pt x="25267" y="27819"/>
                    </a:cubicBezTo>
                    <a:cubicBezTo>
                      <a:pt x="22622" y="27819"/>
                      <a:pt x="23775" y="24091"/>
                      <a:pt x="25019" y="21858"/>
                    </a:cubicBezTo>
                    <a:cubicBezTo>
                      <a:pt x="26286" y="19556"/>
                      <a:pt x="29455" y="19022"/>
                      <a:pt x="29822" y="16620"/>
                    </a:cubicBezTo>
                    <a:cubicBezTo>
                      <a:pt x="30189" y="14252"/>
                      <a:pt x="28688" y="14386"/>
                      <a:pt x="28755" y="11817"/>
                    </a:cubicBezTo>
                    <a:cubicBezTo>
                      <a:pt x="28788" y="9282"/>
                      <a:pt x="30256" y="7481"/>
                      <a:pt x="30189" y="4679"/>
                    </a:cubicBezTo>
                    <a:cubicBezTo>
                      <a:pt x="30152" y="3123"/>
                      <a:pt x="29029" y="2336"/>
                      <a:pt x="27786" y="2336"/>
                    </a:cubicBezTo>
                    <a:cubicBezTo>
                      <a:pt x="26818" y="2336"/>
                      <a:pt x="25776" y="2814"/>
                      <a:pt x="25119" y="3778"/>
                    </a:cubicBezTo>
                    <a:cubicBezTo>
                      <a:pt x="23584" y="5979"/>
                      <a:pt x="25286" y="8014"/>
                      <a:pt x="26453" y="12918"/>
                    </a:cubicBezTo>
                    <a:cubicBezTo>
                      <a:pt x="27039" y="15379"/>
                      <a:pt x="26112" y="16437"/>
                      <a:pt x="25056" y="16437"/>
                    </a:cubicBezTo>
                    <a:cubicBezTo>
                      <a:pt x="24009" y="16437"/>
                      <a:pt x="22834" y="15396"/>
                      <a:pt x="22884" y="13652"/>
                    </a:cubicBezTo>
                    <a:cubicBezTo>
                      <a:pt x="22958" y="11056"/>
                      <a:pt x="22867" y="9119"/>
                      <a:pt x="21810" y="9119"/>
                    </a:cubicBezTo>
                    <a:cubicBezTo>
                      <a:pt x="21441" y="9119"/>
                      <a:pt x="20954" y="9356"/>
                      <a:pt x="20315" y="9882"/>
                    </a:cubicBezTo>
                    <a:cubicBezTo>
                      <a:pt x="17814" y="11884"/>
                      <a:pt x="20382" y="16153"/>
                      <a:pt x="22250" y="19823"/>
                    </a:cubicBezTo>
                    <a:cubicBezTo>
                      <a:pt x="23494" y="22311"/>
                      <a:pt x="22714" y="23649"/>
                      <a:pt x="21822" y="23649"/>
                    </a:cubicBezTo>
                    <a:cubicBezTo>
                      <a:pt x="21399" y="23649"/>
                      <a:pt x="20951" y="23348"/>
                      <a:pt x="20682" y="22725"/>
                    </a:cubicBezTo>
                    <a:cubicBezTo>
                      <a:pt x="20188" y="21558"/>
                      <a:pt x="19435" y="20825"/>
                      <a:pt x="18675" y="20825"/>
                    </a:cubicBezTo>
                    <a:cubicBezTo>
                      <a:pt x="18153" y="20825"/>
                      <a:pt x="17628" y="21170"/>
                      <a:pt x="17180" y="21958"/>
                    </a:cubicBezTo>
                    <a:cubicBezTo>
                      <a:pt x="16046" y="23926"/>
                      <a:pt x="17347" y="27428"/>
                      <a:pt x="15979" y="29229"/>
                    </a:cubicBezTo>
                    <a:cubicBezTo>
                      <a:pt x="15530" y="29821"/>
                      <a:pt x="15016" y="30107"/>
                      <a:pt x="14507" y="30107"/>
                    </a:cubicBezTo>
                    <a:cubicBezTo>
                      <a:pt x="13466" y="30107"/>
                      <a:pt x="12446" y="28912"/>
                      <a:pt x="12043" y="26694"/>
                    </a:cubicBezTo>
                    <a:cubicBezTo>
                      <a:pt x="11442" y="23359"/>
                      <a:pt x="13944" y="22792"/>
                      <a:pt x="15512" y="19823"/>
                    </a:cubicBezTo>
                    <a:cubicBezTo>
                      <a:pt x="16814" y="17358"/>
                      <a:pt x="15241" y="15744"/>
                      <a:pt x="13277" y="15744"/>
                    </a:cubicBezTo>
                    <a:cubicBezTo>
                      <a:pt x="12875" y="15744"/>
                      <a:pt x="12456" y="15812"/>
                      <a:pt x="12043" y="15953"/>
                    </a:cubicBezTo>
                    <a:cubicBezTo>
                      <a:pt x="9574" y="16787"/>
                      <a:pt x="11342" y="19956"/>
                      <a:pt x="10709" y="23659"/>
                    </a:cubicBezTo>
                    <a:cubicBezTo>
                      <a:pt x="10514" y="24747"/>
                      <a:pt x="10065" y="25184"/>
                      <a:pt x="9527" y="25184"/>
                    </a:cubicBezTo>
                    <a:cubicBezTo>
                      <a:pt x="8215" y="25184"/>
                      <a:pt x="6372" y="22594"/>
                      <a:pt x="6372" y="20490"/>
                    </a:cubicBezTo>
                    <a:cubicBezTo>
                      <a:pt x="6372" y="18504"/>
                      <a:pt x="5151" y="16412"/>
                      <a:pt x="3783" y="16412"/>
                    </a:cubicBezTo>
                    <a:cubicBezTo>
                      <a:pt x="3128" y="16412"/>
                      <a:pt x="2440" y="16890"/>
                      <a:pt x="1836" y="18088"/>
                    </a:cubicBezTo>
                    <a:cubicBezTo>
                      <a:pt x="1" y="21791"/>
                      <a:pt x="3403" y="24660"/>
                      <a:pt x="4704" y="26127"/>
                    </a:cubicBezTo>
                    <a:cubicBezTo>
                      <a:pt x="6005" y="27595"/>
                      <a:pt x="6472" y="29530"/>
                      <a:pt x="2770" y="30931"/>
                    </a:cubicBezTo>
                    <a:lnTo>
                      <a:pt x="40763" y="30330"/>
                    </a:lnTo>
                    <a:cubicBezTo>
                      <a:pt x="40763" y="30330"/>
                      <a:pt x="40763" y="4979"/>
                      <a:pt x="39929" y="1943"/>
                    </a:cubicBezTo>
                    <a:cubicBezTo>
                      <a:pt x="39567" y="610"/>
                      <a:pt x="38644" y="1"/>
                      <a:pt x="37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" name="Google Shape;39;p5"/>
            <p:cNvGrpSpPr/>
            <p:nvPr/>
          </p:nvGrpSpPr>
          <p:grpSpPr>
            <a:xfrm>
              <a:off x="7903504" y="3780600"/>
              <a:ext cx="1240754" cy="1372312"/>
              <a:chOff x="7903504" y="3780600"/>
              <a:chExt cx="1240754" cy="1372312"/>
            </a:xfrm>
          </p:grpSpPr>
          <p:sp>
            <p:nvSpPr>
              <p:cNvPr id="40" name="Google Shape;40;p5"/>
              <p:cNvSpPr/>
              <p:nvPr/>
            </p:nvSpPr>
            <p:spPr>
              <a:xfrm>
                <a:off x="7903504" y="4211450"/>
                <a:ext cx="1240754" cy="941462"/>
              </a:xfrm>
              <a:custGeom>
                <a:avLst/>
                <a:gdLst/>
                <a:ahLst/>
                <a:cxnLst/>
                <a:rect l="l" t="t" r="r" b="b"/>
                <a:pathLst>
                  <a:path w="40764" h="30931" extrusionOk="0">
                    <a:moveTo>
                      <a:pt x="37643" y="1"/>
                    </a:moveTo>
                    <a:cubicBezTo>
                      <a:pt x="36339" y="1"/>
                      <a:pt x="34901" y="1033"/>
                      <a:pt x="34392" y="2844"/>
                    </a:cubicBezTo>
                    <a:cubicBezTo>
                      <a:pt x="33458" y="6080"/>
                      <a:pt x="36427" y="9048"/>
                      <a:pt x="37795" y="11550"/>
                    </a:cubicBezTo>
                    <a:cubicBezTo>
                      <a:pt x="38740" y="13256"/>
                      <a:pt x="37486" y="14803"/>
                      <a:pt x="36137" y="14803"/>
                    </a:cubicBezTo>
                    <a:cubicBezTo>
                      <a:pt x="35534" y="14803"/>
                      <a:pt x="34912" y="14494"/>
                      <a:pt x="34459" y="13752"/>
                    </a:cubicBezTo>
                    <a:cubicBezTo>
                      <a:pt x="32991" y="11350"/>
                      <a:pt x="34359" y="9148"/>
                      <a:pt x="33425" y="7847"/>
                    </a:cubicBezTo>
                    <a:cubicBezTo>
                      <a:pt x="33198" y="7520"/>
                      <a:pt x="32945" y="7363"/>
                      <a:pt x="32687" y="7363"/>
                    </a:cubicBezTo>
                    <a:cubicBezTo>
                      <a:pt x="31921" y="7363"/>
                      <a:pt x="31105" y="8738"/>
                      <a:pt x="30756" y="11083"/>
                    </a:cubicBezTo>
                    <a:cubicBezTo>
                      <a:pt x="30289" y="14219"/>
                      <a:pt x="32324" y="14619"/>
                      <a:pt x="33992" y="17254"/>
                    </a:cubicBezTo>
                    <a:cubicBezTo>
                      <a:pt x="35660" y="19923"/>
                      <a:pt x="36394" y="24259"/>
                      <a:pt x="33992" y="25193"/>
                    </a:cubicBezTo>
                    <a:cubicBezTo>
                      <a:pt x="33553" y="25364"/>
                      <a:pt x="33191" y="25444"/>
                      <a:pt x="32892" y="25444"/>
                    </a:cubicBezTo>
                    <a:cubicBezTo>
                      <a:pt x="31557" y="25444"/>
                      <a:pt x="31490" y="23835"/>
                      <a:pt x="31490" y="21491"/>
                    </a:cubicBezTo>
                    <a:cubicBezTo>
                      <a:pt x="31490" y="20222"/>
                      <a:pt x="30786" y="19625"/>
                      <a:pt x="30023" y="19625"/>
                    </a:cubicBezTo>
                    <a:cubicBezTo>
                      <a:pt x="29061" y="19625"/>
                      <a:pt x="28005" y="20575"/>
                      <a:pt x="28154" y="22325"/>
                    </a:cubicBezTo>
                    <a:cubicBezTo>
                      <a:pt x="28421" y="25460"/>
                      <a:pt x="28788" y="27395"/>
                      <a:pt x="25653" y="27795"/>
                    </a:cubicBezTo>
                    <a:cubicBezTo>
                      <a:pt x="25516" y="27811"/>
                      <a:pt x="25387" y="27819"/>
                      <a:pt x="25267" y="27819"/>
                    </a:cubicBezTo>
                    <a:cubicBezTo>
                      <a:pt x="22622" y="27819"/>
                      <a:pt x="23775" y="24091"/>
                      <a:pt x="25019" y="21858"/>
                    </a:cubicBezTo>
                    <a:cubicBezTo>
                      <a:pt x="26286" y="19556"/>
                      <a:pt x="29455" y="19022"/>
                      <a:pt x="29822" y="16620"/>
                    </a:cubicBezTo>
                    <a:cubicBezTo>
                      <a:pt x="30189" y="14252"/>
                      <a:pt x="28688" y="14386"/>
                      <a:pt x="28755" y="11817"/>
                    </a:cubicBezTo>
                    <a:cubicBezTo>
                      <a:pt x="28788" y="9282"/>
                      <a:pt x="30256" y="7481"/>
                      <a:pt x="30189" y="4679"/>
                    </a:cubicBezTo>
                    <a:cubicBezTo>
                      <a:pt x="30152" y="3123"/>
                      <a:pt x="29029" y="2336"/>
                      <a:pt x="27786" y="2336"/>
                    </a:cubicBezTo>
                    <a:cubicBezTo>
                      <a:pt x="26818" y="2336"/>
                      <a:pt x="25776" y="2814"/>
                      <a:pt x="25119" y="3778"/>
                    </a:cubicBezTo>
                    <a:cubicBezTo>
                      <a:pt x="23584" y="5979"/>
                      <a:pt x="25286" y="8014"/>
                      <a:pt x="26453" y="12918"/>
                    </a:cubicBezTo>
                    <a:cubicBezTo>
                      <a:pt x="27039" y="15379"/>
                      <a:pt x="26112" y="16437"/>
                      <a:pt x="25056" y="16437"/>
                    </a:cubicBezTo>
                    <a:cubicBezTo>
                      <a:pt x="24009" y="16437"/>
                      <a:pt x="22834" y="15396"/>
                      <a:pt x="22884" y="13652"/>
                    </a:cubicBezTo>
                    <a:cubicBezTo>
                      <a:pt x="22958" y="11056"/>
                      <a:pt x="22867" y="9119"/>
                      <a:pt x="21810" y="9119"/>
                    </a:cubicBezTo>
                    <a:cubicBezTo>
                      <a:pt x="21441" y="9119"/>
                      <a:pt x="20954" y="9356"/>
                      <a:pt x="20315" y="9882"/>
                    </a:cubicBezTo>
                    <a:cubicBezTo>
                      <a:pt x="17814" y="11884"/>
                      <a:pt x="20382" y="16153"/>
                      <a:pt x="22250" y="19823"/>
                    </a:cubicBezTo>
                    <a:cubicBezTo>
                      <a:pt x="23494" y="22311"/>
                      <a:pt x="22714" y="23649"/>
                      <a:pt x="21822" y="23649"/>
                    </a:cubicBezTo>
                    <a:cubicBezTo>
                      <a:pt x="21399" y="23649"/>
                      <a:pt x="20951" y="23348"/>
                      <a:pt x="20682" y="22725"/>
                    </a:cubicBezTo>
                    <a:cubicBezTo>
                      <a:pt x="20188" y="21558"/>
                      <a:pt x="19435" y="20825"/>
                      <a:pt x="18675" y="20825"/>
                    </a:cubicBezTo>
                    <a:cubicBezTo>
                      <a:pt x="18153" y="20825"/>
                      <a:pt x="17628" y="21170"/>
                      <a:pt x="17180" y="21958"/>
                    </a:cubicBezTo>
                    <a:cubicBezTo>
                      <a:pt x="16046" y="23926"/>
                      <a:pt x="17347" y="27428"/>
                      <a:pt x="15979" y="29229"/>
                    </a:cubicBezTo>
                    <a:cubicBezTo>
                      <a:pt x="15530" y="29821"/>
                      <a:pt x="15016" y="30107"/>
                      <a:pt x="14507" y="30107"/>
                    </a:cubicBezTo>
                    <a:cubicBezTo>
                      <a:pt x="13466" y="30107"/>
                      <a:pt x="12446" y="28912"/>
                      <a:pt x="12043" y="26694"/>
                    </a:cubicBezTo>
                    <a:cubicBezTo>
                      <a:pt x="11442" y="23359"/>
                      <a:pt x="13944" y="22792"/>
                      <a:pt x="15512" y="19823"/>
                    </a:cubicBezTo>
                    <a:cubicBezTo>
                      <a:pt x="16814" y="17358"/>
                      <a:pt x="15241" y="15744"/>
                      <a:pt x="13277" y="15744"/>
                    </a:cubicBezTo>
                    <a:cubicBezTo>
                      <a:pt x="12875" y="15744"/>
                      <a:pt x="12456" y="15812"/>
                      <a:pt x="12043" y="15953"/>
                    </a:cubicBezTo>
                    <a:cubicBezTo>
                      <a:pt x="9574" y="16787"/>
                      <a:pt x="11342" y="19956"/>
                      <a:pt x="10709" y="23659"/>
                    </a:cubicBezTo>
                    <a:cubicBezTo>
                      <a:pt x="10514" y="24747"/>
                      <a:pt x="10065" y="25184"/>
                      <a:pt x="9527" y="25184"/>
                    </a:cubicBezTo>
                    <a:cubicBezTo>
                      <a:pt x="8215" y="25184"/>
                      <a:pt x="6372" y="22594"/>
                      <a:pt x="6372" y="20490"/>
                    </a:cubicBezTo>
                    <a:cubicBezTo>
                      <a:pt x="6372" y="18504"/>
                      <a:pt x="5151" y="16412"/>
                      <a:pt x="3783" y="16412"/>
                    </a:cubicBezTo>
                    <a:cubicBezTo>
                      <a:pt x="3128" y="16412"/>
                      <a:pt x="2440" y="16890"/>
                      <a:pt x="1836" y="18088"/>
                    </a:cubicBezTo>
                    <a:cubicBezTo>
                      <a:pt x="1" y="21791"/>
                      <a:pt x="3403" y="24660"/>
                      <a:pt x="4704" y="26127"/>
                    </a:cubicBezTo>
                    <a:cubicBezTo>
                      <a:pt x="6005" y="27595"/>
                      <a:pt x="6472" y="29530"/>
                      <a:pt x="2770" y="30931"/>
                    </a:cubicBezTo>
                    <a:lnTo>
                      <a:pt x="40763" y="30330"/>
                    </a:lnTo>
                    <a:cubicBezTo>
                      <a:pt x="40763" y="30330"/>
                      <a:pt x="40763" y="4979"/>
                      <a:pt x="39929" y="1943"/>
                    </a:cubicBezTo>
                    <a:cubicBezTo>
                      <a:pt x="39567" y="610"/>
                      <a:pt x="38644" y="1"/>
                      <a:pt x="376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" name="Google Shape;41;p5"/>
              <p:cNvGrpSpPr/>
              <p:nvPr/>
            </p:nvGrpSpPr>
            <p:grpSpPr>
              <a:xfrm>
                <a:off x="8288300" y="3780600"/>
                <a:ext cx="692200" cy="1356000"/>
                <a:chOff x="3978000" y="1359750"/>
                <a:chExt cx="692200" cy="1356000"/>
              </a:xfrm>
            </p:grpSpPr>
            <p:sp>
              <p:nvSpPr>
                <p:cNvPr id="42" name="Google Shape;42;p5"/>
                <p:cNvSpPr/>
                <p:nvPr/>
              </p:nvSpPr>
              <p:spPr>
                <a:xfrm>
                  <a:off x="3996350" y="1359750"/>
                  <a:ext cx="206850" cy="47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4" h="19081" extrusionOk="0">
                      <a:moveTo>
                        <a:pt x="3837" y="0"/>
                      </a:moveTo>
                      <a:cubicBezTo>
                        <a:pt x="3837" y="1"/>
                        <a:pt x="2036" y="5271"/>
                        <a:pt x="1035" y="9541"/>
                      </a:cubicBezTo>
                      <a:cubicBezTo>
                        <a:pt x="1" y="13777"/>
                        <a:pt x="2603" y="19081"/>
                        <a:pt x="2603" y="19081"/>
                      </a:cubicBezTo>
                      <a:cubicBezTo>
                        <a:pt x="8273" y="7973"/>
                        <a:pt x="3837" y="1"/>
                        <a:pt x="38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5"/>
                <p:cNvSpPr/>
                <p:nvPr/>
              </p:nvSpPr>
              <p:spPr>
                <a:xfrm>
                  <a:off x="4102275" y="1480675"/>
                  <a:ext cx="159300" cy="8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2" h="32524" extrusionOk="0">
                      <a:moveTo>
                        <a:pt x="3336" y="0"/>
                      </a:moveTo>
                      <a:cubicBezTo>
                        <a:pt x="3336" y="1"/>
                        <a:pt x="3803" y="935"/>
                        <a:pt x="3736" y="4704"/>
                      </a:cubicBezTo>
                      <a:cubicBezTo>
                        <a:pt x="3669" y="8473"/>
                        <a:pt x="2402" y="11542"/>
                        <a:pt x="1234" y="16645"/>
                      </a:cubicBezTo>
                      <a:cubicBezTo>
                        <a:pt x="67" y="21749"/>
                        <a:pt x="0" y="26586"/>
                        <a:pt x="4403" y="32524"/>
                      </a:cubicBezTo>
                      <a:cubicBezTo>
                        <a:pt x="4403" y="32524"/>
                        <a:pt x="4337" y="31022"/>
                        <a:pt x="4070" y="28621"/>
                      </a:cubicBezTo>
                      <a:cubicBezTo>
                        <a:pt x="3803" y="26186"/>
                        <a:pt x="5271" y="20415"/>
                        <a:pt x="5838" y="12176"/>
                      </a:cubicBezTo>
                      <a:cubicBezTo>
                        <a:pt x="6371" y="3970"/>
                        <a:pt x="3336" y="1"/>
                        <a:pt x="33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5"/>
                <p:cNvSpPr/>
                <p:nvPr/>
              </p:nvSpPr>
              <p:spPr>
                <a:xfrm>
                  <a:off x="3978000" y="2038575"/>
                  <a:ext cx="466200" cy="39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8" h="15663" extrusionOk="0">
                      <a:moveTo>
                        <a:pt x="18322" y="15088"/>
                      </a:moveTo>
                      <a:cubicBezTo>
                        <a:pt x="18431" y="15139"/>
                        <a:pt x="18539" y="15191"/>
                        <a:pt x="18648" y="15244"/>
                      </a:cubicBezTo>
                      <a:cubicBezTo>
                        <a:pt x="18538" y="15190"/>
                        <a:pt x="18429" y="15138"/>
                        <a:pt x="18322" y="15088"/>
                      </a:cubicBezTo>
                      <a:close/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735" y="2936"/>
                        <a:pt x="1168" y="5938"/>
                        <a:pt x="1302" y="8973"/>
                      </a:cubicBezTo>
                      <a:cubicBezTo>
                        <a:pt x="1553" y="14117"/>
                        <a:pt x="4104" y="15663"/>
                        <a:pt x="7541" y="15663"/>
                      </a:cubicBezTo>
                      <a:cubicBezTo>
                        <a:pt x="7760" y="15663"/>
                        <a:pt x="7982" y="15657"/>
                        <a:pt x="8207" y="15645"/>
                      </a:cubicBezTo>
                      <a:cubicBezTo>
                        <a:pt x="10798" y="15507"/>
                        <a:pt x="12412" y="14203"/>
                        <a:pt x="14782" y="14203"/>
                      </a:cubicBezTo>
                      <a:cubicBezTo>
                        <a:pt x="15783" y="14203"/>
                        <a:pt x="16920" y="14436"/>
                        <a:pt x="18322" y="15088"/>
                      </a:cubicBezTo>
                      <a:lnTo>
                        <a:pt x="18322" y="15088"/>
                      </a:lnTo>
                      <a:cubicBezTo>
                        <a:pt x="16717" y="14331"/>
                        <a:pt x="15029" y="13751"/>
                        <a:pt x="13310" y="13376"/>
                      </a:cubicBezTo>
                      <a:cubicBezTo>
                        <a:pt x="10542" y="12809"/>
                        <a:pt x="5271" y="13910"/>
                        <a:pt x="4571" y="8973"/>
                      </a:cubicBezTo>
                      <a:cubicBezTo>
                        <a:pt x="3837" y="40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5"/>
                <p:cNvSpPr/>
                <p:nvPr/>
              </p:nvSpPr>
              <p:spPr>
                <a:xfrm>
                  <a:off x="4273225" y="1963525"/>
                  <a:ext cx="321075" cy="57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3" h="2301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668" y="3603"/>
                        <a:pt x="1401" y="8006"/>
                      </a:cubicBezTo>
                      <a:cubicBezTo>
                        <a:pt x="2135" y="12442"/>
                        <a:pt x="5738" y="13476"/>
                        <a:pt x="7939" y="15378"/>
                      </a:cubicBezTo>
                      <a:cubicBezTo>
                        <a:pt x="10174" y="17246"/>
                        <a:pt x="10541" y="19080"/>
                        <a:pt x="11175" y="20515"/>
                      </a:cubicBezTo>
                      <a:cubicBezTo>
                        <a:pt x="11609" y="21449"/>
                        <a:pt x="12142" y="22283"/>
                        <a:pt x="12843" y="23017"/>
                      </a:cubicBezTo>
                      <a:cubicBezTo>
                        <a:pt x="11275" y="18747"/>
                        <a:pt x="12476" y="13943"/>
                        <a:pt x="10241" y="11942"/>
                      </a:cubicBezTo>
                      <a:cubicBezTo>
                        <a:pt x="8039" y="9974"/>
                        <a:pt x="5037" y="8540"/>
                        <a:pt x="3269" y="4970"/>
                      </a:cubicBezTo>
                      <a:cubicBezTo>
                        <a:pt x="1502" y="1368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5"/>
                <p:cNvSpPr/>
                <p:nvPr/>
              </p:nvSpPr>
              <p:spPr>
                <a:xfrm>
                  <a:off x="4038050" y="2497175"/>
                  <a:ext cx="628800" cy="18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2" h="7208" extrusionOk="0">
                      <a:moveTo>
                        <a:pt x="3418" y="0"/>
                      </a:moveTo>
                      <a:cubicBezTo>
                        <a:pt x="2260" y="0"/>
                        <a:pt x="1107" y="208"/>
                        <a:pt x="1" y="603"/>
                      </a:cubicBezTo>
                      <a:cubicBezTo>
                        <a:pt x="92" y="601"/>
                        <a:pt x="183" y="599"/>
                        <a:pt x="274" y="599"/>
                      </a:cubicBezTo>
                      <a:cubicBezTo>
                        <a:pt x="2546" y="599"/>
                        <a:pt x="4740" y="1397"/>
                        <a:pt x="6472" y="2905"/>
                      </a:cubicBezTo>
                      <a:cubicBezTo>
                        <a:pt x="8918" y="5052"/>
                        <a:pt x="10744" y="6468"/>
                        <a:pt x="13321" y="6468"/>
                      </a:cubicBezTo>
                      <a:cubicBezTo>
                        <a:pt x="13907" y="6468"/>
                        <a:pt x="14532" y="6395"/>
                        <a:pt x="15212" y="6240"/>
                      </a:cubicBezTo>
                      <a:cubicBezTo>
                        <a:pt x="17832" y="5645"/>
                        <a:pt x="19585" y="4964"/>
                        <a:pt x="21090" y="4964"/>
                      </a:cubicBezTo>
                      <a:cubicBezTo>
                        <a:pt x="21692" y="4964"/>
                        <a:pt x="22255" y="5073"/>
                        <a:pt x="22817" y="5340"/>
                      </a:cubicBezTo>
                      <a:cubicBezTo>
                        <a:pt x="24478" y="6088"/>
                        <a:pt x="24991" y="6881"/>
                        <a:pt x="25117" y="7129"/>
                      </a:cubicBezTo>
                      <a:lnTo>
                        <a:pt x="25117" y="7129"/>
                      </a:lnTo>
                      <a:cubicBezTo>
                        <a:pt x="23466" y="3508"/>
                        <a:pt x="20008" y="2301"/>
                        <a:pt x="16214" y="2301"/>
                      </a:cubicBezTo>
                      <a:cubicBezTo>
                        <a:pt x="15674" y="2301"/>
                        <a:pt x="15127" y="2326"/>
                        <a:pt x="14578" y="2371"/>
                      </a:cubicBezTo>
                      <a:cubicBezTo>
                        <a:pt x="14141" y="2407"/>
                        <a:pt x="13735" y="2424"/>
                        <a:pt x="13357" y="2424"/>
                      </a:cubicBezTo>
                      <a:cubicBezTo>
                        <a:pt x="9898" y="2424"/>
                        <a:pt x="8692" y="1025"/>
                        <a:pt x="5805" y="303"/>
                      </a:cubicBezTo>
                      <a:cubicBezTo>
                        <a:pt x="5016" y="99"/>
                        <a:pt x="4216" y="0"/>
                        <a:pt x="3418" y="0"/>
                      </a:cubicBezTo>
                      <a:close/>
                      <a:moveTo>
                        <a:pt x="25117" y="7129"/>
                      </a:moveTo>
                      <a:cubicBezTo>
                        <a:pt x="25128" y="7155"/>
                        <a:pt x="25140" y="7182"/>
                        <a:pt x="25152" y="7208"/>
                      </a:cubicBezTo>
                      <a:cubicBezTo>
                        <a:pt x="25152" y="7208"/>
                        <a:pt x="25142" y="7180"/>
                        <a:pt x="25117" y="71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5"/>
                <p:cNvSpPr/>
                <p:nvPr/>
              </p:nvSpPr>
              <p:spPr>
                <a:xfrm>
                  <a:off x="4033875" y="1359750"/>
                  <a:ext cx="636325" cy="13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3" h="54240" fill="none" extrusionOk="0">
                      <a:moveTo>
                        <a:pt x="25452" y="54239"/>
                      </a:moveTo>
                      <a:cubicBezTo>
                        <a:pt x="25452" y="49703"/>
                        <a:pt x="21483" y="45300"/>
                        <a:pt x="16413" y="42397"/>
                      </a:cubicBezTo>
                      <a:cubicBezTo>
                        <a:pt x="11342" y="39495"/>
                        <a:pt x="5505" y="38461"/>
                        <a:pt x="2736" y="31456"/>
                      </a:cubicBezTo>
                      <a:cubicBezTo>
                        <a:pt x="1" y="24418"/>
                        <a:pt x="701" y="22450"/>
                        <a:pt x="1168" y="18113"/>
                      </a:cubicBezTo>
                      <a:cubicBezTo>
                        <a:pt x="1635" y="13810"/>
                        <a:pt x="3136" y="4470"/>
                        <a:pt x="2336" y="0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5"/>
                <p:cNvSpPr/>
                <p:nvPr/>
              </p:nvSpPr>
              <p:spPr>
                <a:xfrm>
                  <a:off x="4139800" y="1480675"/>
                  <a:ext cx="91750" cy="8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0" h="32524" fill="none" extrusionOk="0">
                      <a:moveTo>
                        <a:pt x="1835" y="0"/>
                      </a:moveTo>
                      <a:cubicBezTo>
                        <a:pt x="3403" y="6171"/>
                        <a:pt x="3670" y="10908"/>
                        <a:pt x="1835" y="18013"/>
                      </a:cubicBezTo>
                      <a:cubicBezTo>
                        <a:pt x="0" y="25118"/>
                        <a:pt x="2369" y="30789"/>
                        <a:pt x="2902" y="32524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5"/>
                <p:cNvSpPr/>
                <p:nvPr/>
              </p:nvSpPr>
              <p:spPr>
                <a:xfrm>
                  <a:off x="3978000" y="2037725"/>
                  <a:ext cx="441175" cy="37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7" h="14945" fill="none" extrusionOk="0">
                      <a:moveTo>
                        <a:pt x="1" y="1"/>
                      </a:moveTo>
                      <a:cubicBezTo>
                        <a:pt x="2503" y="5305"/>
                        <a:pt x="2203" y="10875"/>
                        <a:pt x="4571" y="12910"/>
                      </a:cubicBezTo>
                      <a:cubicBezTo>
                        <a:pt x="6906" y="14945"/>
                        <a:pt x="14311" y="12677"/>
                        <a:pt x="17647" y="14711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5"/>
                <p:cNvSpPr/>
                <p:nvPr/>
              </p:nvSpPr>
              <p:spPr>
                <a:xfrm>
                  <a:off x="4273225" y="1963525"/>
                  <a:ext cx="320250" cy="57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0" h="23017" fill="none" extrusionOk="0">
                      <a:moveTo>
                        <a:pt x="0" y="0"/>
                      </a:moveTo>
                      <a:cubicBezTo>
                        <a:pt x="2135" y="5170"/>
                        <a:pt x="2335" y="9373"/>
                        <a:pt x="5838" y="11508"/>
                      </a:cubicBezTo>
                      <a:cubicBezTo>
                        <a:pt x="9340" y="13643"/>
                        <a:pt x="9707" y="13210"/>
                        <a:pt x="10541" y="16345"/>
                      </a:cubicBezTo>
                      <a:cubicBezTo>
                        <a:pt x="11175" y="18613"/>
                        <a:pt x="11942" y="20848"/>
                        <a:pt x="12810" y="23017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5"/>
                <p:cNvSpPr/>
                <p:nvPr/>
              </p:nvSpPr>
              <p:spPr>
                <a:xfrm>
                  <a:off x="4038050" y="2504725"/>
                  <a:ext cx="627975" cy="17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9" h="6906" fill="none" extrusionOk="0">
                      <a:moveTo>
                        <a:pt x="1" y="301"/>
                      </a:moveTo>
                      <a:cubicBezTo>
                        <a:pt x="5805" y="1"/>
                        <a:pt x="8207" y="3270"/>
                        <a:pt x="11776" y="4204"/>
                      </a:cubicBezTo>
                      <a:cubicBezTo>
                        <a:pt x="15312" y="5105"/>
                        <a:pt x="16646" y="3337"/>
                        <a:pt x="19281" y="3337"/>
                      </a:cubicBezTo>
                      <a:cubicBezTo>
                        <a:pt x="21916" y="3303"/>
                        <a:pt x="25119" y="6906"/>
                        <a:pt x="25119" y="6906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" name="Google Shape;52;p5"/>
            <p:cNvGrpSpPr/>
            <p:nvPr/>
          </p:nvGrpSpPr>
          <p:grpSpPr>
            <a:xfrm>
              <a:off x="386005" y="2791513"/>
              <a:ext cx="524280" cy="813869"/>
              <a:chOff x="4191425" y="5591575"/>
              <a:chExt cx="761150" cy="1181575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4314000" y="5827450"/>
                <a:ext cx="263550" cy="778075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31123" fill="none" extrusionOk="0">
                    <a:moveTo>
                      <a:pt x="5538" y="31123"/>
                    </a:moveTo>
                    <a:cubicBezTo>
                      <a:pt x="4537" y="26953"/>
                      <a:pt x="1001" y="28821"/>
                      <a:pt x="1201" y="23350"/>
                    </a:cubicBezTo>
                    <a:cubicBezTo>
                      <a:pt x="1368" y="17846"/>
                      <a:pt x="3503" y="16812"/>
                      <a:pt x="2769" y="13076"/>
                    </a:cubicBezTo>
                    <a:cubicBezTo>
                      <a:pt x="2002" y="9307"/>
                      <a:pt x="1" y="8907"/>
                      <a:pt x="1668" y="5204"/>
                    </a:cubicBezTo>
                    <a:cubicBezTo>
                      <a:pt x="3336" y="1535"/>
                      <a:pt x="10541" y="0"/>
                      <a:pt x="10541" y="0"/>
                    </a:cubicBezTo>
                  </a:path>
                </a:pathLst>
              </a:custGeom>
              <a:noFill/>
              <a:ln w="10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4329000" y="5809050"/>
                <a:ext cx="312750" cy="522200"/>
              </a:xfrm>
              <a:custGeom>
                <a:avLst/>
                <a:gdLst/>
                <a:ahLst/>
                <a:cxnLst/>
                <a:rect l="l" t="t" r="r" b="b"/>
                <a:pathLst>
                  <a:path w="12510" h="20888" extrusionOk="0">
                    <a:moveTo>
                      <a:pt x="8338" y="0"/>
                    </a:moveTo>
                    <a:cubicBezTo>
                      <a:pt x="7919" y="0"/>
                      <a:pt x="7640" y="136"/>
                      <a:pt x="7640" y="136"/>
                    </a:cubicBezTo>
                    <a:cubicBezTo>
                      <a:pt x="3770" y="636"/>
                      <a:pt x="4137" y="5973"/>
                      <a:pt x="4137" y="5973"/>
                    </a:cubicBezTo>
                    <a:cubicBezTo>
                      <a:pt x="4137" y="5973"/>
                      <a:pt x="1102" y="6474"/>
                      <a:pt x="668" y="8876"/>
                    </a:cubicBezTo>
                    <a:cubicBezTo>
                      <a:pt x="401" y="10210"/>
                      <a:pt x="1068" y="11577"/>
                      <a:pt x="2336" y="12145"/>
                    </a:cubicBezTo>
                    <a:cubicBezTo>
                      <a:pt x="335" y="12645"/>
                      <a:pt x="101" y="14713"/>
                      <a:pt x="1535" y="14880"/>
                    </a:cubicBezTo>
                    <a:cubicBezTo>
                      <a:pt x="568" y="16147"/>
                      <a:pt x="368" y="16881"/>
                      <a:pt x="1736" y="17682"/>
                    </a:cubicBezTo>
                    <a:cubicBezTo>
                      <a:pt x="101" y="18549"/>
                      <a:pt x="1" y="20817"/>
                      <a:pt x="1402" y="20884"/>
                    </a:cubicBezTo>
                    <a:cubicBezTo>
                      <a:pt x="1450" y="20887"/>
                      <a:pt x="1496" y="20888"/>
                      <a:pt x="1542" y="20888"/>
                    </a:cubicBezTo>
                    <a:cubicBezTo>
                      <a:pt x="3376" y="20888"/>
                      <a:pt x="3482" y="18956"/>
                      <a:pt x="2603" y="17882"/>
                    </a:cubicBezTo>
                    <a:cubicBezTo>
                      <a:pt x="3870" y="17215"/>
                      <a:pt x="4404" y="16348"/>
                      <a:pt x="3704" y="15047"/>
                    </a:cubicBezTo>
                    <a:cubicBezTo>
                      <a:pt x="4938" y="14146"/>
                      <a:pt x="5005" y="13145"/>
                      <a:pt x="3870" y="12011"/>
                    </a:cubicBezTo>
                    <a:cubicBezTo>
                      <a:pt x="6506" y="11577"/>
                      <a:pt x="7873" y="10343"/>
                      <a:pt x="6973" y="7641"/>
                    </a:cubicBezTo>
                    <a:cubicBezTo>
                      <a:pt x="6973" y="7641"/>
                      <a:pt x="12510" y="7174"/>
                      <a:pt x="11209" y="3105"/>
                    </a:cubicBezTo>
                    <a:cubicBezTo>
                      <a:pt x="10365" y="464"/>
                      <a:pt x="9113" y="0"/>
                      <a:pt x="83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4299000" y="5822450"/>
                <a:ext cx="432825" cy="950700"/>
              </a:xfrm>
              <a:custGeom>
                <a:avLst/>
                <a:gdLst/>
                <a:ahLst/>
                <a:cxnLst/>
                <a:rect l="l" t="t" r="r" b="b"/>
                <a:pathLst>
                  <a:path w="17313" h="38028" fill="none" extrusionOk="0">
                    <a:moveTo>
                      <a:pt x="3769" y="38027"/>
                    </a:moveTo>
                    <a:cubicBezTo>
                      <a:pt x="6538" y="35426"/>
                      <a:pt x="5204" y="32557"/>
                      <a:pt x="3769" y="28787"/>
                    </a:cubicBezTo>
                    <a:cubicBezTo>
                      <a:pt x="2368" y="25018"/>
                      <a:pt x="5070" y="21816"/>
                      <a:pt x="6538" y="19748"/>
                    </a:cubicBezTo>
                    <a:cubicBezTo>
                      <a:pt x="8039" y="17646"/>
                      <a:pt x="7105" y="14310"/>
                      <a:pt x="8339" y="11075"/>
                    </a:cubicBezTo>
                    <a:cubicBezTo>
                      <a:pt x="9574" y="7873"/>
                      <a:pt x="17312" y="4237"/>
                      <a:pt x="17312" y="4237"/>
                    </a:cubicBezTo>
                    <a:lnTo>
                      <a:pt x="13810" y="0"/>
                    </a:lnTo>
                    <a:cubicBezTo>
                      <a:pt x="13810" y="0"/>
                      <a:pt x="6805" y="2802"/>
                      <a:pt x="5004" y="8239"/>
                    </a:cubicBezTo>
                    <a:cubicBezTo>
                      <a:pt x="3236" y="13643"/>
                      <a:pt x="5004" y="17646"/>
                      <a:pt x="2502" y="22149"/>
                    </a:cubicBezTo>
                    <a:cubicBezTo>
                      <a:pt x="0" y="26619"/>
                      <a:pt x="200" y="28154"/>
                      <a:pt x="1268" y="30889"/>
                    </a:cubicBezTo>
                  </a:path>
                </a:pathLst>
              </a:custGeom>
              <a:noFill/>
              <a:ln w="10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4191425" y="5771575"/>
                <a:ext cx="341100" cy="916500"/>
              </a:xfrm>
              <a:custGeom>
                <a:avLst/>
                <a:gdLst/>
                <a:ahLst/>
                <a:cxnLst/>
                <a:rect l="l" t="t" r="r" b="b"/>
                <a:pathLst>
                  <a:path w="13644" h="36660" fill="none" extrusionOk="0">
                    <a:moveTo>
                      <a:pt x="1768" y="36660"/>
                    </a:moveTo>
                    <a:cubicBezTo>
                      <a:pt x="2969" y="34258"/>
                      <a:pt x="0" y="30089"/>
                      <a:pt x="1768" y="26253"/>
                    </a:cubicBezTo>
                    <a:cubicBezTo>
                      <a:pt x="3536" y="22416"/>
                      <a:pt x="5304" y="21149"/>
                      <a:pt x="4270" y="17813"/>
                    </a:cubicBezTo>
                    <a:cubicBezTo>
                      <a:pt x="3202" y="14477"/>
                      <a:pt x="500" y="11842"/>
                      <a:pt x="3269" y="7773"/>
                    </a:cubicBezTo>
                    <a:cubicBezTo>
                      <a:pt x="6038" y="3703"/>
                      <a:pt x="11041" y="100"/>
                      <a:pt x="13643" y="0"/>
                    </a:cubicBezTo>
                  </a:path>
                </a:pathLst>
              </a:custGeom>
              <a:noFill/>
              <a:ln w="10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4406575" y="5591575"/>
                <a:ext cx="546000" cy="364150"/>
              </a:xfrm>
              <a:custGeom>
                <a:avLst/>
                <a:gdLst/>
                <a:ahLst/>
                <a:cxnLst/>
                <a:rect l="l" t="t" r="r" b="b"/>
                <a:pathLst>
                  <a:path w="21840" h="14566" extrusionOk="0">
                    <a:moveTo>
                      <a:pt x="12052" y="1"/>
                    </a:moveTo>
                    <a:cubicBezTo>
                      <a:pt x="10985" y="1"/>
                      <a:pt x="9861" y="116"/>
                      <a:pt x="8706" y="362"/>
                    </a:cubicBezTo>
                    <a:cubicBezTo>
                      <a:pt x="1401" y="1897"/>
                      <a:pt x="1068" y="2564"/>
                      <a:pt x="667" y="4031"/>
                    </a:cubicBezTo>
                    <a:cubicBezTo>
                      <a:pt x="0" y="6300"/>
                      <a:pt x="4603" y="13105"/>
                      <a:pt x="10141" y="14339"/>
                    </a:cubicBezTo>
                    <a:cubicBezTo>
                      <a:pt x="10851" y="14493"/>
                      <a:pt x="11513" y="14566"/>
                      <a:pt x="12130" y="14566"/>
                    </a:cubicBezTo>
                    <a:cubicBezTo>
                      <a:pt x="16319" y="14566"/>
                      <a:pt x="18466" y="11209"/>
                      <a:pt x="20181" y="7167"/>
                    </a:cubicBezTo>
                    <a:cubicBezTo>
                      <a:pt x="21840" y="3288"/>
                      <a:pt x="17766" y="1"/>
                      <a:pt x="120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5"/>
            <p:cNvGrpSpPr/>
            <p:nvPr/>
          </p:nvGrpSpPr>
          <p:grpSpPr>
            <a:xfrm rot="-312267">
              <a:off x="8457059" y="2662044"/>
              <a:ext cx="538701" cy="1205349"/>
              <a:chOff x="2721325" y="3835313"/>
              <a:chExt cx="520400" cy="1164400"/>
            </a:xfrm>
          </p:grpSpPr>
          <p:sp>
            <p:nvSpPr>
              <p:cNvPr id="59" name="Google Shape;59;p5"/>
              <p:cNvSpPr/>
              <p:nvPr/>
            </p:nvSpPr>
            <p:spPr>
              <a:xfrm>
                <a:off x="2873925" y="4089863"/>
                <a:ext cx="132625" cy="76640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30656" fill="none" extrusionOk="0">
                    <a:moveTo>
                      <a:pt x="1" y="30656"/>
                    </a:moveTo>
                    <a:cubicBezTo>
                      <a:pt x="1101" y="26653"/>
                      <a:pt x="4170" y="24818"/>
                      <a:pt x="4537" y="21149"/>
                    </a:cubicBezTo>
                    <a:cubicBezTo>
                      <a:pt x="4938" y="17513"/>
                      <a:pt x="3803" y="14778"/>
                      <a:pt x="4537" y="11275"/>
                    </a:cubicBezTo>
                    <a:cubicBezTo>
                      <a:pt x="5304" y="7773"/>
                      <a:pt x="5171" y="3336"/>
                      <a:pt x="3870" y="0"/>
                    </a:cubicBezTo>
                  </a:path>
                </a:pathLst>
              </a:custGeom>
              <a:noFill/>
              <a:ln w="10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2867250" y="4025213"/>
                <a:ext cx="325275" cy="75900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30360" extrusionOk="0">
                    <a:moveTo>
                      <a:pt x="5200" y="0"/>
                    </a:moveTo>
                    <a:cubicBezTo>
                      <a:pt x="4945" y="0"/>
                      <a:pt x="4669" y="58"/>
                      <a:pt x="4371" y="185"/>
                    </a:cubicBezTo>
                    <a:cubicBezTo>
                      <a:pt x="1235" y="1519"/>
                      <a:pt x="1669" y="2653"/>
                      <a:pt x="1669" y="2653"/>
                    </a:cubicBezTo>
                    <a:cubicBezTo>
                      <a:pt x="1" y="6589"/>
                      <a:pt x="5138" y="8124"/>
                      <a:pt x="5138" y="8124"/>
                    </a:cubicBezTo>
                    <a:cubicBezTo>
                      <a:pt x="4401" y="10751"/>
                      <a:pt x="4864" y="12301"/>
                      <a:pt x="6883" y="12301"/>
                    </a:cubicBezTo>
                    <a:cubicBezTo>
                      <a:pt x="6966" y="12301"/>
                      <a:pt x="7051" y="12299"/>
                      <a:pt x="7139" y="12293"/>
                    </a:cubicBezTo>
                    <a:lnTo>
                      <a:pt x="7139" y="12293"/>
                    </a:lnTo>
                    <a:cubicBezTo>
                      <a:pt x="5772" y="13928"/>
                      <a:pt x="5838" y="15362"/>
                      <a:pt x="7706" y="16563"/>
                    </a:cubicBezTo>
                    <a:cubicBezTo>
                      <a:pt x="6405" y="18498"/>
                      <a:pt x="6305" y="20199"/>
                      <a:pt x="8273" y="21567"/>
                    </a:cubicBezTo>
                    <a:cubicBezTo>
                      <a:pt x="7006" y="22801"/>
                      <a:pt x="7006" y="24035"/>
                      <a:pt x="7840" y="25236"/>
                    </a:cubicBezTo>
                    <a:cubicBezTo>
                      <a:pt x="6505" y="25870"/>
                      <a:pt x="5938" y="26737"/>
                      <a:pt x="6606" y="27971"/>
                    </a:cubicBezTo>
                    <a:cubicBezTo>
                      <a:pt x="6606" y="27971"/>
                      <a:pt x="4838" y="30039"/>
                      <a:pt x="6038" y="30306"/>
                    </a:cubicBezTo>
                    <a:cubicBezTo>
                      <a:pt x="6222" y="30343"/>
                      <a:pt x="6393" y="30359"/>
                      <a:pt x="6551" y="30359"/>
                    </a:cubicBezTo>
                    <a:cubicBezTo>
                      <a:pt x="8574" y="30359"/>
                      <a:pt x="8574" y="27604"/>
                      <a:pt x="8574" y="27604"/>
                    </a:cubicBezTo>
                    <a:cubicBezTo>
                      <a:pt x="10475" y="27604"/>
                      <a:pt x="10975" y="25736"/>
                      <a:pt x="9674" y="24269"/>
                    </a:cubicBezTo>
                    <a:cubicBezTo>
                      <a:pt x="11276" y="23735"/>
                      <a:pt x="12276" y="21000"/>
                      <a:pt x="10275" y="19765"/>
                    </a:cubicBezTo>
                    <a:cubicBezTo>
                      <a:pt x="12476" y="19365"/>
                      <a:pt x="13010" y="16463"/>
                      <a:pt x="11075" y="15329"/>
                    </a:cubicBezTo>
                    <a:cubicBezTo>
                      <a:pt x="12677" y="12894"/>
                      <a:pt x="12843" y="10792"/>
                      <a:pt x="9975" y="9358"/>
                    </a:cubicBezTo>
                    <a:cubicBezTo>
                      <a:pt x="10508" y="7056"/>
                      <a:pt x="10108" y="5489"/>
                      <a:pt x="8140" y="5188"/>
                    </a:cubicBezTo>
                    <a:cubicBezTo>
                      <a:pt x="8140" y="5188"/>
                      <a:pt x="7621" y="0"/>
                      <a:pt x="5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2817225" y="4097363"/>
                <a:ext cx="215175" cy="902350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36094" fill="none" extrusionOk="0">
                    <a:moveTo>
                      <a:pt x="768" y="1"/>
                    </a:moveTo>
                    <a:cubicBezTo>
                      <a:pt x="1201" y="3770"/>
                      <a:pt x="4337" y="4704"/>
                      <a:pt x="6138" y="9441"/>
                    </a:cubicBezTo>
                    <a:cubicBezTo>
                      <a:pt x="7939" y="14178"/>
                      <a:pt x="8607" y="18714"/>
                      <a:pt x="6772" y="24318"/>
                    </a:cubicBezTo>
                    <a:cubicBezTo>
                      <a:pt x="4904" y="29922"/>
                      <a:pt x="5404" y="30156"/>
                      <a:pt x="4670" y="32090"/>
                    </a:cubicBezTo>
                    <a:cubicBezTo>
                      <a:pt x="3937" y="33992"/>
                      <a:pt x="2035" y="33758"/>
                      <a:pt x="0" y="36093"/>
                    </a:cubicBezTo>
                  </a:path>
                </a:pathLst>
              </a:custGeom>
              <a:noFill/>
              <a:ln w="10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2952325" y="3954763"/>
                <a:ext cx="289400" cy="1044950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41798" fill="none" extrusionOk="0">
                    <a:moveTo>
                      <a:pt x="3870" y="1"/>
                    </a:moveTo>
                    <a:cubicBezTo>
                      <a:pt x="4737" y="3670"/>
                      <a:pt x="5971" y="7239"/>
                      <a:pt x="7939" y="9407"/>
                    </a:cubicBezTo>
                    <a:cubicBezTo>
                      <a:pt x="9907" y="11576"/>
                      <a:pt x="11575" y="17046"/>
                      <a:pt x="9774" y="22283"/>
                    </a:cubicBezTo>
                    <a:cubicBezTo>
                      <a:pt x="8006" y="27520"/>
                      <a:pt x="8073" y="28254"/>
                      <a:pt x="8006" y="30789"/>
                    </a:cubicBezTo>
                    <a:cubicBezTo>
                      <a:pt x="7939" y="33291"/>
                      <a:pt x="5471" y="34892"/>
                      <a:pt x="2902" y="37794"/>
                    </a:cubicBezTo>
                    <a:cubicBezTo>
                      <a:pt x="300" y="40696"/>
                      <a:pt x="0" y="41797"/>
                      <a:pt x="0" y="41797"/>
                    </a:cubicBezTo>
                  </a:path>
                </a:pathLst>
              </a:custGeom>
              <a:noFill/>
              <a:ln w="10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2963150" y="4042338"/>
                <a:ext cx="168500" cy="8739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34959" fill="none" extrusionOk="0">
                    <a:moveTo>
                      <a:pt x="1402" y="0"/>
                    </a:moveTo>
                    <a:cubicBezTo>
                      <a:pt x="1402" y="4070"/>
                      <a:pt x="3270" y="5838"/>
                      <a:pt x="4838" y="9474"/>
                    </a:cubicBezTo>
                    <a:cubicBezTo>
                      <a:pt x="6405" y="13110"/>
                      <a:pt x="4804" y="15044"/>
                      <a:pt x="5105" y="18146"/>
                    </a:cubicBezTo>
                    <a:cubicBezTo>
                      <a:pt x="5405" y="21282"/>
                      <a:pt x="6739" y="25218"/>
                      <a:pt x="4838" y="29121"/>
                    </a:cubicBezTo>
                    <a:cubicBezTo>
                      <a:pt x="3737" y="31456"/>
                      <a:pt x="2069" y="33457"/>
                      <a:pt x="1" y="34958"/>
                    </a:cubicBezTo>
                  </a:path>
                </a:pathLst>
              </a:custGeom>
              <a:noFill/>
              <a:ln w="10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2721325" y="3835313"/>
                <a:ext cx="418650" cy="333825"/>
              </a:xfrm>
              <a:custGeom>
                <a:avLst/>
                <a:gdLst/>
                <a:ahLst/>
                <a:cxnLst/>
                <a:rect l="l" t="t" r="r" b="b"/>
                <a:pathLst>
                  <a:path w="16746" h="13353" extrusionOk="0">
                    <a:moveTo>
                      <a:pt x="8904" y="1"/>
                    </a:moveTo>
                    <a:cubicBezTo>
                      <a:pt x="6650" y="1"/>
                      <a:pt x="4335" y="907"/>
                      <a:pt x="2702" y="3044"/>
                    </a:cubicBezTo>
                    <a:cubicBezTo>
                      <a:pt x="0" y="6547"/>
                      <a:pt x="1301" y="12451"/>
                      <a:pt x="3036" y="13251"/>
                    </a:cubicBezTo>
                    <a:cubicBezTo>
                      <a:pt x="3174" y="13319"/>
                      <a:pt x="3411" y="13352"/>
                      <a:pt x="3723" y="13352"/>
                    </a:cubicBezTo>
                    <a:cubicBezTo>
                      <a:pt x="5894" y="13352"/>
                      <a:pt x="11744" y="11718"/>
                      <a:pt x="14077" y="8248"/>
                    </a:cubicBezTo>
                    <a:cubicBezTo>
                      <a:pt x="16746" y="4312"/>
                      <a:pt x="16145" y="2777"/>
                      <a:pt x="13043" y="1076"/>
                    </a:cubicBezTo>
                    <a:cubicBezTo>
                      <a:pt x="11829" y="390"/>
                      <a:pt x="10379" y="1"/>
                      <a:pt x="89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5"/>
            <p:cNvGrpSpPr/>
            <p:nvPr/>
          </p:nvGrpSpPr>
          <p:grpSpPr>
            <a:xfrm flipH="1">
              <a:off x="1809900" y="4757938"/>
              <a:ext cx="483950" cy="295550"/>
              <a:chOff x="-1677100" y="665488"/>
              <a:chExt cx="483950" cy="295550"/>
            </a:xfrm>
          </p:grpSpPr>
          <p:sp>
            <p:nvSpPr>
              <p:cNvPr id="66" name="Google Shape;66;p5"/>
              <p:cNvSpPr/>
              <p:nvPr/>
            </p:nvSpPr>
            <p:spPr>
              <a:xfrm>
                <a:off x="-1619325" y="675488"/>
                <a:ext cx="268550" cy="261600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10464" extrusionOk="0">
                    <a:moveTo>
                      <a:pt x="8264" y="1"/>
                    </a:moveTo>
                    <a:cubicBezTo>
                      <a:pt x="7319" y="1"/>
                      <a:pt x="3441" y="26"/>
                      <a:pt x="1836" y="435"/>
                    </a:cubicBezTo>
                    <a:cubicBezTo>
                      <a:pt x="1" y="902"/>
                      <a:pt x="1469" y="1802"/>
                      <a:pt x="6772" y="2570"/>
                    </a:cubicBezTo>
                    <a:lnTo>
                      <a:pt x="7840" y="5405"/>
                    </a:lnTo>
                    <a:cubicBezTo>
                      <a:pt x="7840" y="5405"/>
                      <a:pt x="4871" y="10108"/>
                      <a:pt x="5905" y="10442"/>
                    </a:cubicBezTo>
                    <a:cubicBezTo>
                      <a:pt x="5947" y="10457"/>
                      <a:pt x="5993" y="10464"/>
                      <a:pt x="6043" y="10464"/>
                    </a:cubicBezTo>
                    <a:cubicBezTo>
                      <a:pt x="7239" y="10464"/>
                      <a:pt x="10742" y="6439"/>
                      <a:pt x="10742" y="6439"/>
                    </a:cubicBezTo>
                    <a:lnTo>
                      <a:pt x="8474" y="1"/>
                    </a:lnTo>
                    <a:cubicBezTo>
                      <a:pt x="8474" y="1"/>
                      <a:pt x="8399" y="1"/>
                      <a:pt x="82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-1677100" y="820688"/>
                <a:ext cx="98675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2133" extrusionOk="0">
                    <a:moveTo>
                      <a:pt x="682" y="1"/>
                    </a:moveTo>
                    <a:cubicBezTo>
                      <a:pt x="273" y="1"/>
                      <a:pt x="0" y="92"/>
                      <a:pt x="10" y="231"/>
                    </a:cubicBezTo>
                    <a:cubicBezTo>
                      <a:pt x="77" y="731"/>
                      <a:pt x="3946" y="2132"/>
                      <a:pt x="3946" y="2132"/>
                    </a:cubicBezTo>
                    <a:cubicBezTo>
                      <a:pt x="3384" y="514"/>
                      <a:pt x="1650" y="1"/>
                      <a:pt x="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-1643500" y="873988"/>
                <a:ext cx="72575" cy="8705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482" extrusionOk="0">
                    <a:moveTo>
                      <a:pt x="2602" y="0"/>
                    </a:moveTo>
                    <a:cubicBezTo>
                      <a:pt x="2602" y="0"/>
                      <a:pt x="1" y="3102"/>
                      <a:pt x="267" y="3436"/>
                    </a:cubicBezTo>
                    <a:cubicBezTo>
                      <a:pt x="291" y="3466"/>
                      <a:pt x="337" y="3481"/>
                      <a:pt x="400" y="3481"/>
                    </a:cubicBezTo>
                    <a:cubicBezTo>
                      <a:pt x="963" y="3481"/>
                      <a:pt x="2902" y="2280"/>
                      <a:pt x="26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-1607650" y="665488"/>
                <a:ext cx="414500" cy="213650"/>
              </a:xfrm>
              <a:custGeom>
                <a:avLst/>
                <a:gdLst/>
                <a:ahLst/>
                <a:cxnLst/>
                <a:rect l="l" t="t" r="r" b="b"/>
                <a:pathLst>
                  <a:path w="16580" h="8546" extrusionOk="0">
                    <a:moveTo>
                      <a:pt x="10508" y="1"/>
                    </a:moveTo>
                    <a:cubicBezTo>
                      <a:pt x="5972" y="34"/>
                      <a:pt x="1" y="4304"/>
                      <a:pt x="1168" y="8340"/>
                    </a:cubicBezTo>
                    <a:cubicBezTo>
                      <a:pt x="2040" y="8477"/>
                      <a:pt x="2917" y="8545"/>
                      <a:pt x="3792" y="8545"/>
                    </a:cubicBezTo>
                    <a:cubicBezTo>
                      <a:pt x="5899" y="8545"/>
                      <a:pt x="7995" y="8151"/>
                      <a:pt x="9975" y="7373"/>
                    </a:cubicBezTo>
                    <a:cubicBezTo>
                      <a:pt x="14578" y="5505"/>
                      <a:pt x="16579" y="3036"/>
                      <a:pt x="16579" y="3036"/>
                    </a:cubicBezTo>
                    <a:cubicBezTo>
                      <a:pt x="16579" y="3036"/>
                      <a:pt x="15012" y="1"/>
                      <a:pt x="105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-1396650" y="740563"/>
                <a:ext cx="78400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3636" fill="none" extrusionOk="0">
                    <a:moveTo>
                      <a:pt x="3136" y="3636"/>
                    </a:moveTo>
                    <a:cubicBezTo>
                      <a:pt x="0" y="2569"/>
                      <a:pt x="134" y="0"/>
                      <a:pt x="134" y="0"/>
                    </a:cubicBez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-1342450" y="730538"/>
                <a:ext cx="32550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269" extrusionOk="0">
                    <a:moveTo>
                      <a:pt x="601" y="1"/>
                    </a:moveTo>
                    <a:cubicBezTo>
                      <a:pt x="267" y="34"/>
                      <a:pt x="0" y="334"/>
                      <a:pt x="34" y="668"/>
                    </a:cubicBezTo>
                    <a:cubicBezTo>
                      <a:pt x="34" y="1001"/>
                      <a:pt x="334" y="1268"/>
                      <a:pt x="668" y="1268"/>
                    </a:cubicBezTo>
                    <a:cubicBezTo>
                      <a:pt x="1035" y="1235"/>
                      <a:pt x="1301" y="935"/>
                      <a:pt x="1268" y="601"/>
                    </a:cubicBezTo>
                    <a:cubicBezTo>
                      <a:pt x="1235" y="268"/>
                      <a:pt x="968" y="1"/>
                      <a:pt x="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-1334100" y="738888"/>
                <a:ext cx="83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34" extrusionOk="0">
                    <a:moveTo>
                      <a:pt x="133" y="0"/>
                    </a:moveTo>
                    <a:cubicBezTo>
                      <a:pt x="67" y="0"/>
                      <a:pt x="0" y="100"/>
                      <a:pt x="0" y="167"/>
                    </a:cubicBezTo>
                    <a:cubicBezTo>
                      <a:pt x="0" y="267"/>
                      <a:pt x="67" y="334"/>
                      <a:pt x="167" y="334"/>
                    </a:cubicBezTo>
                    <a:cubicBezTo>
                      <a:pt x="267" y="334"/>
                      <a:pt x="334" y="267"/>
                      <a:pt x="334" y="167"/>
                    </a:cubicBezTo>
                    <a:cubicBezTo>
                      <a:pt x="334" y="67"/>
                      <a:pt x="234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3" name="Google Shape;73;p5"/>
            <p:cNvSpPr/>
            <p:nvPr/>
          </p:nvSpPr>
          <p:spPr>
            <a:xfrm rot="6095" flipH="1">
              <a:off x="6694918" y="4869728"/>
              <a:ext cx="169200" cy="720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 rot="6308" flipH="1">
              <a:off x="6246281" y="4758252"/>
              <a:ext cx="327001" cy="1392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5"/>
          <p:cNvSpPr txBox="1">
            <a:spLocks noGrp="1"/>
          </p:cNvSpPr>
          <p:nvPr>
            <p:ph type="subTitle" idx="1"/>
          </p:nvPr>
        </p:nvSpPr>
        <p:spPr>
          <a:xfrm>
            <a:off x="1045425" y="2732061"/>
            <a:ext cx="2931600" cy="17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2"/>
          </p:nvPr>
        </p:nvSpPr>
        <p:spPr>
          <a:xfrm>
            <a:off x="5166975" y="2732055"/>
            <a:ext cx="2931600" cy="17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3"/>
          </p:nvPr>
        </p:nvSpPr>
        <p:spPr>
          <a:xfrm>
            <a:off x="1045425" y="1992032"/>
            <a:ext cx="2931600" cy="47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agra"/>
              <a:buNone/>
              <a:defRPr sz="3200" b="1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agra"/>
              <a:buNone/>
              <a:defRPr sz="3200" b="1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agra"/>
              <a:buNone/>
              <a:defRPr sz="3200" b="1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agra"/>
              <a:buNone/>
              <a:defRPr sz="3200" b="1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agra"/>
              <a:buNone/>
              <a:defRPr sz="3200" b="1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agra"/>
              <a:buNone/>
              <a:defRPr sz="3200" b="1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agra"/>
              <a:buNone/>
              <a:defRPr sz="3200" b="1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agra"/>
              <a:buNone/>
              <a:defRPr sz="3200" b="1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agra"/>
              <a:buNone/>
              <a:defRPr sz="3200" b="1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4"/>
          </p:nvPr>
        </p:nvSpPr>
        <p:spPr>
          <a:xfrm>
            <a:off x="5166975" y="1992032"/>
            <a:ext cx="2931600" cy="47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agra"/>
              <a:buNone/>
              <a:defRPr sz="3200" b="1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agra"/>
              <a:buNone/>
              <a:defRPr sz="3200" b="1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agra"/>
              <a:buNone/>
              <a:defRPr sz="3200" b="1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agra"/>
              <a:buNone/>
              <a:defRPr sz="3200" b="1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agra"/>
              <a:buNone/>
              <a:defRPr sz="3200" b="1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agra"/>
              <a:buNone/>
              <a:defRPr sz="3200" b="1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agra"/>
              <a:buNone/>
              <a:defRPr sz="3200" b="1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agra"/>
              <a:buNone/>
              <a:defRPr sz="3200" b="1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agra"/>
              <a:buNone/>
              <a:defRPr sz="3200" b="1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1" name="Google Shape;81;p6"/>
          <p:cNvGrpSpPr/>
          <p:nvPr/>
        </p:nvGrpSpPr>
        <p:grpSpPr>
          <a:xfrm>
            <a:off x="-3525" y="3780600"/>
            <a:ext cx="9158100" cy="1416742"/>
            <a:chOff x="-3525" y="3780600"/>
            <a:chExt cx="9158100" cy="1416742"/>
          </a:xfrm>
        </p:grpSpPr>
        <p:grpSp>
          <p:nvGrpSpPr>
            <p:cNvPr id="82" name="Google Shape;82;p6"/>
            <p:cNvGrpSpPr/>
            <p:nvPr/>
          </p:nvGrpSpPr>
          <p:grpSpPr>
            <a:xfrm>
              <a:off x="-3525" y="4608662"/>
              <a:ext cx="9158100" cy="535483"/>
              <a:chOff x="-3525" y="3151625"/>
              <a:chExt cx="9158100" cy="1992125"/>
            </a:xfrm>
          </p:grpSpPr>
          <p:cxnSp>
            <p:nvCxnSpPr>
              <p:cNvPr id="83" name="Google Shape;83;p6"/>
              <p:cNvCxnSpPr/>
              <p:nvPr/>
            </p:nvCxnSpPr>
            <p:spPr>
              <a:xfrm>
                <a:off x="-3525" y="3151625"/>
                <a:ext cx="915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" name="Google Shape;84;p6"/>
              <p:cNvSpPr/>
              <p:nvPr/>
            </p:nvSpPr>
            <p:spPr>
              <a:xfrm>
                <a:off x="0" y="3163450"/>
                <a:ext cx="9144000" cy="1980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6"/>
            <p:cNvGrpSpPr/>
            <p:nvPr/>
          </p:nvGrpSpPr>
          <p:grpSpPr>
            <a:xfrm>
              <a:off x="7403112" y="4379650"/>
              <a:ext cx="1741163" cy="805486"/>
              <a:chOff x="7403112" y="4379650"/>
              <a:chExt cx="1741163" cy="805486"/>
            </a:xfrm>
          </p:grpSpPr>
          <p:sp>
            <p:nvSpPr>
              <p:cNvPr id="86" name="Google Shape;86;p6"/>
              <p:cNvSpPr/>
              <p:nvPr/>
            </p:nvSpPr>
            <p:spPr>
              <a:xfrm>
                <a:off x="8125175" y="4379650"/>
                <a:ext cx="1019100" cy="773275"/>
              </a:xfrm>
              <a:custGeom>
                <a:avLst/>
                <a:gdLst/>
                <a:ahLst/>
                <a:cxnLst/>
                <a:rect l="l" t="t" r="r" b="b"/>
                <a:pathLst>
                  <a:path w="40764" h="30931" extrusionOk="0">
                    <a:moveTo>
                      <a:pt x="37643" y="1"/>
                    </a:moveTo>
                    <a:cubicBezTo>
                      <a:pt x="36339" y="1"/>
                      <a:pt x="34901" y="1033"/>
                      <a:pt x="34392" y="2844"/>
                    </a:cubicBezTo>
                    <a:cubicBezTo>
                      <a:pt x="33458" y="6080"/>
                      <a:pt x="36427" y="9048"/>
                      <a:pt x="37795" y="11550"/>
                    </a:cubicBezTo>
                    <a:cubicBezTo>
                      <a:pt x="38740" y="13256"/>
                      <a:pt x="37486" y="14803"/>
                      <a:pt x="36137" y="14803"/>
                    </a:cubicBezTo>
                    <a:cubicBezTo>
                      <a:pt x="35534" y="14803"/>
                      <a:pt x="34912" y="14494"/>
                      <a:pt x="34459" y="13752"/>
                    </a:cubicBezTo>
                    <a:cubicBezTo>
                      <a:pt x="32991" y="11350"/>
                      <a:pt x="34359" y="9148"/>
                      <a:pt x="33425" y="7847"/>
                    </a:cubicBezTo>
                    <a:cubicBezTo>
                      <a:pt x="33198" y="7520"/>
                      <a:pt x="32945" y="7363"/>
                      <a:pt x="32687" y="7363"/>
                    </a:cubicBezTo>
                    <a:cubicBezTo>
                      <a:pt x="31921" y="7363"/>
                      <a:pt x="31105" y="8738"/>
                      <a:pt x="30756" y="11083"/>
                    </a:cubicBezTo>
                    <a:cubicBezTo>
                      <a:pt x="30289" y="14219"/>
                      <a:pt x="32324" y="14619"/>
                      <a:pt x="33992" y="17254"/>
                    </a:cubicBezTo>
                    <a:cubicBezTo>
                      <a:pt x="35660" y="19923"/>
                      <a:pt x="36394" y="24259"/>
                      <a:pt x="33992" y="25193"/>
                    </a:cubicBezTo>
                    <a:cubicBezTo>
                      <a:pt x="33553" y="25364"/>
                      <a:pt x="33191" y="25444"/>
                      <a:pt x="32892" y="25444"/>
                    </a:cubicBezTo>
                    <a:cubicBezTo>
                      <a:pt x="31557" y="25444"/>
                      <a:pt x="31490" y="23835"/>
                      <a:pt x="31490" y="21491"/>
                    </a:cubicBezTo>
                    <a:cubicBezTo>
                      <a:pt x="31490" y="20222"/>
                      <a:pt x="30786" y="19625"/>
                      <a:pt x="30023" y="19625"/>
                    </a:cubicBezTo>
                    <a:cubicBezTo>
                      <a:pt x="29061" y="19625"/>
                      <a:pt x="28005" y="20575"/>
                      <a:pt x="28154" y="22325"/>
                    </a:cubicBezTo>
                    <a:cubicBezTo>
                      <a:pt x="28421" y="25460"/>
                      <a:pt x="28788" y="27395"/>
                      <a:pt x="25653" y="27795"/>
                    </a:cubicBezTo>
                    <a:cubicBezTo>
                      <a:pt x="25516" y="27811"/>
                      <a:pt x="25387" y="27819"/>
                      <a:pt x="25267" y="27819"/>
                    </a:cubicBezTo>
                    <a:cubicBezTo>
                      <a:pt x="22622" y="27819"/>
                      <a:pt x="23775" y="24091"/>
                      <a:pt x="25019" y="21858"/>
                    </a:cubicBezTo>
                    <a:cubicBezTo>
                      <a:pt x="26286" y="19556"/>
                      <a:pt x="29455" y="19022"/>
                      <a:pt x="29822" y="16620"/>
                    </a:cubicBezTo>
                    <a:cubicBezTo>
                      <a:pt x="30189" y="14252"/>
                      <a:pt x="28688" y="14386"/>
                      <a:pt x="28755" y="11817"/>
                    </a:cubicBezTo>
                    <a:cubicBezTo>
                      <a:pt x="28788" y="9282"/>
                      <a:pt x="30256" y="7481"/>
                      <a:pt x="30189" y="4679"/>
                    </a:cubicBezTo>
                    <a:cubicBezTo>
                      <a:pt x="30152" y="3123"/>
                      <a:pt x="29029" y="2336"/>
                      <a:pt x="27786" y="2336"/>
                    </a:cubicBezTo>
                    <a:cubicBezTo>
                      <a:pt x="26818" y="2336"/>
                      <a:pt x="25776" y="2814"/>
                      <a:pt x="25119" y="3778"/>
                    </a:cubicBezTo>
                    <a:cubicBezTo>
                      <a:pt x="23584" y="5979"/>
                      <a:pt x="25286" y="8014"/>
                      <a:pt x="26453" y="12918"/>
                    </a:cubicBezTo>
                    <a:cubicBezTo>
                      <a:pt x="27039" y="15379"/>
                      <a:pt x="26112" y="16437"/>
                      <a:pt x="25056" y="16437"/>
                    </a:cubicBezTo>
                    <a:cubicBezTo>
                      <a:pt x="24009" y="16437"/>
                      <a:pt x="22834" y="15396"/>
                      <a:pt x="22884" y="13652"/>
                    </a:cubicBezTo>
                    <a:cubicBezTo>
                      <a:pt x="22958" y="11056"/>
                      <a:pt x="22867" y="9119"/>
                      <a:pt x="21810" y="9119"/>
                    </a:cubicBezTo>
                    <a:cubicBezTo>
                      <a:pt x="21441" y="9119"/>
                      <a:pt x="20954" y="9356"/>
                      <a:pt x="20315" y="9882"/>
                    </a:cubicBezTo>
                    <a:cubicBezTo>
                      <a:pt x="17814" y="11884"/>
                      <a:pt x="20382" y="16153"/>
                      <a:pt x="22250" y="19823"/>
                    </a:cubicBezTo>
                    <a:cubicBezTo>
                      <a:pt x="23494" y="22311"/>
                      <a:pt x="22714" y="23649"/>
                      <a:pt x="21822" y="23649"/>
                    </a:cubicBezTo>
                    <a:cubicBezTo>
                      <a:pt x="21399" y="23649"/>
                      <a:pt x="20951" y="23348"/>
                      <a:pt x="20682" y="22725"/>
                    </a:cubicBezTo>
                    <a:cubicBezTo>
                      <a:pt x="20188" y="21558"/>
                      <a:pt x="19435" y="20825"/>
                      <a:pt x="18675" y="20825"/>
                    </a:cubicBezTo>
                    <a:cubicBezTo>
                      <a:pt x="18153" y="20825"/>
                      <a:pt x="17628" y="21170"/>
                      <a:pt x="17180" y="21958"/>
                    </a:cubicBezTo>
                    <a:cubicBezTo>
                      <a:pt x="16046" y="23926"/>
                      <a:pt x="17347" y="27428"/>
                      <a:pt x="15979" y="29229"/>
                    </a:cubicBezTo>
                    <a:cubicBezTo>
                      <a:pt x="15530" y="29821"/>
                      <a:pt x="15016" y="30107"/>
                      <a:pt x="14507" y="30107"/>
                    </a:cubicBezTo>
                    <a:cubicBezTo>
                      <a:pt x="13466" y="30107"/>
                      <a:pt x="12446" y="28912"/>
                      <a:pt x="12043" y="26694"/>
                    </a:cubicBezTo>
                    <a:cubicBezTo>
                      <a:pt x="11442" y="23359"/>
                      <a:pt x="13944" y="22792"/>
                      <a:pt x="15512" y="19823"/>
                    </a:cubicBezTo>
                    <a:cubicBezTo>
                      <a:pt x="16814" y="17358"/>
                      <a:pt x="15241" y="15744"/>
                      <a:pt x="13277" y="15744"/>
                    </a:cubicBezTo>
                    <a:cubicBezTo>
                      <a:pt x="12875" y="15744"/>
                      <a:pt x="12456" y="15812"/>
                      <a:pt x="12043" y="15953"/>
                    </a:cubicBezTo>
                    <a:cubicBezTo>
                      <a:pt x="9574" y="16787"/>
                      <a:pt x="11342" y="19956"/>
                      <a:pt x="10709" y="23659"/>
                    </a:cubicBezTo>
                    <a:cubicBezTo>
                      <a:pt x="10514" y="24747"/>
                      <a:pt x="10065" y="25184"/>
                      <a:pt x="9527" y="25184"/>
                    </a:cubicBezTo>
                    <a:cubicBezTo>
                      <a:pt x="8215" y="25184"/>
                      <a:pt x="6372" y="22594"/>
                      <a:pt x="6372" y="20490"/>
                    </a:cubicBezTo>
                    <a:cubicBezTo>
                      <a:pt x="6372" y="18504"/>
                      <a:pt x="5151" y="16412"/>
                      <a:pt x="3783" y="16412"/>
                    </a:cubicBezTo>
                    <a:cubicBezTo>
                      <a:pt x="3128" y="16412"/>
                      <a:pt x="2440" y="16890"/>
                      <a:pt x="1836" y="18088"/>
                    </a:cubicBezTo>
                    <a:cubicBezTo>
                      <a:pt x="1" y="21791"/>
                      <a:pt x="3403" y="24660"/>
                      <a:pt x="4704" y="26127"/>
                    </a:cubicBezTo>
                    <a:cubicBezTo>
                      <a:pt x="6005" y="27595"/>
                      <a:pt x="6472" y="29530"/>
                      <a:pt x="2770" y="30931"/>
                    </a:cubicBezTo>
                    <a:lnTo>
                      <a:pt x="40763" y="30330"/>
                    </a:lnTo>
                    <a:cubicBezTo>
                      <a:pt x="40763" y="30330"/>
                      <a:pt x="40763" y="4979"/>
                      <a:pt x="39929" y="1943"/>
                    </a:cubicBezTo>
                    <a:cubicBezTo>
                      <a:pt x="39567" y="610"/>
                      <a:pt x="38644" y="1"/>
                      <a:pt x="37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" name="Google Shape;87;p6"/>
              <p:cNvGrpSpPr/>
              <p:nvPr/>
            </p:nvGrpSpPr>
            <p:grpSpPr>
              <a:xfrm rot="739684">
                <a:off x="7445348" y="4564015"/>
                <a:ext cx="1077430" cy="512003"/>
                <a:chOff x="4925350" y="704275"/>
                <a:chExt cx="1077475" cy="512025"/>
              </a:xfrm>
            </p:grpSpPr>
            <p:sp>
              <p:nvSpPr>
                <p:cNvPr id="88" name="Google Shape;88;p6"/>
                <p:cNvSpPr/>
                <p:nvPr/>
              </p:nvSpPr>
              <p:spPr>
                <a:xfrm>
                  <a:off x="4925350" y="743200"/>
                  <a:ext cx="6705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0" h="6917" extrusionOk="0">
                      <a:moveTo>
                        <a:pt x="13408" y="0"/>
                      </a:moveTo>
                      <a:cubicBezTo>
                        <a:pt x="6185" y="0"/>
                        <a:pt x="1" y="4481"/>
                        <a:pt x="1" y="4481"/>
                      </a:cubicBezTo>
                      <a:cubicBezTo>
                        <a:pt x="904" y="4638"/>
                        <a:pt x="1765" y="4704"/>
                        <a:pt x="2589" y="4704"/>
                      </a:cubicBezTo>
                      <a:cubicBezTo>
                        <a:pt x="6608" y="4704"/>
                        <a:pt x="9749" y="3155"/>
                        <a:pt x="12638" y="3155"/>
                      </a:cubicBezTo>
                      <a:cubicBezTo>
                        <a:pt x="13686" y="3155"/>
                        <a:pt x="14701" y="3359"/>
                        <a:pt x="15712" y="3914"/>
                      </a:cubicBezTo>
                      <a:cubicBezTo>
                        <a:pt x="20082" y="6316"/>
                        <a:pt x="26820" y="6916"/>
                        <a:pt x="26820" y="6916"/>
                      </a:cubicBezTo>
                      <a:cubicBezTo>
                        <a:pt x="26820" y="6916"/>
                        <a:pt x="22383" y="579"/>
                        <a:pt x="14644" y="45"/>
                      </a:cubicBezTo>
                      <a:cubicBezTo>
                        <a:pt x="14229" y="14"/>
                        <a:pt x="13817" y="0"/>
                        <a:pt x="13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6"/>
                <p:cNvSpPr/>
                <p:nvPr/>
              </p:nvSpPr>
              <p:spPr>
                <a:xfrm>
                  <a:off x="5240575" y="942350"/>
                  <a:ext cx="567925" cy="1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7" h="5853" extrusionOk="0">
                      <a:moveTo>
                        <a:pt x="17929" y="1"/>
                      </a:moveTo>
                      <a:cubicBezTo>
                        <a:pt x="15911" y="1"/>
                        <a:pt x="13527" y="302"/>
                        <a:pt x="11342" y="1352"/>
                      </a:cubicBezTo>
                      <a:cubicBezTo>
                        <a:pt x="5588" y="4132"/>
                        <a:pt x="1548" y="4364"/>
                        <a:pt x="361" y="4364"/>
                      </a:cubicBezTo>
                      <a:cubicBezTo>
                        <a:pt x="124" y="4364"/>
                        <a:pt x="1" y="4354"/>
                        <a:pt x="1" y="4354"/>
                      </a:cubicBezTo>
                      <a:lnTo>
                        <a:pt x="1" y="4354"/>
                      </a:lnTo>
                      <a:cubicBezTo>
                        <a:pt x="2237" y="5423"/>
                        <a:pt x="4500" y="5852"/>
                        <a:pt x="6647" y="5852"/>
                      </a:cubicBezTo>
                      <a:cubicBezTo>
                        <a:pt x="10265" y="5852"/>
                        <a:pt x="13551" y="4631"/>
                        <a:pt x="15812" y="3187"/>
                      </a:cubicBezTo>
                      <a:cubicBezTo>
                        <a:pt x="17880" y="1786"/>
                        <a:pt x="20248" y="918"/>
                        <a:pt x="22717" y="552"/>
                      </a:cubicBezTo>
                      <a:cubicBezTo>
                        <a:pt x="22717" y="552"/>
                        <a:pt x="20657" y="1"/>
                        <a:pt x="1792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6"/>
                <p:cNvSpPr/>
                <p:nvPr/>
              </p:nvSpPr>
              <p:spPr>
                <a:xfrm>
                  <a:off x="5482425" y="1051825"/>
                  <a:ext cx="492875" cy="16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5" h="6579" extrusionOk="0">
                      <a:moveTo>
                        <a:pt x="14944" y="0"/>
                      </a:moveTo>
                      <a:cubicBezTo>
                        <a:pt x="12982" y="0"/>
                        <a:pt x="10528" y="740"/>
                        <a:pt x="8540" y="2344"/>
                      </a:cubicBezTo>
                      <a:cubicBezTo>
                        <a:pt x="5471" y="4845"/>
                        <a:pt x="0" y="4879"/>
                        <a:pt x="0" y="4879"/>
                      </a:cubicBezTo>
                      <a:cubicBezTo>
                        <a:pt x="0" y="4879"/>
                        <a:pt x="2899" y="6579"/>
                        <a:pt x="6353" y="6579"/>
                      </a:cubicBezTo>
                      <a:cubicBezTo>
                        <a:pt x="7172" y="6579"/>
                        <a:pt x="8023" y="6483"/>
                        <a:pt x="8873" y="6246"/>
                      </a:cubicBezTo>
                      <a:cubicBezTo>
                        <a:pt x="12727" y="5166"/>
                        <a:pt x="14306" y="2323"/>
                        <a:pt x="17994" y="2323"/>
                      </a:cubicBezTo>
                      <a:cubicBezTo>
                        <a:pt x="18521" y="2323"/>
                        <a:pt x="19090" y="2381"/>
                        <a:pt x="19714" y="2510"/>
                      </a:cubicBezTo>
                      <a:cubicBezTo>
                        <a:pt x="19714" y="2510"/>
                        <a:pt x="19314" y="1877"/>
                        <a:pt x="17613" y="676"/>
                      </a:cubicBezTo>
                      <a:cubicBezTo>
                        <a:pt x="16990" y="233"/>
                        <a:pt x="16044" y="0"/>
                        <a:pt x="1494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6"/>
                <p:cNvSpPr/>
                <p:nvPr/>
              </p:nvSpPr>
              <p:spPr>
                <a:xfrm>
                  <a:off x="5657550" y="704275"/>
                  <a:ext cx="271875" cy="31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5" h="12744" extrusionOk="0">
                      <a:moveTo>
                        <a:pt x="0" y="1"/>
                      </a:moveTo>
                      <a:cubicBezTo>
                        <a:pt x="0" y="1"/>
                        <a:pt x="3503" y="1702"/>
                        <a:pt x="5104" y="4437"/>
                      </a:cubicBezTo>
                      <a:cubicBezTo>
                        <a:pt x="6705" y="7139"/>
                        <a:pt x="9941" y="12743"/>
                        <a:pt x="9941" y="12743"/>
                      </a:cubicBezTo>
                      <a:cubicBezTo>
                        <a:pt x="8273" y="8540"/>
                        <a:pt x="10875" y="7439"/>
                        <a:pt x="8840" y="3937"/>
                      </a:cubicBezTo>
                      <a:cubicBezTo>
                        <a:pt x="6805" y="434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6"/>
                <p:cNvSpPr/>
                <p:nvPr/>
              </p:nvSpPr>
              <p:spPr>
                <a:xfrm>
                  <a:off x="4925350" y="750975"/>
                  <a:ext cx="1077475" cy="4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99" h="16913" fill="none" extrusionOk="0">
                      <a:moveTo>
                        <a:pt x="43098" y="16913"/>
                      </a:moveTo>
                      <a:cubicBezTo>
                        <a:pt x="40963" y="11642"/>
                        <a:pt x="37027" y="7406"/>
                        <a:pt x="30356" y="7106"/>
                      </a:cubicBezTo>
                      <a:cubicBezTo>
                        <a:pt x="23718" y="6839"/>
                        <a:pt x="20549" y="3170"/>
                        <a:pt x="15145" y="1602"/>
                      </a:cubicBezTo>
                      <a:cubicBezTo>
                        <a:pt x="9741" y="1"/>
                        <a:pt x="1" y="4170"/>
                        <a:pt x="1" y="4170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6"/>
                <p:cNvSpPr/>
                <p:nvPr/>
              </p:nvSpPr>
              <p:spPr>
                <a:xfrm>
                  <a:off x="5240575" y="954450"/>
                  <a:ext cx="567925" cy="11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7" h="4705" fill="none" extrusionOk="0">
                      <a:moveTo>
                        <a:pt x="1" y="3870"/>
                      </a:moveTo>
                      <a:cubicBezTo>
                        <a:pt x="8774" y="4704"/>
                        <a:pt x="12343" y="2803"/>
                        <a:pt x="14978" y="1402"/>
                      </a:cubicBezTo>
                      <a:cubicBezTo>
                        <a:pt x="17613" y="1"/>
                        <a:pt x="22717" y="68"/>
                        <a:pt x="22717" y="68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6"/>
                <p:cNvSpPr/>
                <p:nvPr/>
              </p:nvSpPr>
              <p:spPr>
                <a:xfrm>
                  <a:off x="5656700" y="704275"/>
                  <a:ext cx="249375" cy="3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5" h="12777" fill="none" extrusionOk="0">
                      <a:moveTo>
                        <a:pt x="1" y="1"/>
                      </a:moveTo>
                      <a:cubicBezTo>
                        <a:pt x="4037" y="768"/>
                        <a:pt x="7573" y="3470"/>
                        <a:pt x="8107" y="5972"/>
                      </a:cubicBezTo>
                      <a:cubicBezTo>
                        <a:pt x="8607" y="8240"/>
                        <a:pt x="9241" y="10542"/>
                        <a:pt x="9975" y="12776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6"/>
                <p:cNvSpPr/>
                <p:nvPr/>
              </p:nvSpPr>
              <p:spPr>
                <a:xfrm>
                  <a:off x="5481575" y="1069550"/>
                  <a:ext cx="492875" cy="13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5" h="5371" fill="none" extrusionOk="0">
                      <a:moveTo>
                        <a:pt x="1" y="4170"/>
                      </a:moveTo>
                      <a:cubicBezTo>
                        <a:pt x="5138" y="5371"/>
                        <a:pt x="8974" y="3636"/>
                        <a:pt x="12143" y="1801"/>
                      </a:cubicBezTo>
                      <a:cubicBezTo>
                        <a:pt x="15312" y="0"/>
                        <a:pt x="19715" y="1801"/>
                        <a:pt x="19715" y="1801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6" name="Google Shape;96;p6"/>
            <p:cNvSpPr/>
            <p:nvPr/>
          </p:nvSpPr>
          <p:spPr>
            <a:xfrm flipH="1">
              <a:off x="-3525" y="4379650"/>
              <a:ext cx="1019100" cy="773275"/>
            </a:xfrm>
            <a:custGeom>
              <a:avLst/>
              <a:gdLst/>
              <a:ahLst/>
              <a:cxnLst/>
              <a:rect l="l" t="t" r="r" b="b"/>
              <a:pathLst>
                <a:path w="40764" h="30931" extrusionOk="0">
                  <a:moveTo>
                    <a:pt x="37643" y="1"/>
                  </a:moveTo>
                  <a:cubicBezTo>
                    <a:pt x="36339" y="1"/>
                    <a:pt x="34901" y="1033"/>
                    <a:pt x="34392" y="2844"/>
                  </a:cubicBezTo>
                  <a:cubicBezTo>
                    <a:pt x="33458" y="6080"/>
                    <a:pt x="36427" y="9048"/>
                    <a:pt x="37795" y="11550"/>
                  </a:cubicBezTo>
                  <a:cubicBezTo>
                    <a:pt x="38740" y="13256"/>
                    <a:pt x="37486" y="14803"/>
                    <a:pt x="36137" y="14803"/>
                  </a:cubicBezTo>
                  <a:cubicBezTo>
                    <a:pt x="35534" y="14803"/>
                    <a:pt x="34912" y="14494"/>
                    <a:pt x="34459" y="13752"/>
                  </a:cubicBezTo>
                  <a:cubicBezTo>
                    <a:pt x="32991" y="11350"/>
                    <a:pt x="34359" y="9148"/>
                    <a:pt x="33425" y="7847"/>
                  </a:cubicBezTo>
                  <a:cubicBezTo>
                    <a:pt x="33198" y="7520"/>
                    <a:pt x="32945" y="7363"/>
                    <a:pt x="32687" y="7363"/>
                  </a:cubicBezTo>
                  <a:cubicBezTo>
                    <a:pt x="31921" y="7363"/>
                    <a:pt x="31105" y="8738"/>
                    <a:pt x="30756" y="11083"/>
                  </a:cubicBezTo>
                  <a:cubicBezTo>
                    <a:pt x="30289" y="14219"/>
                    <a:pt x="32324" y="14619"/>
                    <a:pt x="33992" y="17254"/>
                  </a:cubicBezTo>
                  <a:cubicBezTo>
                    <a:pt x="35660" y="19923"/>
                    <a:pt x="36394" y="24259"/>
                    <a:pt x="33992" y="25193"/>
                  </a:cubicBezTo>
                  <a:cubicBezTo>
                    <a:pt x="33553" y="25364"/>
                    <a:pt x="33191" y="25444"/>
                    <a:pt x="32892" y="25444"/>
                  </a:cubicBezTo>
                  <a:cubicBezTo>
                    <a:pt x="31557" y="25444"/>
                    <a:pt x="31490" y="23835"/>
                    <a:pt x="31490" y="21491"/>
                  </a:cubicBezTo>
                  <a:cubicBezTo>
                    <a:pt x="31490" y="20222"/>
                    <a:pt x="30786" y="19625"/>
                    <a:pt x="30023" y="19625"/>
                  </a:cubicBezTo>
                  <a:cubicBezTo>
                    <a:pt x="29061" y="19625"/>
                    <a:pt x="28005" y="20575"/>
                    <a:pt x="28154" y="22325"/>
                  </a:cubicBezTo>
                  <a:cubicBezTo>
                    <a:pt x="28421" y="25460"/>
                    <a:pt x="28788" y="27395"/>
                    <a:pt x="25653" y="27795"/>
                  </a:cubicBezTo>
                  <a:cubicBezTo>
                    <a:pt x="25516" y="27811"/>
                    <a:pt x="25387" y="27819"/>
                    <a:pt x="25267" y="27819"/>
                  </a:cubicBezTo>
                  <a:cubicBezTo>
                    <a:pt x="22622" y="27819"/>
                    <a:pt x="23775" y="24091"/>
                    <a:pt x="25019" y="21858"/>
                  </a:cubicBezTo>
                  <a:cubicBezTo>
                    <a:pt x="26286" y="19556"/>
                    <a:pt x="29455" y="19022"/>
                    <a:pt x="29822" y="16620"/>
                  </a:cubicBezTo>
                  <a:cubicBezTo>
                    <a:pt x="30189" y="14252"/>
                    <a:pt x="28688" y="14386"/>
                    <a:pt x="28755" y="11817"/>
                  </a:cubicBezTo>
                  <a:cubicBezTo>
                    <a:pt x="28788" y="9282"/>
                    <a:pt x="30256" y="7481"/>
                    <a:pt x="30189" y="4679"/>
                  </a:cubicBezTo>
                  <a:cubicBezTo>
                    <a:pt x="30152" y="3123"/>
                    <a:pt x="29029" y="2336"/>
                    <a:pt x="27786" y="2336"/>
                  </a:cubicBezTo>
                  <a:cubicBezTo>
                    <a:pt x="26818" y="2336"/>
                    <a:pt x="25776" y="2814"/>
                    <a:pt x="25119" y="3778"/>
                  </a:cubicBezTo>
                  <a:cubicBezTo>
                    <a:pt x="23584" y="5979"/>
                    <a:pt x="25286" y="8014"/>
                    <a:pt x="26453" y="12918"/>
                  </a:cubicBezTo>
                  <a:cubicBezTo>
                    <a:pt x="27039" y="15379"/>
                    <a:pt x="26112" y="16437"/>
                    <a:pt x="25056" y="16437"/>
                  </a:cubicBezTo>
                  <a:cubicBezTo>
                    <a:pt x="24009" y="16437"/>
                    <a:pt x="22834" y="15396"/>
                    <a:pt x="22884" y="13652"/>
                  </a:cubicBezTo>
                  <a:cubicBezTo>
                    <a:pt x="22958" y="11056"/>
                    <a:pt x="22867" y="9119"/>
                    <a:pt x="21810" y="9119"/>
                  </a:cubicBezTo>
                  <a:cubicBezTo>
                    <a:pt x="21441" y="9119"/>
                    <a:pt x="20954" y="9356"/>
                    <a:pt x="20315" y="9882"/>
                  </a:cubicBezTo>
                  <a:cubicBezTo>
                    <a:pt x="17814" y="11884"/>
                    <a:pt x="20382" y="16153"/>
                    <a:pt x="22250" y="19823"/>
                  </a:cubicBezTo>
                  <a:cubicBezTo>
                    <a:pt x="23494" y="22311"/>
                    <a:pt x="22714" y="23649"/>
                    <a:pt x="21822" y="23649"/>
                  </a:cubicBezTo>
                  <a:cubicBezTo>
                    <a:pt x="21399" y="23649"/>
                    <a:pt x="20951" y="23348"/>
                    <a:pt x="20682" y="22725"/>
                  </a:cubicBezTo>
                  <a:cubicBezTo>
                    <a:pt x="20188" y="21558"/>
                    <a:pt x="19435" y="20825"/>
                    <a:pt x="18675" y="20825"/>
                  </a:cubicBezTo>
                  <a:cubicBezTo>
                    <a:pt x="18153" y="20825"/>
                    <a:pt x="17628" y="21170"/>
                    <a:pt x="17180" y="21958"/>
                  </a:cubicBezTo>
                  <a:cubicBezTo>
                    <a:pt x="16046" y="23926"/>
                    <a:pt x="17347" y="27428"/>
                    <a:pt x="15979" y="29229"/>
                  </a:cubicBezTo>
                  <a:cubicBezTo>
                    <a:pt x="15530" y="29821"/>
                    <a:pt x="15016" y="30107"/>
                    <a:pt x="14507" y="30107"/>
                  </a:cubicBezTo>
                  <a:cubicBezTo>
                    <a:pt x="13466" y="30107"/>
                    <a:pt x="12446" y="28912"/>
                    <a:pt x="12043" y="26694"/>
                  </a:cubicBezTo>
                  <a:cubicBezTo>
                    <a:pt x="11442" y="23359"/>
                    <a:pt x="13944" y="22792"/>
                    <a:pt x="15512" y="19823"/>
                  </a:cubicBezTo>
                  <a:cubicBezTo>
                    <a:pt x="16814" y="17358"/>
                    <a:pt x="15241" y="15744"/>
                    <a:pt x="13277" y="15744"/>
                  </a:cubicBezTo>
                  <a:cubicBezTo>
                    <a:pt x="12875" y="15744"/>
                    <a:pt x="12456" y="15812"/>
                    <a:pt x="12043" y="15953"/>
                  </a:cubicBezTo>
                  <a:cubicBezTo>
                    <a:pt x="9574" y="16787"/>
                    <a:pt x="11342" y="19956"/>
                    <a:pt x="10709" y="23659"/>
                  </a:cubicBezTo>
                  <a:cubicBezTo>
                    <a:pt x="10514" y="24747"/>
                    <a:pt x="10065" y="25184"/>
                    <a:pt x="9527" y="25184"/>
                  </a:cubicBezTo>
                  <a:cubicBezTo>
                    <a:pt x="8215" y="25184"/>
                    <a:pt x="6372" y="22594"/>
                    <a:pt x="6372" y="20490"/>
                  </a:cubicBezTo>
                  <a:cubicBezTo>
                    <a:pt x="6372" y="18504"/>
                    <a:pt x="5151" y="16412"/>
                    <a:pt x="3783" y="16412"/>
                  </a:cubicBezTo>
                  <a:cubicBezTo>
                    <a:pt x="3128" y="16412"/>
                    <a:pt x="2440" y="16890"/>
                    <a:pt x="1836" y="18088"/>
                  </a:cubicBezTo>
                  <a:cubicBezTo>
                    <a:pt x="1" y="21791"/>
                    <a:pt x="3403" y="24660"/>
                    <a:pt x="4704" y="26127"/>
                  </a:cubicBezTo>
                  <a:cubicBezTo>
                    <a:pt x="6005" y="27595"/>
                    <a:pt x="6472" y="29530"/>
                    <a:pt x="2770" y="30931"/>
                  </a:cubicBezTo>
                  <a:lnTo>
                    <a:pt x="40763" y="30330"/>
                  </a:lnTo>
                  <a:cubicBezTo>
                    <a:pt x="40763" y="30330"/>
                    <a:pt x="40763" y="4979"/>
                    <a:pt x="39929" y="1943"/>
                  </a:cubicBezTo>
                  <a:cubicBezTo>
                    <a:pt x="39567" y="610"/>
                    <a:pt x="38644" y="1"/>
                    <a:pt x="376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" name="Google Shape;97;p6"/>
            <p:cNvGrpSpPr/>
            <p:nvPr/>
          </p:nvGrpSpPr>
          <p:grpSpPr>
            <a:xfrm>
              <a:off x="228600" y="3780600"/>
              <a:ext cx="692200" cy="1356000"/>
              <a:chOff x="3978000" y="1359750"/>
              <a:chExt cx="692200" cy="1356000"/>
            </a:xfrm>
          </p:grpSpPr>
          <p:sp>
            <p:nvSpPr>
              <p:cNvPr id="98" name="Google Shape;98;p6"/>
              <p:cNvSpPr/>
              <p:nvPr/>
            </p:nvSpPr>
            <p:spPr>
              <a:xfrm>
                <a:off x="3996350" y="1359750"/>
                <a:ext cx="206850" cy="477025"/>
              </a:xfrm>
              <a:custGeom>
                <a:avLst/>
                <a:gdLst/>
                <a:ahLst/>
                <a:cxnLst/>
                <a:rect l="l" t="t" r="r" b="b"/>
                <a:pathLst>
                  <a:path w="8274" h="19081" extrusionOk="0">
                    <a:moveTo>
                      <a:pt x="3837" y="0"/>
                    </a:moveTo>
                    <a:cubicBezTo>
                      <a:pt x="3837" y="1"/>
                      <a:pt x="2036" y="5271"/>
                      <a:pt x="1035" y="9541"/>
                    </a:cubicBezTo>
                    <a:cubicBezTo>
                      <a:pt x="1" y="13777"/>
                      <a:pt x="2603" y="19081"/>
                      <a:pt x="2603" y="19081"/>
                    </a:cubicBezTo>
                    <a:cubicBezTo>
                      <a:pt x="8273" y="7973"/>
                      <a:pt x="3837" y="1"/>
                      <a:pt x="3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6"/>
              <p:cNvSpPr/>
              <p:nvPr/>
            </p:nvSpPr>
            <p:spPr>
              <a:xfrm>
                <a:off x="4102275" y="1480675"/>
                <a:ext cx="159300" cy="8131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32524" extrusionOk="0">
                    <a:moveTo>
                      <a:pt x="3336" y="0"/>
                    </a:moveTo>
                    <a:cubicBezTo>
                      <a:pt x="3336" y="1"/>
                      <a:pt x="3803" y="935"/>
                      <a:pt x="3736" y="4704"/>
                    </a:cubicBezTo>
                    <a:cubicBezTo>
                      <a:pt x="3669" y="8473"/>
                      <a:pt x="2402" y="11542"/>
                      <a:pt x="1234" y="16645"/>
                    </a:cubicBezTo>
                    <a:cubicBezTo>
                      <a:pt x="67" y="21749"/>
                      <a:pt x="0" y="26586"/>
                      <a:pt x="4403" y="32524"/>
                    </a:cubicBezTo>
                    <a:cubicBezTo>
                      <a:pt x="4403" y="32524"/>
                      <a:pt x="4337" y="31022"/>
                      <a:pt x="4070" y="28621"/>
                    </a:cubicBezTo>
                    <a:cubicBezTo>
                      <a:pt x="3803" y="26186"/>
                      <a:pt x="5271" y="20415"/>
                      <a:pt x="5838" y="12176"/>
                    </a:cubicBezTo>
                    <a:cubicBezTo>
                      <a:pt x="6371" y="3970"/>
                      <a:pt x="3336" y="1"/>
                      <a:pt x="33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6"/>
              <p:cNvSpPr/>
              <p:nvPr/>
            </p:nvSpPr>
            <p:spPr>
              <a:xfrm>
                <a:off x="3978000" y="2038575"/>
                <a:ext cx="466200" cy="391575"/>
              </a:xfrm>
              <a:custGeom>
                <a:avLst/>
                <a:gdLst/>
                <a:ahLst/>
                <a:cxnLst/>
                <a:rect l="l" t="t" r="r" b="b"/>
                <a:pathLst>
                  <a:path w="18648" h="15663" extrusionOk="0">
                    <a:moveTo>
                      <a:pt x="18322" y="15088"/>
                    </a:moveTo>
                    <a:cubicBezTo>
                      <a:pt x="18431" y="15139"/>
                      <a:pt x="18539" y="15191"/>
                      <a:pt x="18648" y="15244"/>
                    </a:cubicBezTo>
                    <a:cubicBezTo>
                      <a:pt x="18538" y="15190"/>
                      <a:pt x="18429" y="15138"/>
                      <a:pt x="18322" y="15088"/>
                    </a:cubicBezTo>
                    <a:close/>
                    <a:moveTo>
                      <a:pt x="1" y="0"/>
                    </a:moveTo>
                    <a:lnTo>
                      <a:pt x="1" y="0"/>
                    </a:lnTo>
                    <a:cubicBezTo>
                      <a:pt x="735" y="2936"/>
                      <a:pt x="1168" y="5938"/>
                      <a:pt x="1302" y="8973"/>
                    </a:cubicBezTo>
                    <a:cubicBezTo>
                      <a:pt x="1553" y="14117"/>
                      <a:pt x="4104" y="15663"/>
                      <a:pt x="7541" y="15663"/>
                    </a:cubicBezTo>
                    <a:cubicBezTo>
                      <a:pt x="7760" y="15663"/>
                      <a:pt x="7982" y="15657"/>
                      <a:pt x="8207" y="15645"/>
                    </a:cubicBezTo>
                    <a:cubicBezTo>
                      <a:pt x="10798" y="15507"/>
                      <a:pt x="12412" y="14203"/>
                      <a:pt x="14782" y="14203"/>
                    </a:cubicBezTo>
                    <a:cubicBezTo>
                      <a:pt x="15783" y="14203"/>
                      <a:pt x="16920" y="14436"/>
                      <a:pt x="18322" y="15088"/>
                    </a:cubicBezTo>
                    <a:lnTo>
                      <a:pt x="18322" y="15088"/>
                    </a:lnTo>
                    <a:cubicBezTo>
                      <a:pt x="16717" y="14331"/>
                      <a:pt x="15029" y="13751"/>
                      <a:pt x="13310" y="13376"/>
                    </a:cubicBezTo>
                    <a:cubicBezTo>
                      <a:pt x="10542" y="12809"/>
                      <a:pt x="5271" y="13910"/>
                      <a:pt x="4571" y="8973"/>
                    </a:cubicBezTo>
                    <a:cubicBezTo>
                      <a:pt x="3837" y="4037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6"/>
              <p:cNvSpPr/>
              <p:nvPr/>
            </p:nvSpPr>
            <p:spPr>
              <a:xfrm>
                <a:off x="4273225" y="1963525"/>
                <a:ext cx="321075" cy="575425"/>
              </a:xfrm>
              <a:custGeom>
                <a:avLst/>
                <a:gdLst/>
                <a:ahLst/>
                <a:cxnLst/>
                <a:rect l="l" t="t" r="r" b="b"/>
                <a:pathLst>
                  <a:path w="12843" h="230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668" y="3603"/>
                      <a:pt x="1401" y="8006"/>
                    </a:cubicBezTo>
                    <a:cubicBezTo>
                      <a:pt x="2135" y="12442"/>
                      <a:pt x="5738" y="13476"/>
                      <a:pt x="7939" y="15378"/>
                    </a:cubicBezTo>
                    <a:cubicBezTo>
                      <a:pt x="10174" y="17246"/>
                      <a:pt x="10541" y="19080"/>
                      <a:pt x="11175" y="20515"/>
                    </a:cubicBezTo>
                    <a:cubicBezTo>
                      <a:pt x="11609" y="21449"/>
                      <a:pt x="12142" y="22283"/>
                      <a:pt x="12843" y="23017"/>
                    </a:cubicBezTo>
                    <a:cubicBezTo>
                      <a:pt x="11275" y="18747"/>
                      <a:pt x="12476" y="13943"/>
                      <a:pt x="10241" y="11942"/>
                    </a:cubicBezTo>
                    <a:cubicBezTo>
                      <a:pt x="8039" y="9974"/>
                      <a:pt x="5037" y="8540"/>
                      <a:pt x="3269" y="4970"/>
                    </a:cubicBezTo>
                    <a:cubicBezTo>
                      <a:pt x="1502" y="1368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6"/>
              <p:cNvSpPr/>
              <p:nvPr/>
            </p:nvSpPr>
            <p:spPr>
              <a:xfrm>
                <a:off x="4038050" y="2497175"/>
                <a:ext cx="628800" cy="180200"/>
              </a:xfrm>
              <a:custGeom>
                <a:avLst/>
                <a:gdLst/>
                <a:ahLst/>
                <a:cxnLst/>
                <a:rect l="l" t="t" r="r" b="b"/>
                <a:pathLst>
                  <a:path w="25152" h="7208" extrusionOk="0">
                    <a:moveTo>
                      <a:pt x="3418" y="0"/>
                    </a:moveTo>
                    <a:cubicBezTo>
                      <a:pt x="2260" y="0"/>
                      <a:pt x="1107" y="208"/>
                      <a:pt x="1" y="603"/>
                    </a:cubicBezTo>
                    <a:cubicBezTo>
                      <a:pt x="92" y="601"/>
                      <a:pt x="183" y="599"/>
                      <a:pt x="274" y="599"/>
                    </a:cubicBezTo>
                    <a:cubicBezTo>
                      <a:pt x="2546" y="599"/>
                      <a:pt x="4740" y="1397"/>
                      <a:pt x="6472" y="2905"/>
                    </a:cubicBezTo>
                    <a:cubicBezTo>
                      <a:pt x="8918" y="5052"/>
                      <a:pt x="10744" y="6468"/>
                      <a:pt x="13321" y="6468"/>
                    </a:cubicBezTo>
                    <a:cubicBezTo>
                      <a:pt x="13907" y="6468"/>
                      <a:pt x="14532" y="6395"/>
                      <a:pt x="15212" y="6240"/>
                    </a:cubicBezTo>
                    <a:cubicBezTo>
                      <a:pt x="17832" y="5645"/>
                      <a:pt x="19585" y="4964"/>
                      <a:pt x="21090" y="4964"/>
                    </a:cubicBezTo>
                    <a:cubicBezTo>
                      <a:pt x="21692" y="4964"/>
                      <a:pt x="22255" y="5073"/>
                      <a:pt x="22817" y="5340"/>
                    </a:cubicBezTo>
                    <a:cubicBezTo>
                      <a:pt x="24478" y="6088"/>
                      <a:pt x="24991" y="6881"/>
                      <a:pt x="25117" y="7129"/>
                    </a:cubicBezTo>
                    <a:lnTo>
                      <a:pt x="25117" y="7129"/>
                    </a:lnTo>
                    <a:cubicBezTo>
                      <a:pt x="23466" y="3508"/>
                      <a:pt x="20008" y="2301"/>
                      <a:pt x="16214" y="2301"/>
                    </a:cubicBezTo>
                    <a:cubicBezTo>
                      <a:pt x="15674" y="2301"/>
                      <a:pt x="15127" y="2326"/>
                      <a:pt x="14578" y="2371"/>
                    </a:cubicBezTo>
                    <a:cubicBezTo>
                      <a:pt x="14141" y="2407"/>
                      <a:pt x="13735" y="2424"/>
                      <a:pt x="13357" y="2424"/>
                    </a:cubicBezTo>
                    <a:cubicBezTo>
                      <a:pt x="9898" y="2424"/>
                      <a:pt x="8692" y="1025"/>
                      <a:pt x="5805" y="303"/>
                    </a:cubicBezTo>
                    <a:cubicBezTo>
                      <a:pt x="5016" y="99"/>
                      <a:pt x="4216" y="0"/>
                      <a:pt x="3418" y="0"/>
                    </a:cubicBezTo>
                    <a:close/>
                    <a:moveTo>
                      <a:pt x="25117" y="7129"/>
                    </a:moveTo>
                    <a:cubicBezTo>
                      <a:pt x="25128" y="7155"/>
                      <a:pt x="25140" y="7182"/>
                      <a:pt x="25152" y="7208"/>
                    </a:cubicBezTo>
                    <a:cubicBezTo>
                      <a:pt x="25152" y="7208"/>
                      <a:pt x="25142" y="7180"/>
                      <a:pt x="25117" y="71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6"/>
              <p:cNvSpPr/>
              <p:nvPr/>
            </p:nvSpPr>
            <p:spPr>
              <a:xfrm>
                <a:off x="4033875" y="1359750"/>
                <a:ext cx="636325" cy="1356000"/>
              </a:xfrm>
              <a:custGeom>
                <a:avLst/>
                <a:gdLst/>
                <a:ahLst/>
                <a:cxnLst/>
                <a:rect l="l" t="t" r="r" b="b"/>
                <a:pathLst>
                  <a:path w="25453" h="54240" fill="none" extrusionOk="0">
                    <a:moveTo>
                      <a:pt x="25452" y="54239"/>
                    </a:moveTo>
                    <a:cubicBezTo>
                      <a:pt x="25452" y="49703"/>
                      <a:pt x="21483" y="45300"/>
                      <a:pt x="16413" y="42397"/>
                    </a:cubicBezTo>
                    <a:cubicBezTo>
                      <a:pt x="11342" y="39495"/>
                      <a:pt x="5505" y="38461"/>
                      <a:pt x="2736" y="31456"/>
                    </a:cubicBezTo>
                    <a:cubicBezTo>
                      <a:pt x="1" y="24418"/>
                      <a:pt x="701" y="22450"/>
                      <a:pt x="1168" y="18113"/>
                    </a:cubicBezTo>
                    <a:cubicBezTo>
                      <a:pt x="1635" y="13810"/>
                      <a:pt x="3136" y="4470"/>
                      <a:pt x="2336" y="0"/>
                    </a:cubicBezTo>
                  </a:path>
                </a:pathLst>
              </a:custGeom>
              <a:noFill/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4139800" y="1480675"/>
                <a:ext cx="91750" cy="813100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2524" fill="none" extrusionOk="0">
                    <a:moveTo>
                      <a:pt x="1835" y="0"/>
                    </a:moveTo>
                    <a:cubicBezTo>
                      <a:pt x="3403" y="6171"/>
                      <a:pt x="3670" y="10908"/>
                      <a:pt x="1835" y="18013"/>
                    </a:cubicBezTo>
                    <a:cubicBezTo>
                      <a:pt x="0" y="25118"/>
                      <a:pt x="2369" y="30789"/>
                      <a:pt x="2902" y="32524"/>
                    </a:cubicBezTo>
                  </a:path>
                </a:pathLst>
              </a:custGeom>
              <a:noFill/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3978000" y="2037725"/>
                <a:ext cx="441175" cy="373625"/>
              </a:xfrm>
              <a:custGeom>
                <a:avLst/>
                <a:gdLst/>
                <a:ahLst/>
                <a:cxnLst/>
                <a:rect l="l" t="t" r="r" b="b"/>
                <a:pathLst>
                  <a:path w="17647" h="14945" fill="none" extrusionOk="0">
                    <a:moveTo>
                      <a:pt x="1" y="1"/>
                    </a:moveTo>
                    <a:cubicBezTo>
                      <a:pt x="2503" y="5305"/>
                      <a:pt x="2203" y="10875"/>
                      <a:pt x="4571" y="12910"/>
                    </a:cubicBezTo>
                    <a:cubicBezTo>
                      <a:pt x="6906" y="14945"/>
                      <a:pt x="14311" y="12677"/>
                      <a:pt x="17647" y="14711"/>
                    </a:cubicBezTo>
                  </a:path>
                </a:pathLst>
              </a:custGeom>
              <a:noFill/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273225" y="1963525"/>
                <a:ext cx="320250" cy="575425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23017" fill="none" extrusionOk="0">
                    <a:moveTo>
                      <a:pt x="0" y="0"/>
                    </a:moveTo>
                    <a:cubicBezTo>
                      <a:pt x="2135" y="5170"/>
                      <a:pt x="2335" y="9373"/>
                      <a:pt x="5838" y="11508"/>
                    </a:cubicBezTo>
                    <a:cubicBezTo>
                      <a:pt x="9340" y="13643"/>
                      <a:pt x="9707" y="13210"/>
                      <a:pt x="10541" y="16345"/>
                    </a:cubicBezTo>
                    <a:cubicBezTo>
                      <a:pt x="11175" y="18613"/>
                      <a:pt x="11942" y="20848"/>
                      <a:pt x="12810" y="23017"/>
                    </a:cubicBezTo>
                  </a:path>
                </a:pathLst>
              </a:custGeom>
              <a:noFill/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038050" y="2504725"/>
                <a:ext cx="62797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25119" h="6906" fill="none" extrusionOk="0">
                    <a:moveTo>
                      <a:pt x="1" y="301"/>
                    </a:moveTo>
                    <a:cubicBezTo>
                      <a:pt x="5805" y="1"/>
                      <a:pt x="8207" y="3270"/>
                      <a:pt x="11776" y="4204"/>
                    </a:cubicBezTo>
                    <a:cubicBezTo>
                      <a:pt x="15312" y="5105"/>
                      <a:pt x="16646" y="3337"/>
                      <a:pt x="19281" y="3337"/>
                    </a:cubicBezTo>
                    <a:cubicBezTo>
                      <a:pt x="21916" y="3303"/>
                      <a:pt x="25119" y="6906"/>
                      <a:pt x="25119" y="6906"/>
                    </a:cubicBezTo>
                  </a:path>
                </a:pathLst>
              </a:custGeom>
              <a:noFill/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8" name="Google Shape;108;p6"/>
            <p:cNvSpPr/>
            <p:nvPr/>
          </p:nvSpPr>
          <p:spPr>
            <a:xfrm rot="-6095">
              <a:off x="1750774" y="4862628"/>
              <a:ext cx="169200" cy="720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950585">
              <a:off x="6974512" y="4864342"/>
              <a:ext cx="161536" cy="68571"/>
            </a:xfrm>
            <a:prstGeom prst="ellipse">
              <a:avLst/>
            </a:prstGeom>
            <a:solidFill>
              <a:srgbClr val="7D9DCD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" name="Google Shape;110;p6"/>
            <p:cNvGrpSpPr/>
            <p:nvPr/>
          </p:nvGrpSpPr>
          <p:grpSpPr>
            <a:xfrm rot="260469" flipH="1">
              <a:off x="2736344" y="4733837"/>
              <a:ext cx="442031" cy="203389"/>
              <a:chOff x="3029000" y="3167975"/>
              <a:chExt cx="442000" cy="203375"/>
            </a:xfrm>
          </p:grpSpPr>
          <p:sp>
            <p:nvSpPr>
              <p:cNvPr id="111" name="Google Shape;111;p6"/>
              <p:cNvSpPr/>
              <p:nvPr/>
            </p:nvSpPr>
            <p:spPr>
              <a:xfrm>
                <a:off x="3134900" y="3167975"/>
                <a:ext cx="189500" cy="203375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8135" extrusionOk="0">
                    <a:moveTo>
                      <a:pt x="4307" y="1"/>
                    </a:moveTo>
                    <a:cubicBezTo>
                      <a:pt x="3145" y="1"/>
                      <a:pt x="1903" y="214"/>
                      <a:pt x="1235" y="724"/>
                    </a:cubicBezTo>
                    <a:cubicBezTo>
                      <a:pt x="1" y="1691"/>
                      <a:pt x="201" y="6661"/>
                      <a:pt x="1869" y="7262"/>
                    </a:cubicBezTo>
                    <a:cubicBezTo>
                      <a:pt x="3134" y="7717"/>
                      <a:pt x="4841" y="8134"/>
                      <a:pt x="5621" y="8134"/>
                    </a:cubicBezTo>
                    <a:cubicBezTo>
                      <a:pt x="5868" y="8134"/>
                      <a:pt x="6022" y="8092"/>
                      <a:pt x="6039" y="7996"/>
                    </a:cubicBezTo>
                    <a:cubicBezTo>
                      <a:pt x="6139" y="7595"/>
                      <a:pt x="3370" y="6028"/>
                      <a:pt x="3370" y="6028"/>
                    </a:cubicBezTo>
                    <a:lnTo>
                      <a:pt x="3537" y="1558"/>
                    </a:lnTo>
                    <a:cubicBezTo>
                      <a:pt x="3945" y="1618"/>
                      <a:pt x="4333" y="1645"/>
                      <a:pt x="4692" y="1645"/>
                    </a:cubicBezTo>
                    <a:cubicBezTo>
                      <a:pt x="6505" y="1645"/>
                      <a:pt x="7580" y="958"/>
                      <a:pt x="6772" y="457"/>
                    </a:cubicBezTo>
                    <a:cubicBezTo>
                      <a:pt x="6330" y="173"/>
                      <a:pt x="5351" y="1"/>
                      <a:pt x="43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3351725" y="3228375"/>
                <a:ext cx="106775" cy="64450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578" extrusionOk="0">
                    <a:moveTo>
                      <a:pt x="3786" y="1"/>
                    </a:moveTo>
                    <a:cubicBezTo>
                      <a:pt x="2892" y="1"/>
                      <a:pt x="228" y="818"/>
                      <a:pt x="1" y="2577"/>
                    </a:cubicBezTo>
                    <a:cubicBezTo>
                      <a:pt x="1" y="2577"/>
                      <a:pt x="4270" y="376"/>
                      <a:pt x="4070" y="76"/>
                    </a:cubicBezTo>
                    <a:cubicBezTo>
                      <a:pt x="4045" y="26"/>
                      <a:pt x="3943" y="1"/>
                      <a:pt x="37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346125" y="3292800"/>
                <a:ext cx="124875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2221" extrusionOk="0">
                    <a:moveTo>
                      <a:pt x="225" y="0"/>
                    </a:moveTo>
                    <a:lnTo>
                      <a:pt x="225" y="0"/>
                    </a:lnTo>
                    <a:cubicBezTo>
                      <a:pt x="0" y="366"/>
                      <a:pt x="1880" y="2220"/>
                      <a:pt x="3495" y="2220"/>
                    </a:cubicBezTo>
                    <a:cubicBezTo>
                      <a:pt x="3798" y="2220"/>
                      <a:pt x="4092" y="2155"/>
                      <a:pt x="4361" y="2002"/>
                    </a:cubicBezTo>
                    <a:cubicBezTo>
                      <a:pt x="4995" y="1668"/>
                      <a:pt x="225" y="1"/>
                      <a:pt x="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3029000" y="3184850"/>
                <a:ext cx="334850" cy="165025"/>
              </a:xfrm>
              <a:custGeom>
                <a:avLst/>
                <a:gdLst/>
                <a:ahLst/>
                <a:cxnLst/>
                <a:rect l="l" t="t" r="r" b="b"/>
                <a:pathLst>
                  <a:path w="13394" h="6601" extrusionOk="0">
                    <a:moveTo>
                      <a:pt x="5827" y="0"/>
                    </a:moveTo>
                    <a:cubicBezTo>
                      <a:pt x="5708" y="0"/>
                      <a:pt x="5589" y="5"/>
                      <a:pt x="5471" y="15"/>
                    </a:cubicBezTo>
                    <a:cubicBezTo>
                      <a:pt x="2002" y="316"/>
                      <a:pt x="1" y="4585"/>
                      <a:pt x="167" y="5286"/>
                    </a:cubicBezTo>
                    <a:cubicBezTo>
                      <a:pt x="262" y="5682"/>
                      <a:pt x="2308" y="6601"/>
                      <a:pt x="5208" y="6601"/>
                    </a:cubicBezTo>
                    <a:cubicBezTo>
                      <a:pt x="7437" y="6601"/>
                      <a:pt x="10170" y="6058"/>
                      <a:pt x="12910" y="4318"/>
                    </a:cubicBezTo>
                    <a:cubicBezTo>
                      <a:pt x="13393" y="3996"/>
                      <a:pt x="9238" y="0"/>
                      <a:pt x="58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3164925" y="3257775"/>
                <a:ext cx="20875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704" fill="none" extrusionOk="0">
                    <a:moveTo>
                      <a:pt x="1" y="0"/>
                    </a:moveTo>
                    <a:cubicBezTo>
                      <a:pt x="835" y="1535"/>
                      <a:pt x="468" y="3169"/>
                      <a:pt x="34" y="3703"/>
                    </a:cubicBez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3081550" y="3257050"/>
                <a:ext cx="2837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027" extrusionOk="0">
                    <a:moveTo>
                      <a:pt x="563" y="0"/>
                    </a:moveTo>
                    <a:cubicBezTo>
                      <a:pt x="508" y="0"/>
                      <a:pt x="454" y="9"/>
                      <a:pt x="400" y="29"/>
                    </a:cubicBezTo>
                    <a:cubicBezTo>
                      <a:pt x="133" y="130"/>
                      <a:pt x="0" y="396"/>
                      <a:pt x="100" y="663"/>
                    </a:cubicBezTo>
                    <a:cubicBezTo>
                      <a:pt x="153" y="877"/>
                      <a:pt x="356" y="1026"/>
                      <a:pt x="572" y="1026"/>
                    </a:cubicBezTo>
                    <a:cubicBezTo>
                      <a:pt x="626" y="1026"/>
                      <a:pt x="681" y="1017"/>
                      <a:pt x="734" y="997"/>
                    </a:cubicBezTo>
                    <a:cubicBezTo>
                      <a:pt x="1001" y="897"/>
                      <a:pt x="1134" y="630"/>
                      <a:pt x="1067" y="363"/>
                    </a:cubicBezTo>
                    <a:cubicBezTo>
                      <a:pt x="987" y="150"/>
                      <a:pt x="779" y="0"/>
                      <a:pt x="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3088200" y="3264950"/>
                <a:ext cx="755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81" extrusionOk="0">
                    <a:moveTo>
                      <a:pt x="159" y="1"/>
                    </a:moveTo>
                    <a:cubicBezTo>
                      <a:pt x="139" y="1"/>
                      <a:pt x="119" y="5"/>
                      <a:pt x="101" y="14"/>
                    </a:cubicBezTo>
                    <a:cubicBezTo>
                      <a:pt x="34" y="14"/>
                      <a:pt x="1" y="114"/>
                      <a:pt x="34" y="180"/>
                    </a:cubicBezTo>
                    <a:cubicBezTo>
                      <a:pt x="34" y="247"/>
                      <a:pt x="134" y="281"/>
                      <a:pt x="201" y="281"/>
                    </a:cubicBezTo>
                    <a:cubicBezTo>
                      <a:pt x="268" y="247"/>
                      <a:pt x="301" y="147"/>
                      <a:pt x="268" y="80"/>
                    </a:cubicBezTo>
                    <a:cubicBezTo>
                      <a:pt x="268" y="32"/>
                      <a:pt x="214" y="1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6"/>
            <p:cNvGrpSpPr/>
            <p:nvPr/>
          </p:nvGrpSpPr>
          <p:grpSpPr>
            <a:xfrm flipH="1">
              <a:off x="3853275" y="4608981"/>
              <a:ext cx="1092018" cy="588361"/>
              <a:chOff x="3729949" y="4550550"/>
              <a:chExt cx="1205451" cy="649477"/>
            </a:xfrm>
          </p:grpSpPr>
          <p:grpSp>
            <p:nvGrpSpPr>
              <p:cNvPr id="119" name="Google Shape;119;p6"/>
              <p:cNvGrpSpPr/>
              <p:nvPr/>
            </p:nvGrpSpPr>
            <p:grpSpPr>
              <a:xfrm>
                <a:off x="4424175" y="4550550"/>
                <a:ext cx="511225" cy="592950"/>
                <a:chOff x="4483725" y="3281075"/>
                <a:chExt cx="511225" cy="592950"/>
              </a:xfrm>
            </p:grpSpPr>
            <p:sp>
              <p:nvSpPr>
                <p:cNvPr id="120" name="Google Shape;120;p6"/>
                <p:cNvSpPr/>
                <p:nvPr/>
              </p:nvSpPr>
              <p:spPr>
                <a:xfrm>
                  <a:off x="4483725" y="3362800"/>
                  <a:ext cx="152650" cy="33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6" h="13377" extrusionOk="0">
                      <a:moveTo>
                        <a:pt x="1435" y="0"/>
                      </a:moveTo>
                      <a:cubicBezTo>
                        <a:pt x="1435" y="1"/>
                        <a:pt x="1" y="6005"/>
                        <a:pt x="2336" y="8373"/>
                      </a:cubicBezTo>
                      <a:cubicBezTo>
                        <a:pt x="3703" y="9774"/>
                        <a:pt x="4738" y="11509"/>
                        <a:pt x="5271" y="13377"/>
                      </a:cubicBezTo>
                      <a:cubicBezTo>
                        <a:pt x="5271" y="13377"/>
                        <a:pt x="6105" y="8540"/>
                        <a:pt x="5471" y="6338"/>
                      </a:cubicBezTo>
                      <a:cubicBezTo>
                        <a:pt x="4871" y="4170"/>
                        <a:pt x="2536" y="3836"/>
                        <a:pt x="14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6"/>
                <p:cNvSpPr/>
                <p:nvPr/>
              </p:nvSpPr>
              <p:spPr>
                <a:xfrm>
                  <a:off x="4597150" y="3490375"/>
                  <a:ext cx="371950" cy="34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" h="13811" extrusionOk="0">
                      <a:moveTo>
                        <a:pt x="14878" y="1"/>
                      </a:moveTo>
                      <a:lnTo>
                        <a:pt x="14878" y="1"/>
                      </a:lnTo>
                      <a:cubicBezTo>
                        <a:pt x="13176" y="1836"/>
                        <a:pt x="11042" y="3170"/>
                        <a:pt x="8640" y="3870"/>
                      </a:cubicBezTo>
                      <a:cubicBezTo>
                        <a:pt x="4837" y="4938"/>
                        <a:pt x="4037" y="5538"/>
                        <a:pt x="3036" y="7706"/>
                      </a:cubicBezTo>
                      <a:cubicBezTo>
                        <a:pt x="2069" y="9841"/>
                        <a:pt x="0" y="13811"/>
                        <a:pt x="0" y="13811"/>
                      </a:cubicBezTo>
                      <a:cubicBezTo>
                        <a:pt x="2969" y="10642"/>
                        <a:pt x="3036" y="8974"/>
                        <a:pt x="5738" y="8274"/>
                      </a:cubicBezTo>
                      <a:cubicBezTo>
                        <a:pt x="8473" y="7573"/>
                        <a:pt x="11775" y="6472"/>
                        <a:pt x="13210" y="4571"/>
                      </a:cubicBezTo>
                      <a:cubicBezTo>
                        <a:pt x="14611" y="2636"/>
                        <a:pt x="14878" y="1"/>
                        <a:pt x="148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6"/>
                <p:cNvSpPr/>
                <p:nvPr/>
              </p:nvSpPr>
              <p:spPr>
                <a:xfrm>
                  <a:off x="4663850" y="3281075"/>
                  <a:ext cx="331100" cy="27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4" h="11142" extrusionOk="0">
                      <a:moveTo>
                        <a:pt x="13244" y="0"/>
                      </a:moveTo>
                      <a:cubicBezTo>
                        <a:pt x="13243" y="1"/>
                        <a:pt x="10642" y="2669"/>
                        <a:pt x="7173" y="3570"/>
                      </a:cubicBezTo>
                      <a:cubicBezTo>
                        <a:pt x="3704" y="4504"/>
                        <a:pt x="1469" y="6538"/>
                        <a:pt x="735" y="8373"/>
                      </a:cubicBezTo>
                      <a:cubicBezTo>
                        <a:pt x="1" y="10241"/>
                        <a:pt x="268" y="11142"/>
                        <a:pt x="268" y="11142"/>
                      </a:cubicBezTo>
                      <a:cubicBezTo>
                        <a:pt x="2603" y="9007"/>
                        <a:pt x="4671" y="9507"/>
                        <a:pt x="8507" y="6672"/>
                      </a:cubicBezTo>
                      <a:cubicBezTo>
                        <a:pt x="10742" y="5004"/>
                        <a:pt x="12410" y="2669"/>
                        <a:pt x="132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6"/>
                <p:cNvSpPr/>
                <p:nvPr/>
              </p:nvSpPr>
              <p:spPr>
                <a:xfrm>
                  <a:off x="4576300" y="3281075"/>
                  <a:ext cx="417825" cy="59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23718" fill="none" extrusionOk="0">
                      <a:moveTo>
                        <a:pt x="0" y="23717"/>
                      </a:moveTo>
                      <a:cubicBezTo>
                        <a:pt x="2369" y="20482"/>
                        <a:pt x="601" y="17713"/>
                        <a:pt x="2269" y="14144"/>
                      </a:cubicBezTo>
                      <a:cubicBezTo>
                        <a:pt x="3937" y="10608"/>
                        <a:pt x="5671" y="6905"/>
                        <a:pt x="9474" y="5604"/>
                      </a:cubicBezTo>
                      <a:cubicBezTo>
                        <a:pt x="13243" y="4337"/>
                        <a:pt x="16712" y="0"/>
                        <a:pt x="16712" y="0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6"/>
                <p:cNvSpPr/>
                <p:nvPr/>
              </p:nvSpPr>
              <p:spPr>
                <a:xfrm>
                  <a:off x="4519600" y="3362800"/>
                  <a:ext cx="95925" cy="33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7" h="13377" fill="none" extrusionOk="0">
                      <a:moveTo>
                        <a:pt x="0" y="0"/>
                      </a:moveTo>
                      <a:cubicBezTo>
                        <a:pt x="400" y="5404"/>
                        <a:pt x="2535" y="5905"/>
                        <a:pt x="3102" y="8606"/>
                      </a:cubicBezTo>
                      <a:cubicBezTo>
                        <a:pt x="3469" y="10174"/>
                        <a:pt x="3703" y="11775"/>
                        <a:pt x="3836" y="13377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6"/>
                <p:cNvSpPr/>
                <p:nvPr/>
              </p:nvSpPr>
              <p:spPr>
                <a:xfrm>
                  <a:off x="4597150" y="3491225"/>
                  <a:ext cx="371125" cy="34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5" h="13811" fill="none" extrusionOk="0">
                      <a:moveTo>
                        <a:pt x="14844" y="0"/>
                      </a:moveTo>
                      <a:cubicBezTo>
                        <a:pt x="12343" y="3970"/>
                        <a:pt x="9207" y="4637"/>
                        <a:pt x="6505" y="6238"/>
                      </a:cubicBezTo>
                      <a:cubicBezTo>
                        <a:pt x="3836" y="7839"/>
                        <a:pt x="2202" y="10141"/>
                        <a:pt x="0" y="13810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" name="Google Shape;126;p6"/>
              <p:cNvGrpSpPr/>
              <p:nvPr/>
            </p:nvGrpSpPr>
            <p:grpSpPr>
              <a:xfrm rot="3402052">
                <a:off x="3687352" y="4866315"/>
                <a:ext cx="493716" cy="164472"/>
                <a:chOff x="5564814" y="1015634"/>
                <a:chExt cx="493725" cy="164475"/>
              </a:xfrm>
            </p:grpSpPr>
            <p:sp>
              <p:nvSpPr>
                <p:cNvPr id="127" name="Google Shape;127;p6"/>
                <p:cNvSpPr/>
                <p:nvPr/>
              </p:nvSpPr>
              <p:spPr>
                <a:xfrm>
                  <a:off x="5565664" y="1015634"/>
                  <a:ext cx="492875" cy="16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5" h="6579" extrusionOk="0">
                      <a:moveTo>
                        <a:pt x="14944" y="0"/>
                      </a:moveTo>
                      <a:cubicBezTo>
                        <a:pt x="12982" y="0"/>
                        <a:pt x="10528" y="740"/>
                        <a:pt x="8540" y="2344"/>
                      </a:cubicBezTo>
                      <a:cubicBezTo>
                        <a:pt x="5471" y="4845"/>
                        <a:pt x="0" y="4879"/>
                        <a:pt x="0" y="4879"/>
                      </a:cubicBezTo>
                      <a:cubicBezTo>
                        <a:pt x="0" y="4879"/>
                        <a:pt x="2899" y="6579"/>
                        <a:pt x="6353" y="6579"/>
                      </a:cubicBezTo>
                      <a:cubicBezTo>
                        <a:pt x="7172" y="6579"/>
                        <a:pt x="8023" y="6483"/>
                        <a:pt x="8873" y="6246"/>
                      </a:cubicBezTo>
                      <a:cubicBezTo>
                        <a:pt x="12727" y="5166"/>
                        <a:pt x="14306" y="2323"/>
                        <a:pt x="17994" y="2323"/>
                      </a:cubicBezTo>
                      <a:cubicBezTo>
                        <a:pt x="18521" y="2323"/>
                        <a:pt x="19090" y="2381"/>
                        <a:pt x="19714" y="2510"/>
                      </a:cubicBezTo>
                      <a:cubicBezTo>
                        <a:pt x="19714" y="2510"/>
                        <a:pt x="19314" y="1877"/>
                        <a:pt x="17613" y="676"/>
                      </a:cubicBezTo>
                      <a:cubicBezTo>
                        <a:pt x="16990" y="233"/>
                        <a:pt x="16044" y="0"/>
                        <a:pt x="149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6"/>
                <p:cNvSpPr/>
                <p:nvPr/>
              </p:nvSpPr>
              <p:spPr>
                <a:xfrm>
                  <a:off x="5564814" y="1033359"/>
                  <a:ext cx="492875" cy="13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5" h="5371" fill="none" extrusionOk="0">
                      <a:moveTo>
                        <a:pt x="1" y="4170"/>
                      </a:moveTo>
                      <a:cubicBezTo>
                        <a:pt x="5138" y="5371"/>
                        <a:pt x="8974" y="3636"/>
                        <a:pt x="12143" y="1801"/>
                      </a:cubicBezTo>
                      <a:cubicBezTo>
                        <a:pt x="15312" y="0"/>
                        <a:pt x="19715" y="1801"/>
                        <a:pt x="19715" y="1801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7"/>
          <p:cNvGrpSpPr/>
          <p:nvPr/>
        </p:nvGrpSpPr>
        <p:grpSpPr>
          <a:xfrm>
            <a:off x="-140241" y="3660150"/>
            <a:ext cx="9294816" cy="2183411"/>
            <a:chOff x="-140241" y="3660150"/>
            <a:chExt cx="9294816" cy="2183411"/>
          </a:xfrm>
        </p:grpSpPr>
        <p:grpSp>
          <p:nvGrpSpPr>
            <p:cNvPr id="131" name="Google Shape;131;p7"/>
            <p:cNvGrpSpPr/>
            <p:nvPr/>
          </p:nvGrpSpPr>
          <p:grpSpPr>
            <a:xfrm>
              <a:off x="-3525" y="4608231"/>
              <a:ext cx="9158100" cy="535914"/>
              <a:chOff x="-3525" y="3150023"/>
              <a:chExt cx="9158100" cy="1993727"/>
            </a:xfrm>
          </p:grpSpPr>
          <p:cxnSp>
            <p:nvCxnSpPr>
              <p:cNvPr id="132" name="Google Shape;132;p7"/>
              <p:cNvCxnSpPr/>
              <p:nvPr/>
            </p:nvCxnSpPr>
            <p:spPr>
              <a:xfrm>
                <a:off x="-3525" y="3150023"/>
                <a:ext cx="915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3" name="Google Shape;133;p7"/>
              <p:cNvSpPr/>
              <p:nvPr/>
            </p:nvSpPr>
            <p:spPr>
              <a:xfrm>
                <a:off x="0" y="3163450"/>
                <a:ext cx="9144000" cy="1980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" name="Google Shape;134;p7"/>
            <p:cNvGrpSpPr/>
            <p:nvPr/>
          </p:nvGrpSpPr>
          <p:grpSpPr>
            <a:xfrm>
              <a:off x="-140241" y="3660150"/>
              <a:ext cx="9284248" cy="2183411"/>
              <a:chOff x="-140241" y="3660150"/>
              <a:chExt cx="9284248" cy="2183411"/>
            </a:xfrm>
          </p:grpSpPr>
          <p:sp>
            <p:nvSpPr>
              <p:cNvPr id="135" name="Google Shape;135;p7"/>
              <p:cNvSpPr/>
              <p:nvPr/>
            </p:nvSpPr>
            <p:spPr>
              <a:xfrm>
                <a:off x="7823050" y="4169749"/>
                <a:ext cx="1320957" cy="1002319"/>
              </a:xfrm>
              <a:custGeom>
                <a:avLst/>
                <a:gdLst/>
                <a:ahLst/>
                <a:cxnLst/>
                <a:rect l="l" t="t" r="r" b="b"/>
                <a:pathLst>
                  <a:path w="40764" h="30931" extrusionOk="0">
                    <a:moveTo>
                      <a:pt x="37643" y="1"/>
                    </a:moveTo>
                    <a:cubicBezTo>
                      <a:pt x="36339" y="1"/>
                      <a:pt x="34901" y="1033"/>
                      <a:pt x="34392" y="2844"/>
                    </a:cubicBezTo>
                    <a:cubicBezTo>
                      <a:pt x="33458" y="6080"/>
                      <a:pt x="36427" y="9048"/>
                      <a:pt x="37795" y="11550"/>
                    </a:cubicBezTo>
                    <a:cubicBezTo>
                      <a:pt x="38740" y="13256"/>
                      <a:pt x="37486" y="14803"/>
                      <a:pt x="36137" y="14803"/>
                    </a:cubicBezTo>
                    <a:cubicBezTo>
                      <a:pt x="35534" y="14803"/>
                      <a:pt x="34912" y="14494"/>
                      <a:pt x="34459" y="13752"/>
                    </a:cubicBezTo>
                    <a:cubicBezTo>
                      <a:pt x="32991" y="11350"/>
                      <a:pt x="34359" y="9148"/>
                      <a:pt x="33425" y="7847"/>
                    </a:cubicBezTo>
                    <a:cubicBezTo>
                      <a:pt x="33198" y="7520"/>
                      <a:pt x="32945" y="7363"/>
                      <a:pt x="32687" y="7363"/>
                    </a:cubicBezTo>
                    <a:cubicBezTo>
                      <a:pt x="31921" y="7363"/>
                      <a:pt x="31105" y="8738"/>
                      <a:pt x="30756" y="11083"/>
                    </a:cubicBezTo>
                    <a:cubicBezTo>
                      <a:pt x="30289" y="14219"/>
                      <a:pt x="32324" y="14619"/>
                      <a:pt x="33992" y="17254"/>
                    </a:cubicBezTo>
                    <a:cubicBezTo>
                      <a:pt x="35660" y="19923"/>
                      <a:pt x="36394" y="24259"/>
                      <a:pt x="33992" y="25193"/>
                    </a:cubicBezTo>
                    <a:cubicBezTo>
                      <a:pt x="33553" y="25364"/>
                      <a:pt x="33191" y="25444"/>
                      <a:pt x="32892" y="25444"/>
                    </a:cubicBezTo>
                    <a:cubicBezTo>
                      <a:pt x="31557" y="25444"/>
                      <a:pt x="31490" y="23835"/>
                      <a:pt x="31490" y="21491"/>
                    </a:cubicBezTo>
                    <a:cubicBezTo>
                      <a:pt x="31490" y="20222"/>
                      <a:pt x="30786" y="19625"/>
                      <a:pt x="30023" y="19625"/>
                    </a:cubicBezTo>
                    <a:cubicBezTo>
                      <a:pt x="29061" y="19625"/>
                      <a:pt x="28005" y="20575"/>
                      <a:pt x="28154" y="22325"/>
                    </a:cubicBezTo>
                    <a:cubicBezTo>
                      <a:pt x="28421" y="25460"/>
                      <a:pt x="28788" y="27395"/>
                      <a:pt x="25653" y="27795"/>
                    </a:cubicBezTo>
                    <a:cubicBezTo>
                      <a:pt x="25516" y="27811"/>
                      <a:pt x="25387" y="27819"/>
                      <a:pt x="25267" y="27819"/>
                    </a:cubicBezTo>
                    <a:cubicBezTo>
                      <a:pt x="22622" y="27819"/>
                      <a:pt x="23775" y="24091"/>
                      <a:pt x="25019" y="21858"/>
                    </a:cubicBezTo>
                    <a:cubicBezTo>
                      <a:pt x="26286" y="19556"/>
                      <a:pt x="29455" y="19022"/>
                      <a:pt x="29822" y="16620"/>
                    </a:cubicBezTo>
                    <a:cubicBezTo>
                      <a:pt x="30189" y="14252"/>
                      <a:pt x="28688" y="14386"/>
                      <a:pt x="28755" y="11817"/>
                    </a:cubicBezTo>
                    <a:cubicBezTo>
                      <a:pt x="28788" y="9282"/>
                      <a:pt x="30256" y="7481"/>
                      <a:pt x="30189" y="4679"/>
                    </a:cubicBezTo>
                    <a:cubicBezTo>
                      <a:pt x="30152" y="3123"/>
                      <a:pt x="29029" y="2336"/>
                      <a:pt x="27786" y="2336"/>
                    </a:cubicBezTo>
                    <a:cubicBezTo>
                      <a:pt x="26818" y="2336"/>
                      <a:pt x="25776" y="2814"/>
                      <a:pt x="25119" y="3778"/>
                    </a:cubicBezTo>
                    <a:cubicBezTo>
                      <a:pt x="23584" y="5979"/>
                      <a:pt x="25286" y="8014"/>
                      <a:pt x="26453" y="12918"/>
                    </a:cubicBezTo>
                    <a:cubicBezTo>
                      <a:pt x="27039" y="15379"/>
                      <a:pt x="26112" y="16437"/>
                      <a:pt x="25056" y="16437"/>
                    </a:cubicBezTo>
                    <a:cubicBezTo>
                      <a:pt x="24009" y="16437"/>
                      <a:pt x="22834" y="15396"/>
                      <a:pt x="22884" y="13652"/>
                    </a:cubicBezTo>
                    <a:cubicBezTo>
                      <a:pt x="22958" y="11056"/>
                      <a:pt x="22867" y="9119"/>
                      <a:pt x="21810" y="9119"/>
                    </a:cubicBezTo>
                    <a:cubicBezTo>
                      <a:pt x="21441" y="9119"/>
                      <a:pt x="20954" y="9356"/>
                      <a:pt x="20315" y="9882"/>
                    </a:cubicBezTo>
                    <a:cubicBezTo>
                      <a:pt x="17814" y="11884"/>
                      <a:pt x="20382" y="16153"/>
                      <a:pt x="22250" y="19823"/>
                    </a:cubicBezTo>
                    <a:cubicBezTo>
                      <a:pt x="23494" y="22311"/>
                      <a:pt x="22714" y="23649"/>
                      <a:pt x="21822" y="23649"/>
                    </a:cubicBezTo>
                    <a:cubicBezTo>
                      <a:pt x="21399" y="23649"/>
                      <a:pt x="20951" y="23348"/>
                      <a:pt x="20682" y="22725"/>
                    </a:cubicBezTo>
                    <a:cubicBezTo>
                      <a:pt x="20188" y="21558"/>
                      <a:pt x="19435" y="20825"/>
                      <a:pt x="18675" y="20825"/>
                    </a:cubicBezTo>
                    <a:cubicBezTo>
                      <a:pt x="18153" y="20825"/>
                      <a:pt x="17628" y="21170"/>
                      <a:pt x="17180" y="21958"/>
                    </a:cubicBezTo>
                    <a:cubicBezTo>
                      <a:pt x="16046" y="23926"/>
                      <a:pt x="17347" y="27428"/>
                      <a:pt x="15979" y="29229"/>
                    </a:cubicBezTo>
                    <a:cubicBezTo>
                      <a:pt x="15530" y="29821"/>
                      <a:pt x="15016" y="30107"/>
                      <a:pt x="14507" y="30107"/>
                    </a:cubicBezTo>
                    <a:cubicBezTo>
                      <a:pt x="13466" y="30107"/>
                      <a:pt x="12446" y="28912"/>
                      <a:pt x="12043" y="26694"/>
                    </a:cubicBezTo>
                    <a:cubicBezTo>
                      <a:pt x="11442" y="23359"/>
                      <a:pt x="13944" y="22792"/>
                      <a:pt x="15512" y="19823"/>
                    </a:cubicBezTo>
                    <a:cubicBezTo>
                      <a:pt x="16814" y="17358"/>
                      <a:pt x="15241" y="15744"/>
                      <a:pt x="13277" y="15744"/>
                    </a:cubicBezTo>
                    <a:cubicBezTo>
                      <a:pt x="12875" y="15744"/>
                      <a:pt x="12456" y="15812"/>
                      <a:pt x="12043" y="15953"/>
                    </a:cubicBezTo>
                    <a:cubicBezTo>
                      <a:pt x="9574" y="16787"/>
                      <a:pt x="11342" y="19956"/>
                      <a:pt x="10709" y="23659"/>
                    </a:cubicBezTo>
                    <a:cubicBezTo>
                      <a:pt x="10514" y="24747"/>
                      <a:pt x="10065" y="25184"/>
                      <a:pt x="9527" y="25184"/>
                    </a:cubicBezTo>
                    <a:cubicBezTo>
                      <a:pt x="8215" y="25184"/>
                      <a:pt x="6372" y="22594"/>
                      <a:pt x="6372" y="20490"/>
                    </a:cubicBezTo>
                    <a:cubicBezTo>
                      <a:pt x="6372" y="18504"/>
                      <a:pt x="5151" y="16412"/>
                      <a:pt x="3783" y="16412"/>
                    </a:cubicBezTo>
                    <a:cubicBezTo>
                      <a:pt x="3128" y="16412"/>
                      <a:pt x="2440" y="16890"/>
                      <a:pt x="1836" y="18088"/>
                    </a:cubicBezTo>
                    <a:cubicBezTo>
                      <a:pt x="1" y="21791"/>
                      <a:pt x="3403" y="24660"/>
                      <a:pt x="4704" y="26127"/>
                    </a:cubicBezTo>
                    <a:cubicBezTo>
                      <a:pt x="6005" y="27595"/>
                      <a:pt x="6472" y="29530"/>
                      <a:pt x="2770" y="30931"/>
                    </a:cubicBezTo>
                    <a:lnTo>
                      <a:pt x="40763" y="30330"/>
                    </a:lnTo>
                    <a:cubicBezTo>
                      <a:pt x="40763" y="30330"/>
                      <a:pt x="40763" y="4979"/>
                      <a:pt x="39929" y="1943"/>
                    </a:cubicBezTo>
                    <a:cubicBezTo>
                      <a:pt x="39567" y="610"/>
                      <a:pt x="38644" y="1"/>
                      <a:pt x="376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7"/>
              <p:cNvSpPr/>
              <p:nvPr/>
            </p:nvSpPr>
            <p:spPr>
              <a:xfrm flipH="1">
                <a:off x="-13047" y="4180177"/>
                <a:ext cx="1307200" cy="991880"/>
              </a:xfrm>
              <a:custGeom>
                <a:avLst/>
                <a:gdLst/>
                <a:ahLst/>
                <a:cxnLst/>
                <a:rect l="l" t="t" r="r" b="b"/>
                <a:pathLst>
                  <a:path w="40764" h="30931" extrusionOk="0">
                    <a:moveTo>
                      <a:pt x="37643" y="1"/>
                    </a:moveTo>
                    <a:cubicBezTo>
                      <a:pt x="36339" y="1"/>
                      <a:pt x="34901" y="1033"/>
                      <a:pt x="34392" y="2844"/>
                    </a:cubicBezTo>
                    <a:cubicBezTo>
                      <a:pt x="33458" y="6080"/>
                      <a:pt x="36427" y="9048"/>
                      <a:pt x="37795" y="11550"/>
                    </a:cubicBezTo>
                    <a:cubicBezTo>
                      <a:pt x="38740" y="13256"/>
                      <a:pt x="37486" y="14803"/>
                      <a:pt x="36137" y="14803"/>
                    </a:cubicBezTo>
                    <a:cubicBezTo>
                      <a:pt x="35534" y="14803"/>
                      <a:pt x="34912" y="14494"/>
                      <a:pt x="34459" y="13752"/>
                    </a:cubicBezTo>
                    <a:cubicBezTo>
                      <a:pt x="32991" y="11350"/>
                      <a:pt x="34359" y="9148"/>
                      <a:pt x="33425" y="7847"/>
                    </a:cubicBezTo>
                    <a:cubicBezTo>
                      <a:pt x="33198" y="7520"/>
                      <a:pt x="32945" y="7363"/>
                      <a:pt x="32687" y="7363"/>
                    </a:cubicBezTo>
                    <a:cubicBezTo>
                      <a:pt x="31921" y="7363"/>
                      <a:pt x="31105" y="8738"/>
                      <a:pt x="30756" y="11083"/>
                    </a:cubicBezTo>
                    <a:cubicBezTo>
                      <a:pt x="30289" y="14219"/>
                      <a:pt x="32324" y="14619"/>
                      <a:pt x="33992" y="17254"/>
                    </a:cubicBezTo>
                    <a:cubicBezTo>
                      <a:pt x="35660" y="19923"/>
                      <a:pt x="36394" y="24259"/>
                      <a:pt x="33992" y="25193"/>
                    </a:cubicBezTo>
                    <a:cubicBezTo>
                      <a:pt x="33553" y="25364"/>
                      <a:pt x="33191" y="25444"/>
                      <a:pt x="32892" y="25444"/>
                    </a:cubicBezTo>
                    <a:cubicBezTo>
                      <a:pt x="31557" y="25444"/>
                      <a:pt x="31490" y="23835"/>
                      <a:pt x="31490" y="21491"/>
                    </a:cubicBezTo>
                    <a:cubicBezTo>
                      <a:pt x="31490" y="20222"/>
                      <a:pt x="30786" y="19625"/>
                      <a:pt x="30023" y="19625"/>
                    </a:cubicBezTo>
                    <a:cubicBezTo>
                      <a:pt x="29061" y="19625"/>
                      <a:pt x="28005" y="20575"/>
                      <a:pt x="28154" y="22325"/>
                    </a:cubicBezTo>
                    <a:cubicBezTo>
                      <a:pt x="28421" y="25460"/>
                      <a:pt x="28788" y="27395"/>
                      <a:pt x="25653" y="27795"/>
                    </a:cubicBezTo>
                    <a:cubicBezTo>
                      <a:pt x="25516" y="27811"/>
                      <a:pt x="25387" y="27819"/>
                      <a:pt x="25267" y="27819"/>
                    </a:cubicBezTo>
                    <a:cubicBezTo>
                      <a:pt x="22622" y="27819"/>
                      <a:pt x="23775" y="24091"/>
                      <a:pt x="25019" y="21858"/>
                    </a:cubicBezTo>
                    <a:cubicBezTo>
                      <a:pt x="26286" y="19556"/>
                      <a:pt x="29455" y="19022"/>
                      <a:pt x="29822" y="16620"/>
                    </a:cubicBezTo>
                    <a:cubicBezTo>
                      <a:pt x="30189" y="14252"/>
                      <a:pt x="28688" y="14386"/>
                      <a:pt x="28755" y="11817"/>
                    </a:cubicBezTo>
                    <a:cubicBezTo>
                      <a:pt x="28788" y="9282"/>
                      <a:pt x="30256" y="7481"/>
                      <a:pt x="30189" y="4679"/>
                    </a:cubicBezTo>
                    <a:cubicBezTo>
                      <a:pt x="30152" y="3123"/>
                      <a:pt x="29029" y="2336"/>
                      <a:pt x="27786" y="2336"/>
                    </a:cubicBezTo>
                    <a:cubicBezTo>
                      <a:pt x="26818" y="2336"/>
                      <a:pt x="25776" y="2814"/>
                      <a:pt x="25119" y="3778"/>
                    </a:cubicBezTo>
                    <a:cubicBezTo>
                      <a:pt x="23584" y="5979"/>
                      <a:pt x="25286" y="8014"/>
                      <a:pt x="26453" y="12918"/>
                    </a:cubicBezTo>
                    <a:cubicBezTo>
                      <a:pt x="27039" y="15379"/>
                      <a:pt x="26112" y="16437"/>
                      <a:pt x="25056" y="16437"/>
                    </a:cubicBezTo>
                    <a:cubicBezTo>
                      <a:pt x="24009" y="16437"/>
                      <a:pt x="22834" y="15396"/>
                      <a:pt x="22884" y="13652"/>
                    </a:cubicBezTo>
                    <a:cubicBezTo>
                      <a:pt x="22958" y="11056"/>
                      <a:pt x="22867" y="9119"/>
                      <a:pt x="21810" y="9119"/>
                    </a:cubicBezTo>
                    <a:cubicBezTo>
                      <a:pt x="21441" y="9119"/>
                      <a:pt x="20954" y="9356"/>
                      <a:pt x="20315" y="9882"/>
                    </a:cubicBezTo>
                    <a:cubicBezTo>
                      <a:pt x="17814" y="11884"/>
                      <a:pt x="20382" y="16153"/>
                      <a:pt x="22250" y="19823"/>
                    </a:cubicBezTo>
                    <a:cubicBezTo>
                      <a:pt x="23494" y="22311"/>
                      <a:pt x="22714" y="23649"/>
                      <a:pt x="21822" y="23649"/>
                    </a:cubicBezTo>
                    <a:cubicBezTo>
                      <a:pt x="21399" y="23649"/>
                      <a:pt x="20951" y="23348"/>
                      <a:pt x="20682" y="22725"/>
                    </a:cubicBezTo>
                    <a:cubicBezTo>
                      <a:pt x="20188" y="21558"/>
                      <a:pt x="19435" y="20825"/>
                      <a:pt x="18675" y="20825"/>
                    </a:cubicBezTo>
                    <a:cubicBezTo>
                      <a:pt x="18153" y="20825"/>
                      <a:pt x="17628" y="21170"/>
                      <a:pt x="17180" y="21958"/>
                    </a:cubicBezTo>
                    <a:cubicBezTo>
                      <a:pt x="16046" y="23926"/>
                      <a:pt x="17347" y="27428"/>
                      <a:pt x="15979" y="29229"/>
                    </a:cubicBezTo>
                    <a:cubicBezTo>
                      <a:pt x="15530" y="29821"/>
                      <a:pt x="15016" y="30107"/>
                      <a:pt x="14507" y="30107"/>
                    </a:cubicBezTo>
                    <a:cubicBezTo>
                      <a:pt x="13466" y="30107"/>
                      <a:pt x="12446" y="28912"/>
                      <a:pt x="12043" y="26694"/>
                    </a:cubicBezTo>
                    <a:cubicBezTo>
                      <a:pt x="11442" y="23359"/>
                      <a:pt x="13944" y="22792"/>
                      <a:pt x="15512" y="19823"/>
                    </a:cubicBezTo>
                    <a:cubicBezTo>
                      <a:pt x="16814" y="17358"/>
                      <a:pt x="15241" y="15744"/>
                      <a:pt x="13277" y="15744"/>
                    </a:cubicBezTo>
                    <a:cubicBezTo>
                      <a:pt x="12875" y="15744"/>
                      <a:pt x="12456" y="15812"/>
                      <a:pt x="12043" y="15953"/>
                    </a:cubicBezTo>
                    <a:cubicBezTo>
                      <a:pt x="9574" y="16787"/>
                      <a:pt x="11342" y="19956"/>
                      <a:pt x="10709" y="23659"/>
                    </a:cubicBezTo>
                    <a:cubicBezTo>
                      <a:pt x="10514" y="24747"/>
                      <a:pt x="10065" y="25184"/>
                      <a:pt x="9527" y="25184"/>
                    </a:cubicBezTo>
                    <a:cubicBezTo>
                      <a:pt x="8215" y="25184"/>
                      <a:pt x="6372" y="22594"/>
                      <a:pt x="6372" y="20490"/>
                    </a:cubicBezTo>
                    <a:cubicBezTo>
                      <a:pt x="6372" y="18504"/>
                      <a:pt x="5151" y="16412"/>
                      <a:pt x="3783" y="16412"/>
                    </a:cubicBezTo>
                    <a:cubicBezTo>
                      <a:pt x="3128" y="16412"/>
                      <a:pt x="2440" y="16890"/>
                      <a:pt x="1836" y="18088"/>
                    </a:cubicBezTo>
                    <a:cubicBezTo>
                      <a:pt x="1" y="21791"/>
                      <a:pt x="3403" y="24660"/>
                      <a:pt x="4704" y="26127"/>
                    </a:cubicBezTo>
                    <a:cubicBezTo>
                      <a:pt x="6005" y="27595"/>
                      <a:pt x="6472" y="29530"/>
                      <a:pt x="2770" y="30931"/>
                    </a:cubicBezTo>
                    <a:lnTo>
                      <a:pt x="40763" y="30330"/>
                    </a:lnTo>
                    <a:cubicBezTo>
                      <a:pt x="40763" y="30330"/>
                      <a:pt x="40763" y="4979"/>
                      <a:pt x="39929" y="1943"/>
                    </a:cubicBezTo>
                    <a:cubicBezTo>
                      <a:pt x="39567" y="610"/>
                      <a:pt x="38644" y="1"/>
                      <a:pt x="3764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7" name="Google Shape;137;p7"/>
              <p:cNvGrpSpPr/>
              <p:nvPr/>
            </p:nvGrpSpPr>
            <p:grpSpPr>
              <a:xfrm rot="8398153">
                <a:off x="6686030" y="4382392"/>
                <a:ext cx="2514953" cy="738926"/>
                <a:chOff x="8674525" y="3553425"/>
                <a:chExt cx="2514950" cy="738925"/>
              </a:xfrm>
            </p:grpSpPr>
            <p:sp>
              <p:nvSpPr>
                <p:cNvPr id="138" name="Google Shape;138;p7"/>
                <p:cNvSpPr/>
                <p:nvPr/>
              </p:nvSpPr>
              <p:spPr>
                <a:xfrm>
                  <a:off x="9513875" y="3562600"/>
                  <a:ext cx="1199925" cy="59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997" h="23624" extrusionOk="0">
                      <a:moveTo>
                        <a:pt x="14770" y="0"/>
                      </a:moveTo>
                      <a:cubicBezTo>
                        <a:pt x="8133" y="0"/>
                        <a:pt x="0" y="3063"/>
                        <a:pt x="3041" y="5363"/>
                      </a:cubicBezTo>
                      <a:cubicBezTo>
                        <a:pt x="3763" y="5910"/>
                        <a:pt x="4686" y="6108"/>
                        <a:pt x="5732" y="6108"/>
                      </a:cubicBezTo>
                      <a:cubicBezTo>
                        <a:pt x="8462" y="6108"/>
                        <a:pt x="12028" y="4761"/>
                        <a:pt x="15051" y="4761"/>
                      </a:cubicBezTo>
                      <a:cubicBezTo>
                        <a:pt x="16102" y="4761"/>
                        <a:pt x="17088" y="4924"/>
                        <a:pt x="17950" y="5363"/>
                      </a:cubicBezTo>
                      <a:cubicBezTo>
                        <a:pt x="22238" y="7550"/>
                        <a:pt x="22636" y="11554"/>
                        <a:pt x="28514" y="12633"/>
                      </a:cubicBezTo>
                      <a:cubicBezTo>
                        <a:pt x="29468" y="12804"/>
                        <a:pt x="30368" y="12868"/>
                        <a:pt x="31222" y="12868"/>
                      </a:cubicBezTo>
                      <a:cubicBezTo>
                        <a:pt x="33844" y="12868"/>
                        <a:pt x="36024" y="12261"/>
                        <a:pt x="37966" y="12261"/>
                      </a:cubicBezTo>
                      <a:cubicBezTo>
                        <a:pt x="39287" y="12261"/>
                        <a:pt x="40498" y="12542"/>
                        <a:pt x="41663" y="13485"/>
                      </a:cubicBezTo>
                      <a:cubicBezTo>
                        <a:pt x="43821" y="15218"/>
                        <a:pt x="44191" y="18398"/>
                        <a:pt x="47996" y="23624"/>
                      </a:cubicBezTo>
                      <a:cubicBezTo>
                        <a:pt x="45809" y="17717"/>
                        <a:pt x="46292" y="11554"/>
                        <a:pt x="40470" y="9027"/>
                      </a:cubicBezTo>
                      <a:cubicBezTo>
                        <a:pt x="38993" y="8378"/>
                        <a:pt x="37874" y="8152"/>
                        <a:pt x="36946" y="8152"/>
                      </a:cubicBezTo>
                      <a:cubicBezTo>
                        <a:pt x="34808" y="8152"/>
                        <a:pt x="33683" y="9352"/>
                        <a:pt x="31523" y="9352"/>
                      </a:cubicBezTo>
                      <a:cubicBezTo>
                        <a:pt x="30926" y="9352"/>
                        <a:pt x="30250" y="9261"/>
                        <a:pt x="29452" y="9027"/>
                      </a:cubicBezTo>
                      <a:cubicBezTo>
                        <a:pt x="24482" y="7550"/>
                        <a:pt x="23033" y="592"/>
                        <a:pt x="16218" y="53"/>
                      </a:cubicBezTo>
                      <a:cubicBezTo>
                        <a:pt x="15747" y="17"/>
                        <a:pt x="15262" y="0"/>
                        <a:pt x="14770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7"/>
                <p:cNvSpPr/>
                <p:nvPr/>
              </p:nvSpPr>
              <p:spPr>
                <a:xfrm>
                  <a:off x="9858975" y="4039550"/>
                  <a:ext cx="854825" cy="24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93" h="9979" extrusionOk="0">
                      <a:moveTo>
                        <a:pt x="18678" y="1"/>
                      </a:moveTo>
                      <a:cubicBezTo>
                        <a:pt x="15005" y="1"/>
                        <a:pt x="10976" y="836"/>
                        <a:pt x="6816" y="3211"/>
                      </a:cubicBezTo>
                      <a:cubicBezTo>
                        <a:pt x="1205" y="6388"/>
                        <a:pt x="0" y="9978"/>
                        <a:pt x="3787" y="9978"/>
                      </a:cubicBezTo>
                      <a:cubicBezTo>
                        <a:pt x="4333" y="9978"/>
                        <a:pt x="4982" y="9904"/>
                        <a:pt x="5736" y="9743"/>
                      </a:cubicBezTo>
                      <a:cubicBezTo>
                        <a:pt x="11757" y="8465"/>
                        <a:pt x="12836" y="5966"/>
                        <a:pt x="16698" y="4546"/>
                      </a:cubicBezTo>
                      <a:cubicBezTo>
                        <a:pt x="18889" y="3746"/>
                        <a:pt x="20269" y="3073"/>
                        <a:pt x="23247" y="3073"/>
                      </a:cubicBezTo>
                      <a:cubicBezTo>
                        <a:pt x="25558" y="3073"/>
                        <a:pt x="28831" y="3478"/>
                        <a:pt x="34192" y="4546"/>
                      </a:cubicBezTo>
                      <a:cubicBezTo>
                        <a:pt x="34192" y="4546"/>
                        <a:pt x="29307" y="1734"/>
                        <a:pt x="24309" y="627"/>
                      </a:cubicBezTo>
                      <a:cubicBezTo>
                        <a:pt x="22561" y="247"/>
                        <a:pt x="20672" y="1"/>
                        <a:pt x="1867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7"/>
                <p:cNvSpPr/>
                <p:nvPr/>
              </p:nvSpPr>
              <p:spPr>
                <a:xfrm>
                  <a:off x="8899075" y="3553425"/>
                  <a:ext cx="1327675" cy="47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07" h="18928" extrusionOk="0">
                      <a:moveTo>
                        <a:pt x="7686" y="1"/>
                      </a:moveTo>
                      <a:cubicBezTo>
                        <a:pt x="6786" y="1"/>
                        <a:pt x="5921" y="116"/>
                        <a:pt x="5112" y="363"/>
                      </a:cubicBezTo>
                      <a:cubicBezTo>
                        <a:pt x="0" y="1925"/>
                        <a:pt x="6220" y="5247"/>
                        <a:pt x="14853" y="8542"/>
                      </a:cubicBezTo>
                      <a:cubicBezTo>
                        <a:pt x="23458" y="11836"/>
                        <a:pt x="23856" y="16351"/>
                        <a:pt x="28967" y="18368"/>
                      </a:cubicBezTo>
                      <a:cubicBezTo>
                        <a:pt x="29993" y="18766"/>
                        <a:pt x="31059" y="18928"/>
                        <a:pt x="32150" y="18928"/>
                      </a:cubicBezTo>
                      <a:cubicBezTo>
                        <a:pt x="36497" y="18928"/>
                        <a:pt x="41233" y="16368"/>
                        <a:pt x="45297" y="16096"/>
                      </a:cubicBezTo>
                      <a:cubicBezTo>
                        <a:pt x="46911" y="15988"/>
                        <a:pt x="48285" y="15951"/>
                        <a:pt x="49408" y="15951"/>
                      </a:cubicBezTo>
                      <a:cubicBezTo>
                        <a:pt x="51843" y="15951"/>
                        <a:pt x="53106" y="16124"/>
                        <a:pt x="53106" y="16124"/>
                      </a:cubicBezTo>
                      <a:cubicBezTo>
                        <a:pt x="50460" y="15050"/>
                        <a:pt x="47877" y="14687"/>
                        <a:pt x="45244" y="14687"/>
                      </a:cubicBezTo>
                      <a:cubicBezTo>
                        <a:pt x="42310" y="14687"/>
                        <a:pt x="39313" y="15137"/>
                        <a:pt x="36095" y="15556"/>
                      </a:cubicBezTo>
                      <a:cubicBezTo>
                        <a:pt x="35628" y="15617"/>
                        <a:pt x="35173" y="15646"/>
                        <a:pt x="34731" y="15646"/>
                      </a:cubicBezTo>
                      <a:cubicBezTo>
                        <a:pt x="29400" y="15646"/>
                        <a:pt x="25827" y="11398"/>
                        <a:pt x="21868" y="7150"/>
                      </a:cubicBezTo>
                      <a:cubicBezTo>
                        <a:pt x="18258" y="3254"/>
                        <a:pt x="12475" y="1"/>
                        <a:pt x="768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7"/>
                <p:cNvSpPr/>
                <p:nvPr/>
              </p:nvSpPr>
              <p:spPr>
                <a:xfrm>
                  <a:off x="8674525" y="3842775"/>
                  <a:ext cx="853600" cy="23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4" h="9526" extrusionOk="0">
                      <a:moveTo>
                        <a:pt x="9414" y="1"/>
                      </a:moveTo>
                      <a:cubicBezTo>
                        <a:pt x="4875" y="1"/>
                        <a:pt x="954" y="1081"/>
                        <a:pt x="378" y="3585"/>
                      </a:cubicBezTo>
                      <a:cubicBezTo>
                        <a:pt x="1" y="5220"/>
                        <a:pt x="978" y="5718"/>
                        <a:pt x="2724" y="5718"/>
                      </a:cubicBezTo>
                      <a:cubicBezTo>
                        <a:pt x="5441" y="5718"/>
                        <a:pt x="10020" y="4511"/>
                        <a:pt x="14252" y="4511"/>
                      </a:cubicBezTo>
                      <a:cubicBezTo>
                        <a:pt x="14475" y="4511"/>
                        <a:pt x="14697" y="4515"/>
                        <a:pt x="14918" y="4522"/>
                      </a:cubicBezTo>
                      <a:cubicBezTo>
                        <a:pt x="21795" y="4745"/>
                        <a:pt x="26597" y="9526"/>
                        <a:pt x="33714" y="9526"/>
                      </a:cubicBezTo>
                      <a:cubicBezTo>
                        <a:pt x="33857" y="9526"/>
                        <a:pt x="34000" y="9524"/>
                        <a:pt x="34144" y="9520"/>
                      </a:cubicBezTo>
                      <a:cubicBezTo>
                        <a:pt x="27697" y="6794"/>
                        <a:pt x="26135" y="3982"/>
                        <a:pt x="19206" y="1568"/>
                      </a:cubicBezTo>
                      <a:cubicBezTo>
                        <a:pt x="16308" y="567"/>
                        <a:pt x="12699" y="1"/>
                        <a:pt x="94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7"/>
                <p:cNvSpPr/>
                <p:nvPr/>
              </p:nvSpPr>
              <p:spPr>
                <a:xfrm>
                  <a:off x="9589875" y="3583775"/>
                  <a:ext cx="1123925" cy="69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57" h="27775" fill="none" extrusionOk="0">
                      <a:moveTo>
                        <a:pt x="1" y="4516"/>
                      </a:moveTo>
                      <a:cubicBezTo>
                        <a:pt x="11275" y="910"/>
                        <a:pt x="14967" y="1"/>
                        <a:pt x="19283" y="5027"/>
                      </a:cubicBezTo>
                      <a:cubicBezTo>
                        <a:pt x="23600" y="10026"/>
                        <a:pt x="26014" y="11304"/>
                        <a:pt x="31722" y="9742"/>
                      </a:cubicBezTo>
                      <a:cubicBezTo>
                        <a:pt x="37402" y="8151"/>
                        <a:pt x="40639" y="10821"/>
                        <a:pt x="41946" y="14882"/>
                      </a:cubicBezTo>
                      <a:cubicBezTo>
                        <a:pt x="43224" y="18971"/>
                        <a:pt x="44956" y="22777"/>
                        <a:pt x="44956" y="22777"/>
                      </a:cubicBezTo>
                      <a:cubicBezTo>
                        <a:pt x="44956" y="22777"/>
                        <a:pt x="37913" y="18687"/>
                        <a:pt x="31097" y="19880"/>
                      </a:cubicBezTo>
                      <a:cubicBezTo>
                        <a:pt x="24282" y="21073"/>
                        <a:pt x="16216" y="25361"/>
                        <a:pt x="12780" y="27775"/>
                      </a:cubicBezTo>
                    </a:path>
                  </a:pathLst>
                </a:custGeom>
                <a:noFill/>
                <a:ln w="4250" cap="flat" cmpd="sng">
                  <a:solidFill>
                    <a:schemeClr val="dk2"/>
                  </a:solidFill>
                  <a:prstDash val="solid"/>
                  <a:miter lim="2839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7"/>
                <p:cNvSpPr/>
                <p:nvPr/>
              </p:nvSpPr>
              <p:spPr>
                <a:xfrm>
                  <a:off x="8980725" y="3598700"/>
                  <a:ext cx="1246025" cy="41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841" h="16444" fill="none" extrusionOk="0">
                      <a:moveTo>
                        <a:pt x="0" y="0"/>
                      </a:moveTo>
                      <a:cubicBezTo>
                        <a:pt x="8577" y="511"/>
                        <a:pt x="14086" y="2783"/>
                        <a:pt x="18488" y="7668"/>
                      </a:cubicBezTo>
                      <a:cubicBezTo>
                        <a:pt x="22890" y="12553"/>
                        <a:pt x="25332" y="16443"/>
                        <a:pt x="31182" y="15534"/>
                      </a:cubicBezTo>
                      <a:cubicBezTo>
                        <a:pt x="37033" y="14626"/>
                        <a:pt x="44984" y="12638"/>
                        <a:pt x="49840" y="14285"/>
                      </a:cubicBezTo>
                    </a:path>
                  </a:pathLst>
                </a:custGeom>
                <a:noFill/>
                <a:ln w="4250" cap="flat" cmpd="sng">
                  <a:solidFill>
                    <a:schemeClr val="dk2"/>
                  </a:solidFill>
                  <a:prstDash val="solid"/>
                  <a:miter lim="2839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7"/>
                <p:cNvSpPr/>
                <p:nvPr/>
              </p:nvSpPr>
              <p:spPr>
                <a:xfrm>
                  <a:off x="8682525" y="3877700"/>
                  <a:ext cx="817925" cy="19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17" h="7868" fill="none" extrusionOk="0">
                      <a:moveTo>
                        <a:pt x="1" y="3125"/>
                      </a:moveTo>
                      <a:cubicBezTo>
                        <a:pt x="8577" y="86"/>
                        <a:pt x="16501" y="1"/>
                        <a:pt x="22095" y="2898"/>
                      </a:cubicBezTo>
                      <a:cubicBezTo>
                        <a:pt x="27718" y="5794"/>
                        <a:pt x="29024" y="7498"/>
                        <a:pt x="32716" y="7867"/>
                      </a:cubicBezTo>
                    </a:path>
                  </a:pathLst>
                </a:custGeom>
                <a:noFill/>
                <a:ln w="4250" cap="flat" cmpd="sng">
                  <a:solidFill>
                    <a:schemeClr val="dk2"/>
                  </a:solidFill>
                  <a:prstDash val="solid"/>
                  <a:miter lim="2839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7"/>
                <p:cNvSpPr/>
                <p:nvPr/>
              </p:nvSpPr>
              <p:spPr>
                <a:xfrm>
                  <a:off x="9408125" y="3898300"/>
                  <a:ext cx="1781350" cy="39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254" h="15762" fill="none" extrusionOk="0">
                      <a:moveTo>
                        <a:pt x="0" y="5084"/>
                      </a:moveTo>
                      <a:cubicBezTo>
                        <a:pt x="9088" y="10962"/>
                        <a:pt x="15961" y="7753"/>
                        <a:pt x="25503" y="3863"/>
                      </a:cubicBezTo>
                      <a:cubicBezTo>
                        <a:pt x="35016" y="1"/>
                        <a:pt x="41832" y="4062"/>
                        <a:pt x="48932" y="8321"/>
                      </a:cubicBezTo>
                      <a:cubicBezTo>
                        <a:pt x="56032" y="12553"/>
                        <a:pt x="62961" y="15762"/>
                        <a:pt x="71253" y="15364"/>
                      </a:cubicBezTo>
                    </a:path>
                  </a:pathLst>
                </a:custGeom>
                <a:noFill/>
                <a:ln w="9225" cap="rnd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6" name="Google Shape;146;p7"/>
              <p:cNvGrpSpPr/>
              <p:nvPr/>
            </p:nvGrpSpPr>
            <p:grpSpPr>
              <a:xfrm rot="899960" flipH="1">
                <a:off x="-46534" y="4049649"/>
                <a:ext cx="1586478" cy="932997"/>
                <a:chOff x="11944150" y="3369375"/>
                <a:chExt cx="1586525" cy="933025"/>
              </a:xfrm>
            </p:grpSpPr>
            <p:sp>
              <p:nvSpPr>
                <p:cNvPr id="147" name="Google Shape;147;p7"/>
                <p:cNvSpPr/>
                <p:nvPr/>
              </p:nvSpPr>
              <p:spPr>
                <a:xfrm>
                  <a:off x="12532725" y="3369375"/>
                  <a:ext cx="354000" cy="73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60" h="29252" extrusionOk="0">
                      <a:moveTo>
                        <a:pt x="11212" y="0"/>
                      </a:moveTo>
                      <a:cubicBezTo>
                        <a:pt x="9469" y="0"/>
                        <a:pt x="7162" y="1378"/>
                        <a:pt x="5424" y="4175"/>
                      </a:cubicBezTo>
                      <a:cubicBezTo>
                        <a:pt x="1960" y="9798"/>
                        <a:pt x="2215" y="12808"/>
                        <a:pt x="2357" y="17238"/>
                      </a:cubicBezTo>
                      <a:cubicBezTo>
                        <a:pt x="2499" y="21697"/>
                        <a:pt x="0" y="29251"/>
                        <a:pt x="0" y="29251"/>
                      </a:cubicBezTo>
                      <a:cubicBezTo>
                        <a:pt x="5169" y="24764"/>
                        <a:pt x="6305" y="21016"/>
                        <a:pt x="5992" y="14484"/>
                      </a:cubicBezTo>
                      <a:cubicBezTo>
                        <a:pt x="5708" y="7924"/>
                        <a:pt x="12467" y="9684"/>
                        <a:pt x="13603" y="4175"/>
                      </a:cubicBezTo>
                      <a:cubicBezTo>
                        <a:pt x="14160" y="1406"/>
                        <a:pt x="12974" y="0"/>
                        <a:pt x="1121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7"/>
                <p:cNvSpPr/>
                <p:nvPr/>
              </p:nvSpPr>
              <p:spPr>
                <a:xfrm>
                  <a:off x="12458875" y="3660000"/>
                  <a:ext cx="1011500" cy="515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460" h="20637" extrusionOk="0">
                      <a:moveTo>
                        <a:pt x="35642" y="0"/>
                      </a:moveTo>
                      <a:cubicBezTo>
                        <a:pt x="35472" y="0"/>
                        <a:pt x="35293" y="6"/>
                        <a:pt x="35102" y="19"/>
                      </a:cubicBezTo>
                      <a:cubicBezTo>
                        <a:pt x="29507" y="416"/>
                        <a:pt x="28826" y="6039"/>
                        <a:pt x="22010" y="6721"/>
                      </a:cubicBezTo>
                      <a:cubicBezTo>
                        <a:pt x="15194" y="7374"/>
                        <a:pt x="13462" y="9050"/>
                        <a:pt x="10253" y="13224"/>
                      </a:cubicBezTo>
                      <a:cubicBezTo>
                        <a:pt x="7044" y="17399"/>
                        <a:pt x="1" y="20636"/>
                        <a:pt x="1" y="20636"/>
                      </a:cubicBezTo>
                      <a:cubicBezTo>
                        <a:pt x="8123" y="19927"/>
                        <a:pt x="12013" y="15014"/>
                        <a:pt x="16671" y="11946"/>
                      </a:cubicBezTo>
                      <a:cubicBezTo>
                        <a:pt x="21328" y="8851"/>
                        <a:pt x="22947" y="11520"/>
                        <a:pt x="29905" y="8198"/>
                      </a:cubicBezTo>
                      <a:cubicBezTo>
                        <a:pt x="36626" y="4960"/>
                        <a:pt x="40459" y="0"/>
                        <a:pt x="356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7"/>
                <p:cNvSpPr/>
                <p:nvPr/>
              </p:nvSpPr>
              <p:spPr>
                <a:xfrm>
                  <a:off x="12353800" y="3942625"/>
                  <a:ext cx="1176875" cy="359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75" h="14391" extrusionOk="0">
                      <a:moveTo>
                        <a:pt x="44882" y="1"/>
                      </a:moveTo>
                      <a:cubicBezTo>
                        <a:pt x="42116" y="1"/>
                        <a:pt x="37057" y="1922"/>
                        <a:pt x="32655" y="1922"/>
                      </a:cubicBezTo>
                      <a:cubicBezTo>
                        <a:pt x="32571" y="1922"/>
                        <a:pt x="32487" y="1921"/>
                        <a:pt x="32404" y="1919"/>
                      </a:cubicBezTo>
                      <a:cubicBezTo>
                        <a:pt x="32336" y="1919"/>
                        <a:pt x="32268" y="1918"/>
                        <a:pt x="32201" y="1918"/>
                      </a:cubicBezTo>
                      <a:cubicBezTo>
                        <a:pt x="25672" y="1918"/>
                        <a:pt x="22856" y="5981"/>
                        <a:pt x="19567" y="8764"/>
                      </a:cubicBezTo>
                      <a:cubicBezTo>
                        <a:pt x="16892" y="11008"/>
                        <a:pt x="13113" y="12058"/>
                        <a:pt x="10065" y="12058"/>
                      </a:cubicBezTo>
                      <a:cubicBezTo>
                        <a:pt x="9295" y="12058"/>
                        <a:pt x="8571" y="11991"/>
                        <a:pt x="7924" y="11859"/>
                      </a:cubicBezTo>
                      <a:cubicBezTo>
                        <a:pt x="6334" y="11518"/>
                        <a:pt x="4353" y="11433"/>
                        <a:pt x="2770" y="11433"/>
                      </a:cubicBezTo>
                      <a:cubicBezTo>
                        <a:pt x="1186" y="11433"/>
                        <a:pt x="1" y="11518"/>
                        <a:pt x="1" y="11518"/>
                      </a:cubicBezTo>
                      <a:cubicBezTo>
                        <a:pt x="5718" y="12209"/>
                        <a:pt x="9403" y="14391"/>
                        <a:pt x="13770" y="14391"/>
                      </a:cubicBezTo>
                      <a:cubicBezTo>
                        <a:pt x="15151" y="14391"/>
                        <a:pt x="16601" y="14172"/>
                        <a:pt x="18204" y="13620"/>
                      </a:cubicBezTo>
                      <a:cubicBezTo>
                        <a:pt x="24906" y="11319"/>
                        <a:pt x="24367" y="7031"/>
                        <a:pt x="30103" y="7031"/>
                      </a:cubicBezTo>
                      <a:cubicBezTo>
                        <a:pt x="35868" y="7031"/>
                        <a:pt x="46546" y="6293"/>
                        <a:pt x="46944" y="1919"/>
                      </a:cubicBezTo>
                      <a:cubicBezTo>
                        <a:pt x="47075" y="480"/>
                        <a:pt x="46265" y="1"/>
                        <a:pt x="4488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7"/>
                <p:cNvSpPr/>
                <p:nvPr/>
              </p:nvSpPr>
              <p:spPr>
                <a:xfrm>
                  <a:off x="12539825" y="3393500"/>
                  <a:ext cx="323050" cy="69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22" h="27861" fill="none" extrusionOk="0">
                      <a:moveTo>
                        <a:pt x="12922" y="1"/>
                      </a:moveTo>
                      <a:cubicBezTo>
                        <a:pt x="8633" y="3608"/>
                        <a:pt x="4516" y="3295"/>
                        <a:pt x="4232" y="10679"/>
                      </a:cubicBezTo>
                      <a:cubicBezTo>
                        <a:pt x="3919" y="18063"/>
                        <a:pt x="3067" y="23856"/>
                        <a:pt x="0" y="27860"/>
                      </a:cubicBezTo>
                    </a:path>
                  </a:pathLst>
                </a:custGeom>
                <a:noFill/>
                <a:ln w="4250" cap="flat" cmpd="sng">
                  <a:solidFill>
                    <a:schemeClr val="dk2"/>
                  </a:solidFill>
                  <a:prstDash val="solid"/>
                  <a:miter lim="2839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7"/>
                <p:cNvSpPr/>
                <p:nvPr/>
              </p:nvSpPr>
              <p:spPr>
                <a:xfrm>
                  <a:off x="12458875" y="3676075"/>
                  <a:ext cx="940750" cy="50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30" h="20022" fill="none" extrusionOk="0">
                      <a:moveTo>
                        <a:pt x="37629" y="1"/>
                      </a:moveTo>
                      <a:cubicBezTo>
                        <a:pt x="33114" y="1591"/>
                        <a:pt x="30984" y="5822"/>
                        <a:pt x="26298" y="6958"/>
                      </a:cubicBezTo>
                      <a:cubicBezTo>
                        <a:pt x="21641" y="8094"/>
                        <a:pt x="19340" y="7413"/>
                        <a:pt x="16160" y="9429"/>
                      </a:cubicBezTo>
                      <a:cubicBezTo>
                        <a:pt x="13007" y="11445"/>
                        <a:pt x="12468" y="13632"/>
                        <a:pt x="8606" y="15904"/>
                      </a:cubicBezTo>
                      <a:cubicBezTo>
                        <a:pt x="5822" y="17466"/>
                        <a:pt x="2954" y="18858"/>
                        <a:pt x="1" y="20022"/>
                      </a:cubicBezTo>
                    </a:path>
                  </a:pathLst>
                </a:custGeom>
                <a:noFill/>
                <a:ln w="4250" cap="flat" cmpd="sng">
                  <a:solidFill>
                    <a:schemeClr val="dk2"/>
                  </a:solidFill>
                  <a:prstDash val="solid"/>
                  <a:miter lim="2839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7"/>
                <p:cNvSpPr/>
                <p:nvPr/>
              </p:nvSpPr>
              <p:spPr>
                <a:xfrm>
                  <a:off x="12354525" y="3967175"/>
                  <a:ext cx="1170750" cy="31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30" h="12752" fill="none" extrusionOk="0">
                      <a:moveTo>
                        <a:pt x="46830" y="0"/>
                      </a:moveTo>
                      <a:cubicBezTo>
                        <a:pt x="41491" y="3266"/>
                        <a:pt x="34079" y="2840"/>
                        <a:pt x="30500" y="3380"/>
                      </a:cubicBezTo>
                      <a:cubicBezTo>
                        <a:pt x="26894" y="3919"/>
                        <a:pt x="24849" y="6333"/>
                        <a:pt x="20362" y="9542"/>
                      </a:cubicBezTo>
                      <a:cubicBezTo>
                        <a:pt x="15847" y="12751"/>
                        <a:pt x="10990" y="12212"/>
                        <a:pt x="8633" y="11729"/>
                      </a:cubicBezTo>
                      <a:cubicBezTo>
                        <a:pt x="6305" y="11275"/>
                        <a:pt x="0" y="10536"/>
                        <a:pt x="0" y="10536"/>
                      </a:cubicBezTo>
                    </a:path>
                  </a:pathLst>
                </a:custGeom>
                <a:noFill/>
                <a:ln w="4250" cap="flat" cmpd="sng">
                  <a:solidFill>
                    <a:schemeClr val="dk2"/>
                  </a:solidFill>
                  <a:prstDash val="solid"/>
                  <a:miter lim="28398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7"/>
                <p:cNvSpPr/>
                <p:nvPr/>
              </p:nvSpPr>
              <p:spPr>
                <a:xfrm>
                  <a:off x="11944150" y="4040300"/>
                  <a:ext cx="626225" cy="24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49" h="9713" fill="none" extrusionOk="0">
                      <a:moveTo>
                        <a:pt x="0" y="9713"/>
                      </a:moveTo>
                      <a:cubicBezTo>
                        <a:pt x="18233" y="9628"/>
                        <a:pt x="22038" y="5396"/>
                        <a:pt x="25048" y="0"/>
                      </a:cubicBezTo>
                    </a:path>
                  </a:pathLst>
                </a:custGeom>
                <a:solidFill>
                  <a:schemeClr val="dk2"/>
                </a:solidFill>
                <a:ln w="9225" cap="rnd" cmpd="sng">
                  <a:solidFill>
                    <a:srgbClr val="1B273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54" name="Google Shape;154;p7"/>
          <p:cNvSpPr txBox="1">
            <a:spLocks noGrp="1"/>
          </p:cNvSpPr>
          <p:nvPr>
            <p:ph type="title"/>
          </p:nvPr>
        </p:nvSpPr>
        <p:spPr>
          <a:xfrm>
            <a:off x="1069925" y="1429175"/>
            <a:ext cx="2949300" cy="11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gra"/>
              <a:buNone/>
              <a:defRPr sz="4200" b="1">
                <a:latin typeface="Magra"/>
                <a:ea typeface="Magra"/>
                <a:cs typeface="Magra"/>
                <a:sym typeface="Mag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5" name="Google Shape;155;p7"/>
          <p:cNvSpPr txBox="1">
            <a:spLocks noGrp="1"/>
          </p:cNvSpPr>
          <p:nvPr>
            <p:ph type="subTitle" idx="1"/>
          </p:nvPr>
        </p:nvSpPr>
        <p:spPr>
          <a:xfrm>
            <a:off x="1069950" y="2710425"/>
            <a:ext cx="3684300" cy="11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56" name="Google Shape;156;p7"/>
          <p:cNvGrpSpPr/>
          <p:nvPr/>
        </p:nvGrpSpPr>
        <p:grpSpPr>
          <a:xfrm>
            <a:off x="1834126" y="4746228"/>
            <a:ext cx="5706148" cy="288929"/>
            <a:chOff x="1834126" y="4746228"/>
            <a:chExt cx="5706148" cy="288929"/>
          </a:xfrm>
        </p:grpSpPr>
        <p:sp>
          <p:nvSpPr>
            <p:cNvPr id="157" name="Google Shape;157;p7"/>
            <p:cNvSpPr/>
            <p:nvPr/>
          </p:nvSpPr>
          <p:spPr>
            <a:xfrm rot="-7184">
              <a:off x="1834126" y="4912757"/>
              <a:ext cx="287101" cy="122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 rot="-4102">
              <a:off x="7016926" y="4805376"/>
              <a:ext cx="251400" cy="1071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 rot="-6095">
              <a:off x="7371074" y="4931028"/>
              <a:ext cx="169200" cy="720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 rot="-7361">
              <a:off x="4534476" y="4887528"/>
              <a:ext cx="280201" cy="1194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 rot="-6095">
              <a:off x="4266074" y="4746378"/>
              <a:ext cx="169200" cy="720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 rot="-6095">
              <a:off x="2185399" y="4822578"/>
              <a:ext cx="169200" cy="720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4"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gra"/>
              <a:buNone/>
              <a:defRPr sz="3200" b="1">
                <a:latin typeface="Magra"/>
                <a:ea typeface="Magra"/>
                <a:cs typeface="Magra"/>
                <a:sym typeface="Mag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27" name="Google Shape;627;p21"/>
          <p:cNvGrpSpPr/>
          <p:nvPr/>
        </p:nvGrpSpPr>
        <p:grpSpPr>
          <a:xfrm>
            <a:off x="-40630" y="4035728"/>
            <a:ext cx="9209047" cy="1709914"/>
            <a:chOff x="-40630" y="4035728"/>
            <a:chExt cx="9209047" cy="1709914"/>
          </a:xfrm>
        </p:grpSpPr>
        <p:cxnSp>
          <p:nvCxnSpPr>
            <p:cNvPr id="628" name="Google Shape;628;p21"/>
            <p:cNvCxnSpPr/>
            <p:nvPr/>
          </p:nvCxnSpPr>
          <p:spPr>
            <a:xfrm rot="10800000">
              <a:off x="792" y="4608581"/>
              <a:ext cx="9158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9" name="Google Shape;629;p21"/>
            <p:cNvSpPr/>
            <p:nvPr/>
          </p:nvSpPr>
          <p:spPr>
            <a:xfrm flipH="1">
              <a:off x="11367" y="4611840"/>
              <a:ext cx="9144000" cy="532305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1"/>
            <p:cNvSpPr/>
            <p:nvPr/>
          </p:nvSpPr>
          <p:spPr>
            <a:xfrm flipH="1">
              <a:off x="-40630" y="4131999"/>
              <a:ext cx="1370690" cy="1040055"/>
            </a:xfrm>
            <a:custGeom>
              <a:avLst/>
              <a:gdLst/>
              <a:ahLst/>
              <a:cxnLst/>
              <a:rect l="l" t="t" r="r" b="b"/>
              <a:pathLst>
                <a:path w="40764" h="30931" extrusionOk="0">
                  <a:moveTo>
                    <a:pt x="37643" y="1"/>
                  </a:moveTo>
                  <a:cubicBezTo>
                    <a:pt x="36339" y="1"/>
                    <a:pt x="34901" y="1033"/>
                    <a:pt x="34392" y="2844"/>
                  </a:cubicBezTo>
                  <a:cubicBezTo>
                    <a:pt x="33458" y="6080"/>
                    <a:pt x="36427" y="9048"/>
                    <a:pt x="37795" y="11550"/>
                  </a:cubicBezTo>
                  <a:cubicBezTo>
                    <a:pt x="38740" y="13256"/>
                    <a:pt x="37486" y="14803"/>
                    <a:pt x="36137" y="14803"/>
                  </a:cubicBezTo>
                  <a:cubicBezTo>
                    <a:pt x="35534" y="14803"/>
                    <a:pt x="34912" y="14494"/>
                    <a:pt x="34459" y="13752"/>
                  </a:cubicBezTo>
                  <a:cubicBezTo>
                    <a:pt x="32991" y="11350"/>
                    <a:pt x="34359" y="9148"/>
                    <a:pt x="33425" y="7847"/>
                  </a:cubicBezTo>
                  <a:cubicBezTo>
                    <a:pt x="33198" y="7520"/>
                    <a:pt x="32945" y="7363"/>
                    <a:pt x="32687" y="7363"/>
                  </a:cubicBezTo>
                  <a:cubicBezTo>
                    <a:pt x="31921" y="7363"/>
                    <a:pt x="31105" y="8738"/>
                    <a:pt x="30756" y="11083"/>
                  </a:cubicBezTo>
                  <a:cubicBezTo>
                    <a:pt x="30289" y="14219"/>
                    <a:pt x="32324" y="14619"/>
                    <a:pt x="33992" y="17254"/>
                  </a:cubicBezTo>
                  <a:cubicBezTo>
                    <a:pt x="35660" y="19923"/>
                    <a:pt x="36394" y="24259"/>
                    <a:pt x="33992" y="25193"/>
                  </a:cubicBezTo>
                  <a:cubicBezTo>
                    <a:pt x="33553" y="25364"/>
                    <a:pt x="33191" y="25444"/>
                    <a:pt x="32892" y="25444"/>
                  </a:cubicBezTo>
                  <a:cubicBezTo>
                    <a:pt x="31557" y="25444"/>
                    <a:pt x="31490" y="23835"/>
                    <a:pt x="31490" y="21491"/>
                  </a:cubicBezTo>
                  <a:cubicBezTo>
                    <a:pt x="31490" y="20222"/>
                    <a:pt x="30786" y="19625"/>
                    <a:pt x="30023" y="19625"/>
                  </a:cubicBezTo>
                  <a:cubicBezTo>
                    <a:pt x="29061" y="19625"/>
                    <a:pt x="28005" y="20575"/>
                    <a:pt x="28154" y="22325"/>
                  </a:cubicBezTo>
                  <a:cubicBezTo>
                    <a:pt x="28421" y="25460"/>
                    <a:pt x="28788" y="27395"/>
                    <a:pt x="25653" y="27795"/>
                  </a:cubicBezTo>
                  <a:cubicBezTo>
                    <a:pt x="25516" y="27811"/>
                    <a:pt x="25387" y="27819"/>
                    <a:pt x="25267" y="27819"/>
                  </a:cubicBezTo>
                  <a:cubicBezTo>
                    <a:pt x="22622" y="27819"/>
                    <a:pt x="23775" y="24091"/>
                    <a:pt x="25019" y="21858"/>
                  </a:cubicBezTo>
                  <a:cubicBezTo>
                    <a:pt x="26286" y="19556"/>
                    <a:pt x="29455" y="19022"/>
                    <a:pt x="29822" y="16620"/>
                  </a:cubicBezTo>
                  <a:cubicBezTo>
                    <a:pt x="30189" y="14252"/>
                    <a:pt x="28688" y="14386"/>
                    <a:pt x="28755" y="11817"/>
                  </a:cubicBezTo>
                  <a:cubicBezTo>
                    <a:pt x="28788" y="9282"/>
                    <a:pt x="30256" y="7481"/>
                    <a:pt x="30189" y="4679"/>
                  </a:cubicBezTo>
                  <a:cubicBezTo>
                    <a:pt x="30152" y="3123"/>
                    <a:pt x="29029" y="2336"/>
                    <a:pt x="27786" y="2336"/>
                  </a:cubicBezTo>
                  <a:cubicBezTo>
                    <a:pt x="26818" y="2336"/>
                    <a:pt x="25776" y="2814"/>
                    <a:pt x="25119" y="3778"/>
                  </a:cubicBezTo>
                  <a:cubicBezTo>
                    <a:pt x="23584" y="5979"/>
                    <a:pt x="25286" y="8014"/>
                    <a:pt x="26453" y="12918"/>
                  </a:cubicBezTo>
                  <a:cubicBezTo>
                    <a:pt x="27039" y="15379"/>
                    <a:pt x="26112" y="16437"/>
                    <a:pt x="25056" y="16437"/>
                  </a:cubicBezTo>
                  <a:cubicBezTo>
                    <a:pt x="24009" y="16437"/>
                    <a:pt x="22834" y="15396"/>
                    <a:pt x="22884" y="13652"/>
                  </a:cubicBezTo>
                  <a:cubicBezTo>
                    <a:pt x="22958" y="11056"/>
                    <a:pt x="22867" y="9119"/>
                    <a:pt x="21810" y="9119"/>
                  </a:cubicBezTo>
                  <a:cubicBezTo>
                    <a:pt x="21441" y="9119"/>
                    <a:pt x="20954" y="9356"/>
                    <a:pt x="20315" y="9882"/>
                  </a:cubicBezTo>
                  <a:cubicBezTo>
                    <a:pt x="17814" y="11884"/>
                    <a:pt x="20382" y="16153"/>
                    <a:pt x="22250" y="19823"/>
                  </a:cubicBezTo>
                  <a:cubicBezTo>
                    <a:pt x="23494" y="22311"/>
                    <a:pt x="22714" y="23649"/>
                    <a:pt x="21822" y="23649"/>
                  </a:cubicBezTo>
                  <a:cubicBezTo>
                    <a:pt x="21399" y="23649"/>
                    <a:pt x="20951" y="23348"/>
                    <a:pt x="20682" y="22725"/>
                  </a:cubicBezTo>
                  <a:cubicBezTo>
                    <a:pt x="20188" y="21558"/>
                    <a:pt x="19435" y="20825"/>
                    <a:pt x="18675" y="20825"/>
                  </a:cubicBezTo>
                  <a:cubicBezTo>
                    <a:pt x="18153" y="20825"/>
                    <a:pt x="17628" y="21170"/>
                    <a:pt x="17180" y="21958"/>
                  </a:cubicBezTo>
                  <a:cubicBezTo>
                    <a:pt x="16046" y="23926"/>
                    <a:pt x="17347" y="27428"/>
                    <a:pt x="15979" y="29229"/>
                  </a:cubicBezTo>
                  <a:cubicBezTo>
                    <a:pt x="15530" y="29821"/>
                    <a:pt x="15016" y="30107"/>
                    <a:pt x="14507" y="30107"/>
                  </a:cubicBezTo>
                  <a:cubicBezTo>
                    <a:pt x="13466" y="30107"/>
                    <a:pt x="12446" y="28912"/>
                    <a:pt x="12043" y="26694"/>
                  </a:cubicBezTo>
                  <a:cubicBezTo>
                    <a:pt x="11442" y="23359"/>
                    <a:pt x="13944" y="22792"/>
                    <a:pt x="15512" y="19823"/>
                  </a:cubicBezTo>
                  <a:cubicBezTo>
                    <a:pt x="16814" y="17358"/>
                    <a:pt x="15241" y="15744"/>
                    <a:pt x="13277" y="15744"/>
                  </a:cubicBezTo>
                  <a:cubicBezTo>
                    <a:pt x="12875" y="15744"/>
                    <a:pt x="12456" y="15812"/>
                    <a:pt x="12043" y="15953"/>
                  </a:cubicBezTo>
                  <a:cubicBezTo>
                    <a:pt x="9574" y="16787"/>
                    <a:pt x="11342" y="19956"/>
                    <a:pt x="10709" y="23659"/>
                  </a:cubicBezTo>
                  <a:cubicBezTo>
                    <a:pt x="10514" y="24747"/>
                    <a:pt x="10065" y="25184"/>
                    <a:pt x="9527" y="25184"/>
                  </a:cubicBezTo>
                  <a:cubicBezTo>
                    <a:pt x="8215" y="25184"/>
                    <a:pt x="6372" y="22594"/>
                    <a:pt x="6372" y="20490"/>
                  </a:cubicBezTo>
                  <a:cubicBezTo>
                    <a:pt x="6372" y="18504"/>
                    <a:pt x="5151" y="16412"/>
                    <a:pt x="3783" y="16412"/>
                  </a:cubicBezTo>
                  <a:cubicBezTo>
                    <a:pt x="3128" y="16412"/>
                    <a:pt x="2440" y="16890"/>
                    <a:pt x="1836" y="18088"/>
                  </a:cubicBezTo>
                  <a:cubicBezTo>
                    <a:pt x="1" y="21791"/>
                    <a:pt x="3403" y="24660"/>
                    <a:pt x="4704" y="26127"/>
                  </a:cubicBezTo>
                  <a:cubicBezTo>
                    <a:pt x="6005" y="27595"/>
                    <a:pt x="6472" y="29530"/>
                    <a:pt x="2770" y="30931"/>
                  </a:cubicBezTo>
                  <a:lnTo>
                    <a:pt x="40763" y="30330"/>
                  </a:lnTo>
                  <a:cubicBezTo>
                    <a:pt x="40763" y="30330"/>
                    <a:pt x="40763" y="4979"/>
                    <a:pt x="39929" y="1943"/>
                  </a:cubicBezTo>
                  <a:cubicBezTo>
                    <a:pt x="39567" y="610"/>
                    <a:pt x="38644" y="1"/>
                    <a:pt x="37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1"/>
            <p:cNvSpPr/>
            <p:nvPr/>
          </p:nvSpPr>
          <p:spPr>
            <a:xfrm>
              <a:off x="7869778" y="4186670"/>
              <a:ext cx="1298639" cy="985384"/>
            </a:xfrm>
            <a:custGeom>
              <a:avLst/>
              <a:gdLst/>
              <a:ahLst/>
              <a:cxnLst/>
              <a:rect l="l" t="t" r="r" b="b"/>
              <a:pathLst>
                <a:path w="40764" h="30931" extrusionOk="0">
                  <a:moveTo>
                    <a:pt x="37643" y="1"/>
                  </a:moveTo>
                  <a:cubicBezTo>
                    <a:pt x="36339" y="1"/>
                    <a:pt x="34901" y="1033"/>
                    <a:pt x="34392" y="2844"/>
                  </a:cubicBezTo>
                  <a:cubicBezTo>
                    <a:pt x="33458" y="6080"/>
                    <a:pt x="36427" y="9048"/>
                    <a:pt x="37795" y="11550"/>
                  </a:cubicBezTo>
                  <a:cubicBezTo>
                    <a:pt x="38740" y="13256"/>
                    <a:pt x="37486" y="14803"/>
                    <a:pt x="36137" y="14803"/>
                  </a:cubicBezTo>
                  <a:cubicBezTo>
                    <a:pt x="35534" y="14803"/>
                    <a:pt x="34912" y="14494"/>
                    <a:pt x="34459" y="13752"/>
                  </a:cubicBezTo>
                  <a:cubicBezTo>
                    <a:pt x="32991" y="11350"/>
                    <a:pt x="34359" y="9148"/>
                    <a:pt x="33425" y="7847"/>
                  </a:cubicBezTo>
                  <a:cubicBezTo>
                    <a:pt x="33198" y="7520"/>
                    <a:pt x="32945" y="7363"/>
                    <a:pt x="32687" y="7363"/>
                  </a:cubicBezTo>
                  <a:cubicBezTo>
                    <a:pt x="31921" y="7363"/>
                    <a:pt x="31105" y="8738"/>
                    <a:pt x="30756" y="11083"/>
                  </a:cubicBezTo>
                  <a:cubicBezTo>
                    <a:pt x="30289" y="14219"/>
                    <a:pt x="32324" y="14619"/>
                    <a:pt x="33992" y="17254"/>
                  </a:cubicBezTo>
                  <a:cubicBezTo>
                    <a:pt x="35660" y="19923"/>
                    <a:pt x="36394" y="24259"/>
                    <a:pt x="33992" y="25193"/>
                  </a:cubicBezTo>
                  <a:cubicBezTo>
                    <a:pt x="33553" y="25364"/>
                    <a:pt x="33191" y="25444"/>
                    <a:pt x="32892" y="25444"/>
                  </a:cubicBezTo>
                  <a:cubicBezTo>
                    <a:pt x="31557" y="25444"/>
                    <a:pt x="31490" y="23835"/>
                    <a:pt x="31490" y="21491"/>
                  </a:cubicBezTo>
                  <a:cubicBezTo>
                    <a:pt x="31490" y="20222"/>
                    <a:pt x="30786" y="19625"/>
                    <a:pt x="30023" y="19625"/>
                  </a:cubicBezTo>
                  <a:cubicBezTo>
                    <a:pt x="29061" y="19625"/>
                    <a:pt x="28005" y="20575"/>
                    <a:pt x="28154" y="22325"/>
                  </a:cubicBezTo>
                  <a:cubicBezTo>
                    <a:pt x="28421" y="25460"/>
                    <a:pt x="28788" y="27395"/>
                    <a:pt x="25653" y="27795"/>
                  </a:cubicBezTo>
                  <a:cubicBezTo>
                    <a:pt x="25516" y="27811"/>
                    <a:pt x="25387" y="27819"/>
                    <a:pt x="25267" y="27819"/>
                  </a:cubicBezTo>
                  <a:cubicBezTo>
                    <a:pt x="22622" y="27819"/>
                    <a:pt x="23775" y="24091"/>
                    <a:pt x="25019" y="21858"/>
                  </a:cubicBezTo>
                  <a:cubicBezTo>
                    <a:pt x="26286" y="19556"/>
                    <a:pt x="29455" y="19022"/>
                    <a:pt x="29822" y="16620"/>
                  </a:cubicBezTo>
                  <a:cubicBezTo>
                    <a:pt x="30189" y="14252"/>
                    <a:pt x="28688" y="14386"/>
                    <a:pt x="28755" y="11817"/>
                  </a:cubicBezTo>
                  <a:cubicBezTo>
                    <a:pt x="28788" y="9282"/>
                    <a:pt x="30256" y="7481"/>
                    <a:pt x="30189" y="4679"/>
                  </a:cubicBezTo>
                  <a:cubicBezTo>
                    <a:pt x="30152" y="3123"/>
                    <a:pt x="29029" y="2336"/>
                    <a:pt x="27786" y="2336"/>
                  </a:cubicBezTo>
                  <a:cubicBezTo>
                    <a:pt x="26818" y="2336"/>
                    <a:pt x="25776" y="2814"/>
                    <a:pt x="25119" y="3778"/>
                  </a:cubicBezTo>
                  <a:cubicBezTo>
                    <a:pt x="23584" y="5979"/>
                    <a:pt x="25286" y="8014"/>
                    <a:pt x="26453" y="12918"/>
                  </a:cubicBezTo>
                  <a:cubicBezTo>
                    <a:pt x="27039" y="15379"/>
                    <a:pt x="26112" y="16437"/>
                    <a:pt x="25056" y="16437"/>
                  </a:cubicBezTo>
                  <a:cubicBezTo>
                    <a:pt x="24009" y="16437"/>
                    <a:pt x="22834" y="15396"/>
                    <a:pt x="22884" y="13652"/>
                  </a:cubicBezTo>
                  <a:cubicBezTo>
                    <a:pt x="22958" y="11056"/>
                    <a:pt x="22867" y="9119"/>
                    <a:pt x="21810" y="9119"/>
                  </a:cubicBezTo>
                  <a:cubicBezTo>
                    <a:pt x="21441" y="9119"/>
                    <a:pt x="20954" y="9356"/>
                    <a:pt x="20315" y="9882"/>
                  </a:cubicBezTo>
                  <a:cubicBezTo>
                    <a:pt x="17814" y="11884"/>
                    <a:pt x="20382" y="16153"/>
                    <a:pt x="22250" y="19823"/>
                  </a:cubicBezTo>
                  <a:cubicBezTo>
                    <a:pt x="23494" y="22311"/>
                    <a:pt x="22714" y="23649"/>
                    <a:pt x="21822" y="23649"/>
                  </a:cubicBezTo>
                  <a:cubicBezTo>
                    <a:pt x="21399" y="23649"/>
                    <a:pt x="20951" y="23348"/>
                    <a:pt x="20682" y="22725"/>
                  </a:cubicBezTo>
                  <a:cubicBezTo>
                    <a:pt x="20188" y="21558"/>
                    <a:pt x="19435" y="20825"/>
                    <a:pt x="18675" y="20825"/>
                  </a:cubicBezTo>
                  <a:cubicBezTo>
                    <a:pt x="18153" y="20825"/>
                    <a:pt x="17628" y="21170"/>
                    <a:pt x="17180" y="21958"/>
                  </a:cubicBezTo>
                  <a:cubicBezTo>
                    <a:pt x="16046" y="23926"/>
                    <a:pt x="17347" y="27428"/>
                    <a:pt x="15979" y="29229"/>
                  </a:cubicBezTo>
                  <a:cubicBezTo>
                    <a:pt x="15530" y="29821"/>
                    <a:pt x="15016" y="30107"/>
                    <a:pt x="14507" y="30107"/>
                  </a:cubicBezTo>
                  <a:cubicBezTo>
                    <a:pt x="13466" y="30107"/>
                    <a:pt x="12446" y="28912"/>
                    <a:pt x="12043" y="26694"/>
                  </a:cubicBezTo>
                  <a:cubicBezTo>
                    <a:pt x="11442" y="23359"/>
                    <a:pt x="13944" y="22792"/>
                    <a:pt x="15512" y="19823"/>
                  </a:cubicBezTo>
                  <a:cubicBezTo>
                    <a:pt x="16814" y="17358"/>
                    <a:pt x="15241" y="15744"/>
                    <a:pt x="13277" y="15744"/>
                  </a:cubicBezTo>
                  <a:cubicBezTo>
                    <a:pt x="12875" y="15744"/>
                    <a:pt x="12456" y="15812"/>
                    <a:pt x="12043" y="15953"/>
                  </a:cubicBezTo>
                  <a:cubicBezTo>
                    <a:pt x="9574" y="16787"/>
                    <a:pt x="11342" y="19956"/>
                    <a:pt x="10709" y="23659"/>
                  </a:cubicBezTo>
                  <a:cubicBezTo>
                    <a:pt x="10514" y="24747"/>
                    <a:pt x="10065" y="25184"/>
                    <a:pt x="9527" y="25184"/>
                  </a:cubicBezTo>
                  <a:cubicBezTo>
                    <a:pt x="8215" y="25184"/>
                    <a:pt x="6372" y="22594"/>
                    <a:pt x="6372" y="20490"/>
                  </a:cubicBezTo>
                  <a:cubicBezTo>
                    <a:pt x="6372" y="18504"/>
                    <a:pt x="5151" y="16412"/>
                    <a:pt x="3783" y="16412"/>
                  </a:cubicBezTo>
                  <a:cubicBezTo>
                    <a:pt x="3128" y="16412"/>
                    <a:pt x="2440" y="16890"/>
                    <a:pt x="1836" y="18088"/>
                  </a:cubicBezTo>
                  <a:cubicBezTo>
                    <a:pt x="1" y="21791"/>
                    <a:pt x="3403" y="24660"/>
                    <a:pt x="4704" y="26127"/>
                  </a:cubicBezTo>
                  <a:cubicBezTo>
                    <a:pt x="6005" y="27595"/>
                    <a:pt x="6472" y="29530"/>
                    <a:pt x="2770" y="30931"/>
                  </a:cubicBezTo>
                  <a:lnTo>
                    <a:pt x="40763" y="30330"/>
                  </a:lnTo>
                  <a:cubicBezTo>
                    <a:pt x="40763" y="30330"/>
                    <a:pt x="40763" y="4979"/>
                    <a:pt x="39929" y="1943"/>
                  </a:cubicBezTo>
                  <a:cubicBezTo>
                    <a:pt x="39567" y="610"/>
                    <a:pt x="38644" y="1"/>
                    <a:pt x="376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2" name="Google Shape;632;p21"/>
            <p:cNvGrpSpPr/>
            <p:nvPr/>
          </p:nvGrpSpPr>
          <p:grpSpPr>
            <a:xfrm rot="-8398346" flipH="1">
              <a:off x="8189" y="4601333"/>
              <a:ext cx="1969631" cy="578703"/>
              <a:chOff x="8674525" y="3553425"/>
              <a:chExt cx="2514950" cy="738925"/>
            </a:xfrm>
          </p:grpSpPr>
          <p:sp>
            <p:nvSpPr>
              <p:cNvPr id="633" name="Google Shape;633;p21"/>
              <p:cNvSpPr/>
              <p:nvPr/>
            </p:nvSpPr>
            <p:spPr>
              <a:xfrm>
                <a:off x="9513875" y="3562600"/>
                <a:ext cx="1199925" cy="590600"/>
              </a:xfrm>
              <a:custGeom>
                <a:avLst/>
                <a:gdLst/>
                <a:ahLst/>
                <a:cxnLst/>
                <a:rect l="l" t="t" r="r" b="b"/>
                <a:pathLst>
                  <a:path w="47997" h="23624" extrusionOk="0">
                    <a:moveTo>
                      <a:pt x="14770" y="0"/>
                    </a:moveTo>
                    <a:cubicBezTo>
                      <a:pt x="8133" y="0"/>
                      <a:pt x="0" y="3063"/>
                      <a:pt x="3041" y="5363"/>
                    </a:cubicBezTo>
                    <a:cubicBezTo>
                      <a:pt x="3763" y="5910"/>
                      <a:pt x="4686" y="6108"/>
                      <a:pt x="5732" y="6108"/>
                    </a:cubicBezTo>
                    <a:cubicBezTo>
                      <a:pt x="8462" y="6108"/>
                      <a:pt x="12028" y="4761"/>
                      <a:pt x="15051" y="4761"/>
                    </a:cubicBezTo>
                    <a:cubicBezTo>
                      <a:pt x="16102" y="4761"/>
                      <a:pt x="17088" y="4924"/>
                      <a:pt x="17950" y="5363"/>
                    </a:cubicBezTo>
                    <a:cubicBezTo>
                      <a:pt x="22238" y="7550"/>
                      <a:pt x="22636" y="11554"/>
                      <a:pt x="28514" y="12633"/>
                    </a:cubicBezTo>
                    <a:cubicBezTo>
                      <a:pt x="29468" y="12804"/>
                      <a:pt x="30368" y="12868"/>
                      <a:pt x="31222" y="12868"/>
                    </a:cubicBezTo>
                    <a:cubicBezTo>
                      <a:pt x="33844" y="12868"/>
                      <a:pt x="36024" y="12261"/>
                      <a:pt x="37966" y="12261"/>
                    </a:cubicBezTo>
                    <a:cubicBezTo>
                      <a:pt x="39287" y="12261"/>
                      <a:pt x="40498" y="12542"/>
                      <a:pt x="41663" y="13485"/>
                    </a:cubicBezTo>
                    <a:cubicBezTo>
                      <a:pt x="43821" y="15218"/>
                      <a:pt x="44191" y="18398"/>
                      <a:pt x="47996" y="23624"/>
                    </a:cubicBezTo>
                    <a:cubicBezTo>
                      <a:pt x="45809" y="17717"/>
                      <a:pt x="46292" y="11554"/>
                      <a:pt x="40470" y="9027"/>
                    </a:cubicBezTo>
                    <a:cubicBezTo>
                      <a:pt x="38993" y="8378"/>
                      <a:pt x="37874" y="8152"/>
                      <a:pt x="36946" y="8152"/>
                    </a:cubicBezTo>
                    <a:cubicBezTo>
                      <a:pt x="34808" y="8152"/>
                      <a:pt x="33683" y="9352"/>
                      <a:pt x="31523" y="9352"/>
                    </a:cubicBezTo>
                    <a:cubicBezTo>
                      <a:pt x="30926" y="9352"/>
                      <a:pt x="30250" y="9261"/>
                      <a:pt x="29452" y="9027"/>
                    </a:cubicBezTo>
                    <a:cubicBezTo>
                      <a:pt x="24482" y="7550"/>
                      <a:pt x="23033" y="592"/>
                      <a:pt x="16218" y="53"/>
                    </a:cubicBezTo>
                    <a:cubicBezTo>
                      <a:pt x="15747" y="17"/>
                      <a:pt x="15262" y="0"/>
                      <a:pt x="147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1"/>
              <p:cNvSpPr/>
              <p:nvPr/>
            </p:nvSpPr>
            <p:spPr>
              <a:xfrm>
                <a:off x="9858975" y="4039550"/>
                <a:ext cx="854825" cy="249475"/>
              </a:xfrm>
              <a:custGeom>
                <a:avLst/>
                <a:gdLst/>
                <a:ahLst/>
                <a:cxnLst/>
                <a:rect l="l" t="t" r="r" b="b"/>
                <a:pathLst>
                  <a:path w="34193" h="9979" extrusionOk="0">
                    <a:moveTo>
                      <a:pt x="18678" y="1"/>
                    </a:moveTo>
                    <a:cubicBezTo>
                      <a:pt x="15005" y="1"/>
                      <a:pt x="10976" y="836"/>
                      <a:pt x="6816" y="3211"/>
                    </a:cubicBezTo>
                    <a:cubicBezTo>
                      <a:pt x="1205" y="6388"/>
                      <a:pt x="0" y="9978"/>
                      <a:pt x="3787" y="9978"/>
                    </a:cubicBezTo>
                    <a:cubicBezTo>
                      <a:pt x="4333" y="9978"/>
                      <a:pt x="4982" y="9904"/>
                      <a:pt x="5736" y="9743"/>
                    </a:cubicBezTo>
                    <a:cubicBezTo>
                      <a:pt x="11757" y="8465"/>
                      <a:pt x="12836" y="5966"/>
                      <a:pt x="16698" y="4546"/>
                    </a:cubicBezTo>
                    <a:cubicBezTo>
                      <a:pt x="18889" y="3746"/>
                      <a:pt x="20269" y="3073"/>
                      <a:pt x="23247" y="3073"/>
                    </a:cubicBezTo>
                    <a:cubicBezTo>
                      <a:pt x="25558" y="3073"/>
                      <a:pt x="28831" y="3478"/>
                      <a:pt x="34192" y="4546"/>
                    </a:cubicBezTo>
                    <a:cubicBezTo>
                      <a:pt x="34192" y="4546"/>
                      <a:pt x="29307" y="1734"/>
                      <a:pt x="24309" y="627"/>
                    </a:cubicBezTo>
                    <a:cubicBezTo>
                      <a:pt x="22561" y="247"/>
                      <a:pt x="20672" y="1"/>
                      <a:pt x="1867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1"/>
              <p:cNvSpPr/>
              <p:nvPr/>
            </p:nvSpPr>
            <p:spPr>
              <a:xfrm>
                <a:off x="8899075" y="3553425"/>
                <a:ext cx="1327675" cy="473200"/>
              </a:xfrm>
              <a:custGeom>
                <a:avLst/>
                <a:gdLst/>
                <a:ahLst/>
                <a:cxnLst/>
                <a:rect l="l" t="t" r="r" b="b"/>
                <a:pathLst>
                  <a:path w="53107" h="18928" extrusionOk="0">
                    <a:moveTo>
                      <a:pt x="7686" y="1"/>
                    </a:moveTo>
                    <a:cubicBezTo>
                      <a:pt x="6786" y="1"/>
                      <a:pt x="5921" y="116"/>
                      <a:pt x="5112" y="363"/>
                    </a:cubicBezTo>
                    <a:cubicBezTo>
                      <a:pt x="0" y="1925"/>
                      <a:pt x="6220" y="5247"/>
                      <a:pt x="14853" y="8542"/>
                    </a:cubicBezTo>
                    <a:cubicBezTo>
                      <a:pt x="23458" y="11836"/>
                      <a:pt x="23856" y="16351"/>
                      <a:pt x="28967" y="18368"/>
                    </a:cubicBezTo>
                    <a:cubicBezTo>
                      <a:pt x="29993" y="18766"/>
                      <a:pt x="31059" y="18928"/>
                      <a:pt x="32150" y="18928"/>
                    </a:cubicBezTo>
                    <a:cubicBezTo>
                      <a:pt x="36497" y="18928"/>
                      <a:pt x="41233" y="16368"/>
                      <a:pt x="45297" y="16096"/>
                    </a:cubicBezTo>
                    <a:cubicBezTo>
                      <a:pt x="46911" y="15988"/>
                      <a:pt x="48285" y="15951"/>
                      <a:pt x="49408" y="15951"/>
                    </a:cubicBezTo>
                    <a:cubicBezTo>
                      <a:pt x="51843" y="15951"/>
                      <a:pt x="53106" y="16124"/>
                      <a:pt x="53106" y="16124"/>
                    </a:cubicBezTo>
                    <a:cubicBezTo>
                      <a:pt x="50460" y="15050"/>
                      <a:pt x="47877" y="14687"/>
                      <a:pt x="45244" y="14687"/>
                    </a:cubicBezTo>
                    <a:cubicBezTo>
                      <a:pt x="42310" y="14687"/>
                      <a:pt x="39313" y="15137"/>
                      <a:pt x="36095" y="15556"/>
                    </a:cubicBezTo>
                    <a:cubicBezTo>
                      <a:pt x="35628" y="15617"/>
                      <a:pt x="35173" y="15646"/>
                      <a:pt x="34731" y="15646"/>
                    </a:cubicBezTo>
                    <a:cubicBezTo>
                      <a:pt x="29400" y="15646"/>
                      <a:pt x="25827" y="11398"/>
                      <a:pt x="21868" y="7150"/>
                    </a:cubicBezTo>
                    <a:cubicBezTo>
                      <a:pt x="18258" y="3254"/>
                      <a:pt x="12475" y="1"/>
                      <a:pt x="76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1"/>
              <p:cNvSpPr/>
              <p:nvPr/>
            </p:nvSpPr>
            <p:spPr>
              <a:xfrm>
                <a:off x="8674525" y="3842775"/>
                <a:ext cx="853600" cy="238150"/>
              </a:xfrm>
              <a:custGeom>
                <a:avLst/>
                <a:gdLst/>
                <a:ahLst/>
                <a:cxnLst/>
                <a:rect l="l" t="t" r="r" b="b"/>
                <a:pathLst>
                  <a:path w="34144" h="9526" extrusionOk="0">
                    <a:moveTo>
                      <a:pt x="9414" y="1"/>
                    </a:moveTo>
                    <a:cubicBezTo>
                      <a:pt x="4875" y="1"/>
                      <a:pt x="954" y="1081"/>
                      <a:pt x="378" y="3585"/>
                    </a:cubicBezTo>
                    <a:cubicBezTo>
                      <a:pt x="1" y="5220"/>
                      <a:pt x="978" y="5718"/>
                      <a:pt x="2724" y="5718"/>
                    </a:cubicBezTo>
                    <a:cubicBezTo>
                      <a:pt x="5441" y="5718"/>
                      <a:pt x="10020" y="4511"/>
                      <a:pt x="14252" y="4511"/>
                    </a:cubicBezTo>
                    <a:cubicBezTo>
                      <a:pt x="14475" y="4511"/>
                      <a:pt x="14697" y="4515"/>
                      <a:pt x="14918" y="4522"/>
                    </a:cubicBezTo>
                    <a:cubicBezTo>
                      <a:pt x="21795" y="4745"/>
                      <a:pt x="26597" y="9526"/>
                      <a:pt x="33714" y="9526"/>
                    </a:cubicBezTo>
                    <a:cubicBezTo>
                      <a:pt x="33857" y="9526"/>
                      <a:pt x="34000" y="9524"/>
                      <a:pt x="34144" y="9520"/>
                    </a:cubicBezTo>
                    <a:cubicBezTo>
                      <a:pt x="27697" y="6794"/>
                      <a:pt x="26135" y="3982"/>
                      <a:pt x="19206" y="1568"/>
                    </a:cubicBezTo>
                    <a:cubicBezTo>
                      <a:pt x="16308" y="567"/>
                      <a:pt x="12699" y="1"/>
                      <a:pt x="94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1"/>
              <p:cNvSpPr/>
              <p:nvPr/>
            </p:nvSpPr>
            <p:spPr>
              <a:xfrm>
                <a:off x="9589875" y="3583775"/>
                <a:ext cx="1123925" cy="694375"/>
              </a:xfrm>
              <a:custGeom>
                <a:avLst/>
                <a:gdLst/>
                <a:ahLst/>
                <a:cxnLst/>
                <a:rect l="l" t="t" r="r" b="b"/>
                <a:pathLst>
                  <a:path w="44957" h="27775" fill="none" extrusionOk="0">
                    <a:moveTo>
                      <a:pt x="1" y="4516"/>
                    </a:moveTo>
                    <a:cubicBezTo>
                      <a:pt x="11275" y="910"/>
                      <a:pt x="14967" y="1"/>
                      <a:pt x="19283" y="5027"/>
                    </a:cubicBezTo>
                    <a:cubicBezTo>
                      <a:pt x="23600" y="10026"/>
                      <a:pt x="26014" y="11304"/>
                      <a:pt x="31722" y="9742"/>
                    </a:cubicBezTo>
                    <a:cubicBezTo>
                      <a:pt x="37402" y="8151"/>
                      <a:pt x="40639" y="10821"/>
                      <a:pt x="41946" y="14882"/>
                    </a:cubicBezTo>
                    <a:cubicBezTo>
                      <a:pt x="43224" y="18971"/>
                      <a:pt x="44956" y="22777"/>
                      <a:pt x="44956" y="22777"/>
                    </a:cubicBezTo>
                    <a:cubicBezTo>
                      <a:pt x="44956" y="22777"/>
                      <a:pt x="37913" y="18687"/>
                      <a:pt x="31097" y="19880"/>
                    </a:cubicBezTo>
                    <a:cubicBezTo>
                      <a:pt x="24282" y="21073"/>
                      <a:pt x="16216" y="25361"/>
                      <a:pt x="12780" y="27775"/>
                    </a:cubicBezTo>
                  </a:path>
                </a:pathLst>
              </a:custGeom>
              <a:noFill/>
              <a:ln w="4250" cap="flat" cmpd="sng">
                <a:solidFill>
                  <a:schemeClr val="dk2"/>
                </a:solidFill>
                <a:prstDash val="solid"/>
                <a:miter lim="283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1"/>
              <p:cNvSpPr/>
              <p:nvPr/>
            </p:nvSpPr>
            <p:spPr>
              <a:xfrm>
                <a:off x="8980725" y="3598700"/>
                <a:ext cx="1246025" cy="411100"/>
              </a:xfrm>
              <a:custGeom>
                <a:avLst/>
                <a:gdLst/>
                <a:ahLst/>
                <a:cxnLst/>
                <a:rect l="l" t="t" r="r" b="b"/>
                <a:pathLst>
                  <a:path w="49841" h="16444" fill="none" extrusionOk="0">
                    <a:moveTo>
                      <a:pt x="0" y="0"/>
                    </a:moveTo>
                    <a:cubicBezTo>
                      <a:pt x="8577" y="511"/>
                      <a:pt x="14086" y="2783"/>
                      <a:pt x="18488" y="7668"/>
                    </a:cubicBezTo>
                    <a:cubicBezTo>
                      <a:pt x="22890" y="12553"/>
                      <a:pt x="25332" y="16443"/>
                      <a:pt x="31182" y="15534"/>
                    </a:cubicBezTo>
                    <a:cubicBezTo>
                      <a:pt x="37033" y="14626"/>
                      <a:pt x="44984" y="12638"/>
                      <a:pt x="49840" y="14285"/>
                    </a:cubicBezTo>
                  </a:path>
                </a:pathLst>
              </a:custGeom>
              <a:noFill/>
              <a:ln w="4250" cap="flat" cmpd="sng">
                <a:solidFill>
                  <a:schemeClr val="dk2"/>
                </a:solidFill>
                <a:prstDash val="solid"/>
                <a:miter lim="283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1"/>
              <p:cNvSpPr/>
              <p:nvPr/>
            </p:nvSpPr>
            <p:spPr>
              <a:xfrm>
                <a:off x="8682525" y="3877700"/>
                <a:ext cx="817925" cy="196700"/>
              </a:xfrm>
              <a:custGeom>
                <a:avLst/>
                <a:gdLst/>
                <a:ahLst/>
                <a:cxnLst/>
                <a:rect l="l" t="t" r="r" b="b"/>
                <a:pathLst>
                  <a:path w="32717" h="7868" fill="none" extrusionOk="0">
                    <a:moveTo>
                      <a:pt x="1" y="3125"/>
                    </a:moveTo>
                    <a:cubicBezTo>
                      <a:pt x="8577" y="86"/>
                      <a:pt x="16501" y="1"/>
                      <a:pt x="22095" y="2898"/>
                    </a:cubicBezTo>
                    <a:cubicBezTo>
                      <a:pt x="27718" y="5794"/>
                      <a:pt x="29024" y="7498"/>
                      <a:pt x="32716" y="7867"/>
                    </a:cubicBezTo>
                  </a:path>
                </a:pathLst>
              </a:custGeom>
              <a:noFill/>
              <a:ln w="4250" cap="flat" cmpd="sng">
                <a:solidFill>
                  <a:schemeClr val="dk2"/>
                </a:solidFill>
                <a:prstDash val="solid"/>
                <a:miter lim="283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1"/>
              <p:cNvSpPr/>
              <p:nvPr/>
            </p:nvSpPr>
            <p:spPr>
              <a:xfrm>
                <a:off x="9408125" y="3898300"/>
                <a:ext cx="1781350" cy="394050"/>
              </a:xfrm>
              <a:custGeom>
                <a:avLst/>
                <a:gdLst/>
                <a:ahLst/>
                <a:cxnLst/>
                <a:rect l="l" t="t" r="r" b="b"/>
                <a:pathLst>
                  <a:path w="71254" h="15762" fill="none" extrusionOk="0">
                    <a:moveTo>
                      <a:pt x="0" y="5084"/>
                    </a:moveTo>
                    <a:cubicBezTo>
                      <a:pt x="9088" y="10962"/>
                      <a:pt x="15961" y="7753"/>
                      <a:pt x="25503" y="3863"/>
                    </a:cubicBezTo>
                    <a:cubicBezTo>
                      <a:pt x="35016" y="1"/>
                      <a:pt x="41832" y="4062"/>
                      <a:pt x="48932" y="8321"/>
                    </a:cubicBezTo>
                    <a:cubicBezTo>
                      <a:pt x="56032" y="12553"/>
                      <a:pt x="62961" y="15762"/>
                      <a:pt x="71253" y="15364"/>
                    </a:cubicBezTo>
                  </a:path>
                </a:pathLst>
              </a:custGeom>
              <a:noFill/>
              <a:ln w="9225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1" name="Google Shape;641;p21"/>
            <p:cNvGrpSpPr/>
            <p:nvPr/>
          </p:nvGrpSpPr>
          <p:grpSpPr>
            <a:xfrm rot="-900019">
              <a:off x="7642040" y="4281984"/>
              <a:ext cx="1257822" cy="739717"/>
              <a:chOff x="11944150" y="3369375"/>
              <a:chExt cx="1586525" cy="933025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12532725" y="3369375"/>
                <a:ext cx="354000" cy="731300"/>
              </a:xfrm>
              <a:custGeom>
                <a:avLst/>
                <a:gdLst/>
                <a:ahLst/>
                <a:cxnLst/>
                <a:rect l="l" t="t" r="r" b="b"/>
                <a:pathLst>
                  <a:path w="14160" h="29252" extrusionOk="0">
                    <a:moveTo>
                      <a:pt x="11212" y="0"/>
                    </a:moveTo>
                    <a:cubicBezTo>
                      <a:pt x="9469" y="0"/>
                      <a:pt x="7162" y="1378"/>
                      <a:pt x="5424" y="4175"/>
                    </a:cubicBezTo>
                    <a:cubicBezTo>
                      <a:pt x="1960" y="9798"/>
                      <a:pt x="2215" y="12808"/>
                      <a:pt x="2357" y="17238"/>
                    </a:cubicBezTo>
                    <a:cubicBezTo>
                      <a:pt x="2499" y="21697"/>
                      <a:pt x="0" y="29251"/>
                      <a:pt x="0" y="29251"/>
                    </a:cubicBezTo>
                    <a:cubicBezTo>
                      <a:pt x="5169" y="24764"/>
                      <a:pt x="6305" y="21016"/>
                      <a:pt x="5992" y="14484"/>
                    </a:cubicBezTo>
                    <a:cubicBezTo>
                      <a:pt x="5708" y="7924"/>
                      <a:pt x="12467" y="9684"/>
                      <a:pt x="13603" y="4175"/>
                    </a:cubicBezTo>
                    <a:cubicBezTo>
                      <a:pt x="14160" y="1406"/>
                      <a:pt x="12974" y="0"/>
                      <a:pt x="112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12458875" y="3660000"/>
                <a:ext cx="1011500" cy="515925"/>
              </a:xfrm>
              <a:custGeom>
                <a:avLst/>
                <a:gdLst/>
                <a:ahLst/>
                <a:cxnLst/>
                <a:rect l="l" t="t" r="r" b="b"/>
                <a:pathLst>
                  <a:path w="40460" h="20637" extrusionOk="0">
                    <a:moveTo>
                      <a:pt x="35642" y="0"/>
                    </a:moveTo>
                    <a:cubicBezTo>
                      <a:pt x="35472" y="0"/>
                      <a:pt x="35293" y="6"/>
                      <a:pt x="35102" y="19"/>
                    </a:cubicBezTo>
                    <a:cubicBezTo>
                      <a:pt x="29507" y="416"/>
                      <a:pt x="28826" y="6039"/>
                      <a:pt x="22010" y="6721"/>
                    </a:cubicBezTo>
                    <a:cubicBezTo>
                      <a:pt x="15194" y="7374"/>
                      <a:pt x="13462" y="9050"/>
                      <a:pt x="10253" y="13224"/>
                    </a:cubicBezTo>
                    <a:cubicBezTo>
                      <a:pt x="7044" y="17399"/>
                      <a:pt x="1" y="20636"/>
                      <a:pt x="1" y="20636"/>
                    </a:cubicBezTo>
                    <a:cubicBezTo>
                      <a:pt x="8123" y="19927"/>
                      <a:pt x="12013" y="15014"/>
                      <a:pt x="16671" y="11946"/>
                    </a:cubicBezTo>
                    <a:cubicBezTo>
                      <a:pt x="21328" y="8851"/>
                      <a:pt x="22947" y="11520"/>
                      <a:pt x="29905" y="8198"/>
                    </a:cubicBezTo>
                    <a:cubicBezTo>
                      <a:pt x="36626" y="4960"/>
                      <a:pt x="40459" y="0"/>
                      <a:pt x="356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1"/>
              <p:cNvSpPr/>
              <p:nvPr/>
            </p:nvSpPr>
            <p:spPr>
              <a:xfrm>
                <a:off x="12353800" y="3942625"/>
                <a:ext cx="1176875" cy="359775"/>
              </a:xfrm>
              <a:custGeom>
                <a:avLst/>
                <a:gdLst/>
                <a:ahLst/>
                <a:cxnLst/>
                <a:rect l="l" t="t" r="r" b="b"/>
                <a:pathLst>
                  <a:path w="47075" h="14391" extrusionOk="0">
                    <a:moveTo>
                      <a:pt x="44882" y="1"/>
                    </a:moveTo>
                    <a:cubicBezTo>
                      <a:pt x="42116" y="1"/>
                      <a:pt x="37057" y="1922"/>
                      <a:pt x="32655" y="1922"/>
                    </a:cubicBezTo>
                    <a:cubicBezTo>
                      <a:pt x="32571" y="1922"/>
                      <a:pt x="32487" y="1921"/>
                      <a:pt x="32404" y="1919"/>
                    </a:cubicBezTo>
                    <a:cubicBezTo>
                      <a:pt x="32336" y="1919"/>
                      <a:pt x="32268" y="1918"/>
                      <a:pt x="32201" y="1918"/>
                    </a:cubicBezTo>
                    <a:cubicBezTo>
                      <a:pt x="25672" y="1918"/>
                      <a:pt x="22856" y="5981"/>
                      <a:pt x="19567" y="8764"/>
                    </a:cubicBezTo>
                    <a:cubicBezTo>
                      <a:pt x="16892" y="11008"/>
                      <a:pt x="13113" y="12058"/>
                      <a:pt x="10065" y="12058"/>
                    </a:cubicBezTo>
                    <a:cubicBezTo>
                      <a:pt x="9295" y="12058"/>
                      <a:pt x="8571" y="11991"/>
                      <a:pt x="7924" y="11859"/>
                    </a:cubicBezTo>
                    <a:cubicBezTo>
                      <a:pt x="6334" y="11518"/>
                      <a:pt x="4353" y="11433"/>
                      <a:pt x="2770" y="11433"/>
                    </a:cubicBezTo>
                    <a:cubicBezTo>
                      <a:pt x="1186" y="11433"/>
                      <a:pt x="1" y="11518"/>
                      <a:pt x="1" y="11518"/>
                    </a:cubicBezTo>
                    <a:cubicBezTo>
                      <a:pt x="5718" y="12209"/>
                      <a:pt x="9403" y="14391"/>
                      <a:pt x="13770" y="14391"/>
                    </a:cubicBezTo>
                    <a:cubicBezTo>
                      <a:pt x="15151" y="14391"/>
                      <a:pt x="16601" y="14172"/>
                      <a:pt x="18204" y="13620"/>
                    </a:cubicBezTo>
                    <a:cubicBezTo>
                      <a:pt x="24906" y="11319"/>
                      <a:pt x="24367" y="7031"/>
                      <a:pt x="30103" y="7031"/>
                    </a:cubicBezTo>
                    <a:cubicBezTo>
                      <a:pt x="35868" y="7031"/>
                      <a:pt x="46546" y="6293"/>
                      <a:pt x="46944" y="1919"/>
                    </a:cubicBezTo>
                    <a:cubicBezTo>
                      <a:pt x="47075" y="480"/>
                      <a:pt x="46265" y="1"/>
                      <a:pt x="448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1"/>
              <p:cNvSpPr/>
              <p:nvPr/>
            </p:nvSpPr>
            <p:spPr>
              <a:xfrm>
                <a:off x="12539825" y="3393500"/>
                <a:ext cx="323050" cy="696525"/>
              </a:xfrm>
              <a:custGeom>
                <a:avLst/>
                <a:gdLst/>
                <a:ahLst/>
                <a:cxnLst/>
                <a:rect l="l" t="t" r="r" b="b"/>
                <a:pathLst>
                  <a:path w="12922" h="27861" fill="none" extrusionOk="0">
                    <a:moveTo>
                      <a:pt x="12922" y="1"/>
                    </a:moveTo>
                    <a:cubicBezTo>
                      <a:pt x="8633" y="3608"/>
                      <a:pt x="4516" y="3295"/>
                      <a:pt x="4232" y="10679"/>
                    </a:cubicBezTo>
                    <a:cubicBezTo>
                      <a:pt x="3919" y="18063"/>
                      <a:pt x="3067" y="23856"/>
                      <a:pt x="0" y="27860"/>
                    </a:cubicBezTo>
                  </a:path>
                </a:pathLst>
              </a:custGeom>
              <a:noFill/>
              <a:ln w="4250" cap="flat" cmpd="sng">
                <a:solidFill>
                  <a:schemeClr val="dk2"/>
                </a:solidFill>
                <a:prstDash val="solid"/>
                <a:miter lim="283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1"/>
              <p:cNvSpPr/>
              <p:nvPr/>
            </p:nvSpPr>
            <p:spPr>
              <a:xfrm>
                <a:off x="12458875" y="3676075"/>
                <a:ext cx="940750" cy="500550"/>
              </a:xfrm>
              <a:custGeom>
                <a:avLst/>
                <a:gdLst/>
                <a:ahLst/>
                <a:cxnLst/>
                <a:rect l="l" t="t" r="r" b="b"/>
                <a:pathLst>
                  <a:path w="37630" h="20022" fill="none" extrusionOk="0">
                    <a:moveTo>
                      <a:pt x="37629" y="1"/>
                    </a:moveTo>
                    <a:cubicBezTo>
                      <a:pt x="33114" y="1591"/>
                      <a:pt x="30984" y="5822"/>
                      <a:pt x="26298" y="6958"/>
                    </a:cubicBezTo>
                    <a:cubicBezTo>
                      <a:pt x="21641" y="8094"/>
                      <a:pt x="19340" y="7413"/>
                      <a:pt x="16160" y="9429"/>
                    </a:cubicBezTo>
                    <a:cubicBezTo>
                      <a:pt x="13007" y="11445"/>
                      <a:pt x="12468" y="13632"/>
                      <a:pt x="8606" y="15904"/>
                    </a:cubicBezTo>
                    <a:cubicBezTo>
                      <a:pt x="5822" y="17466"/>
                      <a:pt x="2954" y="18858"/>
                      <a:pt x="1" y="20022"/>
                    </a:cubicBezTo>
                  </a:path>
                </a:pathLst>
              </a:custGeom>
              <a:noFill/>
              <a:ln w="4250" cap="flat" cmpd="sng">
                <a:solidFill>
                  <a:schemeClr val="dk2"/>
                </a:solidFill>
                <a:prstDash val="solid"/>
                <a:miter lim="283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1"/>
              <p:cNvSpPr/>
              <p:nvPr/>
            </p:nvSpPr>
            <p:spPr>
              <a:xfrm>
                <a:off x="12354525" y="3967175"/>
                <a:ext cx="1170750" cy="318800"/>
              </a:xfrm>
              <a:custGeom>
                <a:avLst/>
                <a:gdLst/>
                <a:ahLst/>
                <a:cxnLst/>
                <a:rect l="l" t="t" r="r" b="b"/>
                <a:pathLst>
                  <a:path w="46830" h="12752" fill="none" extrusionOk="0">
                    <a:moveTo>
                      <a:pt x="46830" y="0"/>
                    </a:moveTo>
                    <a:cubicBezTo>
                      <a:pt x="41491" y="3266"/>
                      <a:pt x="34079" y="2840"/>
                      <a:pt x="30500" y="3380"/>
                    </a:cubicBezTo>
                    <a:cubicBezTo>
                      <a:pt x="26894" y="3919"/>
                      <a:pt x="24849" y="6333"/>
                      <a:pt x="20362" y="9542"/>
                    </a:cubicBezTo>
                    <a:cubicBezTo>
                      <a:pt x="15847" y="12751"/>
                      <a:pt x="10990" y="12212"/>
                      <a:pt x="8633" y="11729"/>
                    </a:cubicBezTo>
                    <a:cubicBezTo>
                      <a:pt x="6305" y="11275"/>
                      <a:pt x="0" y="10536"/>
                      <a:pt x="0" y="10536"/>
                    </a:cubicBezTo>
                  </a:path>
                </a:pathLst>
              </a:custGeom>
              <a:noFill/>
              <a:ln w="4250" cap="flat" cmpd="sng">
                <a:solidFill>
                  <a:schemeClr val="dk2"/>
                </a:solidFill>
                <a:prstDash val="solid"/>
                <a:miter lim="28398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1"/>
              <p:cNvSpPr/>
              <p:nvPr/>
            </p:nvSpPr>
            <p:spPr>
              <a:xfrm>
                <a:off x="11944150" y="4040300"/>
                <a:ext cx="626225" cy="242825"/>
              </a:xfrm>
              <a:custGeom>
                <a:avLst/>
                <a:gdLst/>
                <a:ahLst/>
                <a:cxnLst/>
                <a:rect l="l" t="t" r="r" b="b"/>
                <a:pathLst>
                  <a:path w="25049" h="9713" fill="none" extrusionOk="0">
                    <a:moveTo>
                      <a:pt x="0" y="9713"/>
                    </a:moveTo>
                    <a:cubicBezTo>
                      <a:pt x="18233" y="9628"/>
                      <a:pt x="22038" y="5396"/>
                      <a:pt x="25048" y="0"/>
                    </a:cubicBezTo>
                  </a:path>
                </a:pathLst>
              </a:custGeom>
              <a:solidFill>
                <a:schemeClr val="dk2"/>
              </a:solidFill>
              <a:ln w="9225" cap="rnd" cmpd="sng">
                <a:solidFill>
                  <a:srgbClr val="1B273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9" name="Google Shape;649;p21"/>
            <p:cNvGrpSpPr/>
            <p:nvPr/>
          </p:nvGrpSpPr>
          <p:grpSpPr>
            <a:xfrm flipH="1">
              <a:off x="1887042" y="4746228"/>
              <a:ext cx="5434200" cy="288929"/>
              <a:chOff x="1834126" y="4746228"/>
              <a:chExt cx="5434200" cy="288929"/>
            </a:xfrm>
          </p:grpSpPr>
          <p:sp>
            <p:nvSpPr>
              <p:cNvPr id="650" name="Google Shape;650;p21"/>
              <p:cNvSpPr/>
              <p:nvPr/>
            </p:nvSpPr>
            <p:spPr>
              <a:xfrm rot="-7184">
                <a:off x="1834126" y="4912757"/>
                <a:ext cx="287101" cy="122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1"/>
              <p:cNvSpPr/>
              <p:nvPr/>
            </p:nvSpPr>
            <p:spPr>
              <a:xfrm rot="-4102">
                <a:off x="7016926" y="4805376"/>
                <a:ext cx="251400" cy="1071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1"/>
              <p:cNvSpPr/>
              <p:nvPr/>
            </p:nvSpPr>
            <p:spPr>
              <a:xfrm rot="-7361">
                <a:off x="4534476" y="4887528"/>
                <a:ext cx="280201" cy="1194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1"/>
              <p:cNvSpPr/>
              <p:nvPr/>
            </p:nvSpPr>
            <p:spPr>
              <a:xfrm rot="-6095">
                <a:off x="4266074" y="4746378"/>
                <a:ext cx="169200" cy="720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1"/>
              <p:cNvSpPr/>
              <p:nvPr/>
            </p:nvSpPr>
            <p:spPr>
              <a:xfrm rot="-6095">
                <a:off x="2185399" y="4822578"/>
                <a:ext cx="169200" cy="72000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6"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4" name="Google Shape;944;p27"/>
          <p:cNvGrpSpPr/>
          <p:nvPr/>
        </p:nvGrpSpPr>
        <p:grpSpPr>
          <a:xfrm>
            <a:off x="-3525" y="539500"/>
            <a:ext cx="9158100" cy="4711979"/>
            <a:chOff x="-3525" y="539500"/>
            <a:chExt cx="9158100" cy="4711979"/>
          </a:xfrm>
        </p:grpSpPr>
        <p:grpSp>
          <p:nvGrpSpPr>
            <p:cNvPr id="945" name="Google Shape;945;p27"/>
            <p:cNvGrpSpPr/>
            <p:nvPr/>
          </p:nvGrpSpPr>
          <p:grpSpPr>
            <a:xfrm>
              <a:off x="-3525" y="539500"/>
              <a:ext cx="9158100" cy="4711979"/>
              <a:chOff x="-3525" y="539500"/>
              <a:chExt cx="9158100" cy="4711979"/>
            </a:xfrm>
          </p:grpSpPr>
          <p:sp>
            <p:nvSpPr>
              <p:cNvPr id="946" name="Google Shape;946;p27"/>
              <p:cNvSpPr/>
              <p:nvPr/>
            </p:nvSpPr>
            <p:spPr>
              <a:xfrm flipH="1">
                <a:off x="7050" y="539500"/>
                <a:ext cx="9144000" cy="46044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7" name="Google Shape;947;p27"/>
              <p:cNvCxnSpPr/>
              <p:nvPr/>
            </p:nvCxnSpPr>
            <p:spPr>
              <a:xfrm rot="10800000">
                <a:off x="-3525" y="539666"/>
                <a:ext cx="915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948" name="Google Shape;948;p27"/>
              <p:cNvGrpSpPr/>
              <p:nvPr/>
            </p:nvGrpSpPr>
            <p:grpSpPr>
              <a:xfrm flipH="1">
                <a:off x="6811" y="4226050"/>
                <a:ext cx="1741127" cy="959086"/>
                <a:chOff x="7403112" y="4226050"/>
                <a:chExt cx="1741127" cy="959086"/>
              </a:xfrm>
            </p:grpSpPr>
            <p:sp>
              <p:nvSpPr>
                <p:cNvPr id="949" name="Google Shape;949;p27"/>
                <p:cNvSpPr/>
                <p:nvPr/>
              </p:nvSpPr>
              <p:spPr>
                <a:xfrm>
                  <a:off x="7922745" y="4226050"/>
                  <a:ext cx="1221493" cy="926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64" h="30931" extrusionOk="0">
                      <a:moveTo>
                        <a:pt x="37643" y="1"/>
                      </a:moveTo>
                      <a:cubicBezTo>
                        <a:pt x="36339" y="1"/>
                        <a:pt x="34901" y="1033"/>
                        <a:pt x="34392" y="2844"/>
                      </a:cubicBezTo>
                      <a:cubicBezTo>
                        <a:pt x="33458" y="6080"/>
                        <a:pt x="36427" y="9048"/>
                        <a:pt x="37795" y="11550"/>
                      </a:cubicBezTo>
                      <a:cubicBezTo>
                        <a:pt x="38740" y="13256"/>
                        <a:pt x="37486" y="14803"/>
                        <a:pt x="36137" y="14803"/>
                      </a:cubicBezTo>
                      <a:cubicBezTo>
                        <a:pt x="35534" y="14803"/>
                        <a:pt x="34912" y="14494"/>
                        <a:pt x="34459" y="13752"/>
                      </a:cubicBezTo>
                      <a:cubicBezTo>
                        <a:pt x="32991" y="11350"/>
                        <a:pt x="34359" y="9148"/>
                        <a:pt x="33425" y="7847"/>
                      </a:cubicBezTo>
                      <a:cubicBezTo>
                        <a:pt x="33198" y="7520"/>
                        <a:pt x="32945" y="7363"/>
                        <a:pt x="32687" y="7363"/>
                      </a:cubicBezTo>
                      <a:cubicBezTo>
                        <a:pt x="31921" y="7363"/>
                        <a:pt x="31105" y="8738"/>
                        <a:pt x="30756" y="11083"/>
                      </a:cubicBezTo>
                      <a:cubicBezTo>
                        <a:pt x="30289" y="14219"/>
                        <a:pt x="32324" y="14619"/>
                        <a:pt x="33992" y="17254"/>
                      </a:cubicBezTo>
                      <a:cubicBezTo>
                        <a:pt x="35660" y="19923"/>
                        <a:pt x="36394" y="24259"/>
                        <a:pt x="33992" y="25193"/>
                      </a:cubicBezTo>
                      <a:cubicBezTo>
                        <a:pt x="33553" y="25364"/>
                        <a:pt x="33191" y="25444"/>
                        <a:pt x="32892" y="25444"/>
                      </a:cubicBezTo>
                      <a:cubicBezTo>
                        <a:pt x="31557" y="25444"/>
                        <a:pt x="31490" y="23835"/>
                        <a:pt x="31490" y="21491"/>
                      </a:cubicBezTo>
                      <a:cubicBezTo>
                        <a:pt x="31490" y="20222"/>
                        <a:pt x="30786" y="19625"/>
                        <a:pt x="30023" y="19625"/>
                      </a:cubicBezTo>
                      <a:cubicBezTo>
                        <a:pt x="29061" y="19625"/>
                        <a:pt x="28005" y="20575"/>
                        <a:pt x="28154" y="22325"/>
                      </a:cubicBezTo>
                      <a:cubicBezTo>
                        <a:pt x="28421" y="25460"/>
                        <a:pt x="28788" y="27395"/>
                        <a:pt x="25653" y="27795"/>
                      </a:cubicBezTo>
                      <a:cubicBezTo>
                        <a:pt x="25516" y="27811"/>
                        <a:pt x="25387" y="27819"/>
                        <a:pt x="25267" y="27819"/>
                      </a:cubicBezTo>
                      <a:cubicBezTo>
                        <a:pt x="22622" y="27819"/>
                        <a:pt x="23775" y="24091"/>
                        <a:pt x="25019" y="21858"/>
                      </a:cubicBezTo>
                      <a:cubicBezTo>
                        <a:pt x="26286" y="19556"/>
                        <a:pt x="29455" y="19022"/>
                        <a:pt x="29822" y="16620"/>
                      </a:cubicBezTo>
                      <a:cubicBezTo>
                        <a:pt x="30189" y="14252"/>
                        <a:pt x="28688" y="14386"/>
                        <a:pt x="28755" y="11817"/>
                      </a:cubicBezTo>
                      <a:cubicBezTo>
                        <a:pt x="28788" y="9282"/>
                        <a:pt x="30256" y="7481"/>
                        <a:pt x="30189" y="4679"/>
                      </a:cubicBezTo>
                      <a:cubicBezTo>
                        <a:pt x="30152" y="3123"/>
                        <a:pt x="29029" y="2336"/>
                        <a:pt x="27786" y="2336"/>
                      </a:cubicBezTo>
                      <a:cubicBezTo>
                        <a:pt x="26818" y="2336"/>
                        <a:pt x="25776" y="2814"/>
                        <a:pt x="25119" y="3778"/>
                      </a:cubicBezTo>
                      <a:cubicBezTo>
                        <a:pt x="23584" y="5979"/>
                        <a:pt x="25286" y="8014"/>
                        <a:pt x="26453" y="12918"/>
                      </a:cubicBezTo>
                      <a:cubicBezTo>
                        <a:pt x="27039" y="15379"/>
                        <a:pt x="26112" y="16437"/>
                        <a:pt x="25056" y="16437"/>
                      </a:cubicBezTo>
                      <a:cubicBezTo>
                        <a:pt x="24009" y="16437"/>
                        <a:pt x="22834" y="15396"/>
                        <a:pt x="22884" y="13652"/>
                      </a:cubicBezTo>
                      <a:cubicBezTo>
                        <a:pt x="22958" y="11056"/>
                        <a:pt x="22867" y="9119"/>
                        <a:pt x="21810" y="9119"/>
                      </a:cubicBezTo>
                      <a:cubicBezTo>
                        <a:pt x="21441" y="9119"/>
                        <a:pt x="20954" y="9356"/>
                        <a:pt x="20315" y="9882"/>
                      </a:cubicBezTo>
                      <a:cubicBezTo>
                        <a:pt x="17814" y="11884"/>
                        <a:pt x="20382" y="16153"/>
                        <a:pt x="22250" y="19823"/>
                      </a:cubicBezTo>
                      <a:cubicBezTo>
                        <a:pt x="23494" y="22311"/>
                        <a:pt x="22714" y="23649"/>
                        <a:pt x="21822" y="23649"/>
                      </a:cubicBezTo>
                      <a:cubicBezTo>
                        <a:pt x="21399" y="23649"/>
                        <a:pt x="20951" y="23348"/>
                        <a:pt x="20682" y="22725"/>
                      </a:cubicBezTo>
                      <a:cubicBezTo>
                        <a:pt x="20188" y="21558"/>
                        <a:pt x="19435" y="20825"/>
                        <a:pt x="18675" y="20825"/>
                      </a:cubicBezTo>
                      <a:cubicBezTo>
                        <a:pt x="18153" y="20825"/>
                        <a:pt x="17628" y="21170"/>
                        <a:pt x="17180" y="21958"/>
                      </a:cubicBezTo>
                      <a:cubicBezTo>
                        <a:pt x="16046" y="23926"/>
                        <a:pt x="17347" y="27428"/>
                        <a:pt x="15979" y="29229"/>
                      </a:cubicBezTo>
                      <a:cubicBezTo>
                        <a:pt x="15530" y="29821"/>
                        <a:pt x="15016" y="30107"/>
                        <a:pt x="14507" y="30107"/>
                      </a:cubicBezTo>
                      <a:cubicBezTo>
                        <a:pt x="13466" y="30107"/>
                        <a:pt x="12446" y="28912"/>
                        <a:pt x="12043" y="26694"/>
                      </a:cubicBezTo>
                      <a:cubicBezTo>
                        <a:pt x="11442" y="23359"/>
                        <a:pt x="13944" y="22792"/>
                        <a:pt x="15512" y="19823"/>
                      </a:cubicBezTo>
                      <a:cubicBezTo>
                        <a:pt x="16814" y="17358"/>
                        <a:pt x="15241" y="15744"/>
                        <a:pt x="13277" y="15744"/>
                      </a:cubicBezTo>
                      <a:cubicBezTo>
                        <a:pt x="12875" y="15744"/>
                        <a:pt x="12456" y="15812"/>
                        <a:pt x="12043" y="15953"/>
                      </a:cubicBezTo>
                      <a:cubicBezTo>
                        <a:pt x="9574" y="16787"/>
                        <a:pt x="11342" y="19956"/>
                        <a:pt x="10709" y="23659"/>
                      </a:cubicBezTo>
                      <a:cubicBezTo>
                        <a:pt x="10514" y="24747"/>
                        <a:pt x="10065" y="25184"/>
                        <a:pt x="9527" y="25184"/>
                      </a:cubicBezTo>
                      <a:cubicBezTo>
                        <a:pt x="8215" y="25184"/>
                        <a:pt x="6372" y="22594"/>
                        <a:pt x="6372" y="20490"/>
                      </a:cubicBezTo>
                      <a:cubicBezTo>
                        <a:pt x="6372" y="18504"/>
                        <a:pt x="5151" y="16412"/>
                        <a:pt x="3783" y="16412"/>
                      </a:cubicBezTo>
                      <a:cubicBezTo>
                        <a:pt x="3128" y="16412"/>
                        <a:pt x="2440" y="16890"/>
                        <a:pt x="1836" y="18088"/>
                      </a:cubicBezTo>
                      <a:cubicBezTo>
                        <a:pt x="1" y="21791"/>
                        <a:pt x="3403" y="24660"/>
                        <a:pt x="4704" y="26127"/>
                      </a:cubicBezTo>
                      <a:cubicBezTo>
                        <a:pt x="6005" y="27595"/>
                        <a:pt x="6472" y="29530"/>
                        <a:pt x="2770" y="30931"/>
                      </a:cubicBezTo>
                      <a:lnTo>
                        <a:pt x="40763" y="30330"/>
                      </a:lnTo>
                      <a:cubicBezTo>
                        <a:pt x="40763" y="30330"/>
                        <a:pt x="40763" y="4979"/>
                        <a:pt x="39929" y="1943"/>
                      </a:cubicBezTo>
                      <a:cubicBezTo>
                        <a:pt x="39567" y="610"/>
                        <a:pt x="38644" y="1"/>
                        <a:pt x="3764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0" name="Google Shape;950;p27"/>
                <p:cNvGrpSpPr/>
                <p:nvPr/>
              </p:nvGrpSpPr>
              <p:grpSpPr>
                <a:xfrm rot="739684">
                  <a:off x="7445348" y="4564015"/>
                  <a:ext cx="1077430" cy="512003"/>
                  <a:chOff x="4925350" y="704275"/>
                  <a:chExt cx="1077475" cy="512025"/>
                </a:xfrm>
              </p:grpSpPr>
              <p:sp>
                <p:nvSpPr>
                  <p:cNvPr id="951" name="Google Shape;951;p27"/>
                  <p:cNvSpPr/>
                  <p:nvPr/>
                </p:nvSpPr>
                <p:spPr>
                  <a:xfrm>
                    <a:off x="4925350" y="743200"/>
                    <a:ext cx="670500" cy="172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20" h="6917" extrusionOk="0">
                        <a:moveTo>
                          <a:pt x="13408" y="0"/>
                        </a:moveTo>
                        <a:cubicBezTo>
                          <a:pt x="6185" y="0"/>
                          <a:pt x="1" y="4481"/>
                          <a:pt x="1" y="4481"/>
                        </a:cubicBezTo>
                        <a:cubicBezTo>
                          <a:pt x="904" y="4638"/>
                          <a:pt x="1765" y="4704"/>
                          <a:pt x="2589" y="4704"/>
                        </a:cubicBezTo>
                        <a:cubicBezTo>
                          <a:pt x="6608" y="4704"/>
                          <a:pt x="9749" y="3155"/>
                          <a:pt x="12638" y="3155"/>
                        </a:cubicBezTo>
                        <a:cubicBezTo>
                          <a:pt x="13686" y="3155"/>
                          <a:pt x="14701" y="3359"/>
                          <a:pt x="15712" y="3914"/>
                        </a:cubicBezTo>
                        <a:cubicBezTo>
                          <a:pt x="20082" y="6316"/>
                          <a:pt x="26820" y="6916"/>
                          <a:pt x="26820" y="6916"/>
                        </a:cubicBezTo>
                        <a:cubicBezTo>
                          <a:pt x="26820" y="6916"/>
                          <a:pt x="22383" y="579"/>
                          <a:pt x="14644" y="45"/>
                        </a:cubicBezTo>
                        <a:cubicBezTo>
                          <a:pt x="14229" y="14"/>
                          <a:pt x="13817" y="0"/>
                          <a:pt x="13408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2" name="Google Shape;952;p27"/>
                  <p:cNvSpPr/>
                  <p:nvPr/>
                </p:nvSpPr>
                <p:spPr>
                  <a:xfrm>
                    <a:off x="5240575" y="942350"/>
                    <a:ext cx="567925" cy="14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17" h="5853" extrusionOk="0">
                        <a:moveTo>
                          <a:pt x="17929" y="1"/>
                        </a:moveTo>
                        <a:cubicBezTo>
                          <a:pt x="15911" y="1"/>
                          <a:pt x="13527" y="302"/>
                          <a:pt x="11342" y="1352"/>
                        </a:cubicBezTo>
                        <a:cubicBezTo>
                          <a:pt x="5588" y="4132"/>
                          <a:pt x="1548" y="4364"/>
                          <a:pt x="361" y="4364"/>
                        </a:cubicBezTo>
                        <a:cubicBezTo>
                          <a:pt x="124" y="4364"/>
                          <a:pt x="1" y="4354"/>
                          <a:pt x="1" y="4354"/>
                        </a:cubicBezTo>
                        <a:lnTo>
                          <a:pt x="1" y="4354"/>
                        </a:lnTo>
                        <a:cubicBezTo>
                          <a:pt x="2237" y="5423"/>
                          <a:pt x="4500" y="5852"/>
                          <a:pt x="6647" y="5852"/>
                        </a:cubicBezTo>
                        <a:cubicBezTo>
                          <a:pt x="10265" y="5852"/>
                          <a:pt x="13551" y="4631"/>
                          <a:pt x="15812" y="3187"/>
                        </a:cubicBezTo>
                        <a:cubicBezTo>
                          <a:pt x="17880" y="1786"/>
                          <a:pt x="20248" y="918"/>
                          <a:pt x="22717" y="552"/>
                        </a:cubicBezTo>
                        <a:cubicBezTo>
                          <a:pt x="22717" y="552"/>
                          <a:pt x="20657" y="1"/>
                          <a:pt x="17929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3" name="Google Shape;953;p27"/>
                  <p:cNvSpPr/>
                  <p:nvPr/>
                </p:nvSpPr>
                <p:spPr>
                  <a:xfrm>
                    <a:off x="5482425" y="1051825"/>
                    <a:ext cx="492875" cy="164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15" h="6579" extrusionOk="0">
                        <a:moveTo>
                          <a:pt x="14944" y="0"/>
                        </a:moveTo>
                        <a:cubicBezTo>
                          <a:pt x="12982" y="0"/>
                          <a:pt x="10528" y="740"/>
                          <a:pt x="8540" y="2344"/>
                        </a:cubicBezTo>
                        <a:cubicBezTo>
                          <a:pt x="5471" y="4845"/>
                          <a:pt x="0" y="4879"/>
                          <a:pt x="0" y="4879"/>
                        </a:cubicBezTo>
                        <a:cubicBezTo>
                          <a:pt x="0" y="4879"/>
                          <a:pt x="2899" y="6579"/>
                          <a:pt x="6353" y="6579"/>
                        </a:cubicBezTo>
                        <a:cubicBezTo>
                          <a:pt x="7172" y="6579"/>
                          <a:pt x="8023" y="6483"/>
                          <a:pt x="8873" y="6246"/>
                        </a:cubicBezTo>
                        <a:cubicBezTo>
                          <a:pt x="12727" y="5166"/>
                          <a:pt x="14306" y="2323"/>
                          <a:pt x="17994" y="2323"/>
                        </a:cubicBezTo>
                        <a:cubicBezTo>
                          <a:pt x="18521" y="2323"/>
                          <a:pt x="19090" y="2381"/>
                          <a:pt x="19714" y="2510"/>
                        </a:cubicBezTo>
                        <a:cubicBezTo>
                          <a:pt x="19714" y="2510"/>
                          <a:pt x="19314" y="1877"/>
                          <a:pt x="17613" y="676"/>
                        </a:cubicBezTo>
                        <a:cubicBezTo>
                          <a:pt x="16990" y="233"/>
                          <a:pt x="16044" y="0"/>
                          <a:pt x="14944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4" name="Google Shape;954;p27"/>
                  <p:cNvSpPr/>
                  <p:nvPr/>
                </p:nvSpPr>
                <p:spPr>
                  <a:xfrm>
                    <a:off x="5657550" y="704275"/>
                    <a:ext cx="271875" cy="31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5" h="12744" extrusionOk="0">
                        <a:moveTo>
                          <a:pt x="0" y="1"/>
                        </a:moveTo>
                        <a:cubicBezTo>
                          <a:pt x="0" y="1"/>
                          <a:pt x="3503" y="1702"/>
                          <a:pt x="5104" y="4437"/>
                        </a:cubicBezTo>
                        <a:cubicBezTo>
                          <a:pt x="6705" y="7139"/>
                          <a:pt x="9941" y="12743"/>
                          <a:pt x="9941" y="12743"/>
                        </a:cubicBezTo>
                        <a:cubicBezTo>
                          <a:pt x="8273" y="8540"/>
                          <a:pt x="10875" y="7439"/>
                          <a:pt x="8840" y="3937"/>
                        </a:cubicBezTo>
                        <a:cubicBezTo>
                          <a:pt x="6805" y="434"/>
                          <a:pt x="1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5" name="Google Shape;955;p27"/>
                  <p:cNvSpPr/>
                  <p:nvPr/>
                </p:nvSpPr>
                <p:spPr>
                  <a:xfrm>
                    <a:off x="4925350" y="750975"/>
                    <a:ext cx="1077475" cy="422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99" h="16913" fill="none" extrusionOk="0">
                        <a:moveTo>
                          <a:pt x="43098" y="16913"/>
                        </a:moveTo>
                        <a:cubicBezTo>
                          <a:pt x="40963" y="11642"/>
                          <a:pt x="37027" y="7406"/>
                          <a:pt x="30356" y="7106"/>
                        </a:cubicBezTo>
                        <a:cubicBezTo>
                          <a:pt x="23718" y="6839"/>
                          <a:pt x="20549" y="3170"/>
                          <a:pt x="15145" y="1602"/>
                        </a:cubicBezTo>
                        <a:cubicBezTo>
                          <a:pt x="9741" y="1"/>
                          <a:pt x="1" y="4170"/>
                          <a:pt x="1" y="4170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6" name="Google Shape;956;p27"/>
                  <p:cNvSpPr/>
                  <p:nvPr/>
                </p:nvSpPr>
                <p:spPr>
                  <a:xfrm>
                    <a:off x="5240575" y="954450"/>
                    <a:ext cx="567925" cy="11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17" h="4705" fill="none" extrusionOk="0">
                        <a:moveTo>
                          <a:pt x="1" y="3870"/>
                        </a:moveTo>
                        <a:cubicBezTo>
                          <a:pt x="8774" y="4704"/>
                          <a:pt x="12343" y="2803"/>
                          <a:pt x="14978" y="1402"/>
                        </a:cubicBezTo>
                        <a:cubicBezTo>
                          <a:pt x="17613" y="1"/>
                          <a:pt x="22717" y="68"/>
                          <a:pt x="22717" y="68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7" name="Google Shape;957;p27"/>
                  <p:cNvSpPr/>
                  <p:nvPr/>
                </p:nvSpPr>
                <p:spPr>
                  <a:xfrm>
                    <a:off x="5656700" y="704275"/>
                    <a:ext cx="249375" cy="31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75" h="12777" fill="none" extrusionOk="0">
                        <a:moveTo>
                          <a:pt x="1" y="1"/>
                        </a:moveTo>
                        <a:cubicBezTo>
                          <a:pt x="4037" y="768"/>
                          <a:pt x="7573" y="3470"/>
                          <a:pt x="8107" y="5972"/>
                        </a:cubicBezTo>
                        <a:cubicBezTo>
                          <a:pt x="8607" y="8240"/>
                          <a:pt x="9241" y="10542"/>
                          <a:pt x="9975" y="12776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27"/>
                  <p:cNvSpPr/>
                  <p:nvPr/>
                </p:nvSpPr>
                <p:spPr>
                  <a:xfrm>
                    <a:off x="5481575" y="1069550"/>
                    <a:ext cx="492875" cy="134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15" h="5371" fill="none" extrusionOk="0">
                        <a:moveTo>
                          <a:pt x="1" y="4170"/>
                        </a:moveTo>
                        <a:cubicBezTo>
                          <a:pt x="5138" y="5371"/>
                          <a:pt x="8974" y="3636"/>
                          <a:pt x="12143" y="1801"/>
                        </a:cubicBezTo>
                        <a:cubicBezTo>
                          <a:pt x="15312" y="0"/>
                          <a:pt x="19715" y="1801"/>
                          <a:pt x="19715" y="1801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59" name="Google Shape;959;p27"/>
              <p:cNvGrpSpPr/>
              <p:nvPr/>
            </p:nvGrpSpPr>
            <p:grpSpPr>
              <a:xfrm flipH="1">
                <a:off x="7993800" y="3780600"/>
                <a:ext cx="1160775" cy="1372325"/>
                <a:chOff x="-3525" y="3780600"/>
                <a:chExt cx="1160775" cy="1372325"/>
              </a:xfrm>
            </p:grpSpPr>
            <p:sp>
              <p:nvSpPr>
                <p:cNvPr id="960" name="Google Shape;960;p27"/>
                <p:cNvSpPr/>
                <p:nvPr/>
              </p:nvSpPr>
              <p:spPr>
                <a:xfrm flipH="1">
                  <a:off x="-3525" y="4379650"/>
                  <a:ext cx="1019100" cy="77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64" h="30931" extrusionOk="0">
                      <a:moveTo>
                        <a:pt x="37643" y="1"/>
                      </a:moveTo>
                      <a:cubicBezTo>
                        <a:pt x="36339" y="1"/>
                        <a:pt x="34901" y="1033"/>
                        <a:pt x="34392" y="2844"/>
                      </a:cubicBezTo>
                      <a:cubicBezTo>
                        <a:pt x="33458" y="6080"/>
                        <a:pt x="36427" y="9048"/>
                        <a:pt x="37795" y="11550"/>
                      </a:cubicBezTo>
                      <a:cubicBezTo>
                        <a:pt x="38740" y="13256"/>
                        <a:pt x="37486" y="14803"/>
                        <a:pt x="36137" y="14803"/>
                      </a:cubicBezTo>
                      <a:cubicBezTo>
                        <a:pt x="35534" y="14803"/>
                        <a:pt x="34912" y="14494"/>
                        <a:pt x="34459" y="13752"/>
                      </a:cubicBezTo>
                      <a:cubicBezTo>
                        <a:pt x="32991" y="11350"/>
                        <a:pt x="34359" y="9148"/>
                        <a:pt x="33425" y="7847"/>
                      </a:cubicBezTo>
                      <a:cubicBezTo>
                        <a:pt x="33198" y="7520"/>
                        <a:pt x="32945" y="7363"/>
                        <a:pt x="32687" y="7363"/>
                      </a:cubicBezTo>
                      <a:cubicBezTo>
                        <a:pt x="31921" y="7363"/>
                        <a:pt x="31105" y="8738"/>
                        <a:pt x="30756" y="11083"/>
                      </a:cubicBezTo>
                      <a:cubicBezTo>
                        <a:pt x="30289" y="14219"/>
                        <a:pt x="32324" y="14619"/>
                        <a:pt x="33992" y="17254"/>
                      </a:cubicBezTo>
                      <a:cubicBezTo>
                        <a:pt x="35660" y="19923"/>
                        <a:pt x="36394" y="24259"/>
                        <a:pt x="33992" y="25193"/>
                      </a:cubicBezTo>
                      <a:cubicBezTo>
                        <a:pt x="33553" y="25364"/>
                        <a:pt x="33191" y="25444"/>
                        <a:pt x="32892" y="25444"/>
                      </a:cubicBezTo>
                      <a:cubicBezTo>
                        <a:pt x="31557" y="25444"/>
                        <a:pt x="31490" y="23835"/>
                        <a:pt x="31490" y="21491"/>
                      </a:cubicBezTo>
                      <a:cubicBezTo>
                        <a:pt x="31490" y="20222"/>
                        <a:pt x="30786" y="19625"/>
                        <a:pt x="30023" y="19625"/>
                      </a:cubicBezTo>
                      <a:cubicBezTo>
                        <a:pt x="29061" y="19625"/>
                        <a:pt x="28005" y="20575"/>
                        <a:pt x="28154" y="22325"/>
                      </a:cubicBezTo>
                      <a:cubicBezTo>
                        <a:pt x="28421" y="25460"/>
                        <a:pt x="28788" y="27395"/>
                        <a:pt x="25653" y="27795"/>
                      </a:cubicBezTo>
                      <a:cubicBezTo>
                        <a:pt x="25516" y="27811"/>
                        <a:pt x="25387" y="27819"/>
                        <a:pt x="25267" y="27819"/>
                      </a:cubicBezTo>
                      <a:cubicBezTo>
                        <a:pt x="22622" y="27819"/>
                        <a:pt x="23775" y="24091"/>
                        <a:pt x="25019" y="21858"/>
                      </a:cubicBezTo>
                      <a:cubicBezTo>
                        <a:pt x="26286" y="19556"/>
                        <a:pt x="29455" y="19022"/>
                        <a:pt x="29822" y="16620"/>
                      </a:cubicBezTo>
                      <a:cubicBezTo>
                        <a:pt x="30189" y="14252"/>
                        <a:pt x="28688" y="14386"/>
                        <a:pt x="28755" y="11817"/>
                      </a:cubicBezTo>
                      <a:cubicBezTo>
                        <a:pt x="28788" y="9282"/>
                        <a:pt x="30256" y="7481"/>
                        <a:pt x="30189" y="4679"/>
                      </a:cubicBezTo>
                      <a:cubicBezTo>
                        <a:pt x="30152" y="3123"/>
                        <a:pt x="29029" y="2336"/>
                        <a:pt x="27786" y="2336"/>
                      </a:cubicBezTo>
                      <a:cubicBezTo>
                        <a:pt x="26818" y="2336"/>
                        <a:pt x="25776" y="2814"/>
                        <a:pt x="25119" y="3778"/>
                      </a:cubicBezTo>
                      <a:cubicBezTo>
                        <a:pt x="23584" y="5979"/>
                        <a:pt x="25286" y="8014"/>
                        <a:pt x="26453" y="12918"/>
                      </a:cubicBezTo>
                      <a:cubicBezTo>
                        <a:pt x="27039" y="15379"/>
                        <a:pt x="26112" y="16437"/>
                        <a:pt x="25056" y="16437"/>
                      </a:cubicBezTo>
                      <a:cubicBezTo>
                        <a:pt x="24009" y="16437"/>
                        <a:pt x="22834" y="15396"/>
                        <a:pt x="22884" y="13652"/>
                      </a:cubicBezTo>
                      <a:cubicBezTo>
                        <a:pt x="22958" y="11056"/>
                        <a:pt x="22867" y="9119"/>
                        <a:pt x="21810" y="9119"/>
                      </a:cubicBezTo>
                      <a:cubicBezTo>
                        <a:pt x="21441" y="9119"/>
                        <a:pt x="20954" y="9356"/>
                        <a:pt x="20315" y="9882"/>
                      </a:cubicBezTo>
                      <a:cubicBezTo>
                        <a:pt x="17814" y="11884"/>
                        <a:pt x="20382" y="16153"/>
                        <a:pt x="22250" y="19823"/>
                      </a:cubicBezTo>
                      <a:cubicBezTo>
                        <a:pt x="23494" y="22311"/>
                        <a:pt x="22714" y="23649"/>
                        <a:pt x="21822" y="23649"/>
                      </a:cubicBezTo>
                      <a:cubicBezTo>
                        <a:pt x="21399" y="23649"/>
                        <a:pt x="20951" y="23348"/>
                        <a:pt x="20682" y="22725"/>
                      </a:cubicBezTo>
                      <a:cubicBezTo>
                        <a:pt x="20188" y="21558"/>
                        <a:pt x="19435" y="20825"/>
                        <a:pt x="18675" y="20825"/>
                      </a:cubicBezTo>
                      <a:cubicBezTo>
                        <a:pt x="18153" y="20825"/>
                        <a:pt x="17628" y="21170"/>
                        <a:pt x="17180" y="21958"/>
                      </a:cubicBezTo>
                      <a:cubicBezTo>
                        <a:pt x="16046" y="23926"/>
                        <a:pt x="17347" y="27428"/>
                        <a:pt x="15979" y="29229"/>
                      </a:cubicBezTo>
                      <a:cubicBezTo>
                        <a:pt x="15530" y="29821"/>
                        <a:pt x="15016" y="30107"/>
                        <a:pt x="14507" y="30107"/>
                      </a:cubicBezTo>
                      <a:cubicBezTo>
                        <a:pt x="13466" y="30107"/>
                        <a:pt x="12446" y="28912"/>
                        <a:pt x="12043" y="26694"/>
                      </a:cubicBezTo>
                      <a:cubicBezTo>
                        <a:pt x="11442" y="23359"/>
                        <a:pt x="13944" y="22792"/>
                        <a:pt x="15512" y="19823"/>
                      </a:cubicBezTo>
                      <a:cubicBezTo>
                        <a:pt x="16814" y="17358"/>
                        <a:pt x="15241" y="15744"/>
                        <a:pt x="13277" y="15744"/>
                      </a:cubicBezTo>
                      <a:cubicBezTo>
                        <a:pt x="12875" y="15744"/>
                        <a:pt x="12456" y="15812"/>
                        <a:pt x="12043" y="15953"/>
                      </a:cubicBezTo>
                      <a:cubicBezTo>
                        <a:pt x="9574" y="16787"/>
                        <a:pt x="11342" y="19956"/>
                        <a:pt x="10709" y="23659"/>
                      </a:cubicBezTo>
                      <a:cubicBezTo>
                        <a:pt x="10514" y="24747"/>
                        <a:pt x="10065" y="25184"/>
                        <a:pt x="9527" y="25184"/>
                      </a:cubicBezTo>
                      <a:cubicBezTo>
                        <a:pt x="8215" y="25184"/>
                        <a:pt x="6372" y="22594"/>
                        <a:pt x="6372" y="20490"/>
                      </a:cubicBezTo>
                      <a:cubicBezTo>
                        <a:pt x="6372" y="18504"/>
                        <a:pt x="5151" y="16412"/>
                        <a:pt x="3783" y="16412"/>
                      </a:cubicBezTo>
                      <a:cubicBezTo>
                        <a:pt x="3128" y="16412"/>
                        <a:pt x="2440" y="16890"/>
                        <a:pt x="1836" y="18088"/>
                      </a:cubicBezTo>
                      <a:cubicBezTo>
                        <a:pt x="1" y="21791"/>
                        <a:pt x="3403" y="24660"/>
                        <a:pt x="4704" y="26127"/>
                      </a:cubicBezTo>
                      <a:cubicBezTo>
                        <a:pt x="6005" y="27595"/>
                        <a:pt x="6472" y="29530"/>
                        <a:pt x="2770" y="30931"/>
                      </a:cubicBezTo>
                      <a:lnTo>
                        <a:pt x="40763" y="30330"/>
                      </a:lnTo>
                      <a:cubicBezTo>
                        <a:pt x="40763" y="30330"/>
                        <a:pt x="40763" y="4979"/>
                        <a:pt x="39929" y="1943"/>
                      </a:cubicBezTo>
                      <a:cubicBezTo>
                        <a:pt x="39567" y="610"/>
                        <a:pt x="38644" y="1"/>
                        <a:pt x="3764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1" name="Google Shape;961;p27"/>
                <p:cNvGrpSpPr/>
                <p:nvPr/>
              </p:nvGrpSpPr>
              <p:grpSpPr>
                <a:xfrm flipH="1">
                  <a:off x="465050" y="3780600"/>
                  <a:ext cx="692200" cy="1356000"/>
                  <a:chOff x="3978000" y="1359750"/>
                  <a:chExt cx="692200" cy="1356000"/>
                </a:xfrm>
              </p:grpSpPr>
              <p:sp>
                <p:nvSpPr>
                  <p:cNvPr id="962" name="Google Shape;962;p27"/>
                  <p:cNvSpPr/>
                  <p:nvPr/>
                </p:nvSpPr>
                <p:spPr>
                  <a:xfrm>
                    <a:off x="3996350" y="1359750"/>
                    <a:ext cx="206850" cy="4770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74" h="19081" extrusionOk="0">
                        <a:moveTo>
                          <a:pt x="3837" y="0"/>
                        </a:moveTo>
                        <a:cubicBezTo>
                          <a:pt x="3837" y="1"/>
                          <a:pt x="2036" y="5271"/>
                          <a:pt x="1035" y="9541"/>
                        </a:cubicBezTo>
                        <a:cubicBezTo>
                          <a:pt x="1" y="13777"/>
                          <a:pt x="2603" y="19081"/>
                          <a:pt x="2603" y="19081"/>
                        </a:cubicBezTo>
                        <a:cubicBezTo>
                          <a:pt x="8273" y="7973"/>
                          <a:pt x="3837" y="1"/>
                          <a:pt x="3837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3" name="Google Shape;963;p27"/>
                  <p:cNvSpPr/>
                  <p:nvPr/>
                </p:nvSpPr>
                <p:spPr>
                  <a:xfrm>
                    <a:off x="4102275" y="1480675"/>
                    <a:ext cx="159300" cy="81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72" h="32524" extrusionOk="0">
                        <a:moveTo>
                          <a:pt x="3336" y="0"/>
                        </a:moveTo>
                        <a:cubicBezTo>
                          <a:pt x="3336" y="1"/>
                          <a:pt x="3803" y="935"/>
                          <a:pt x="3736" y="4704"/>
                        </a:cubicBezTo>
                        <a:cubicBezTo>
                          <a:pt x="3669" y="8473"/>
                          <a:pt x="2402" y="11542"/>
                          <a:pt x="1234" y="16645"/>
                        </a:cubicBezTo>
                        <a:cubicBezTo>
                          <a:pt x="67" y="21749"/>
                          <a:pt x="0" y="26586"/>
                          <a:pt x="4403" y="32524"/>
                        </a:cubicBezTo>
                        <a:cubicBezTo>
                          <a:pt x="4403" y="32524"/>
                          <a:pt x="4337" y="31022"/>
                          <a:pt x="4070" y="28621"/>
                        </a:cubicBezTo>
                        <a:cubicBezTo>
                          <a:pt x="3803" y="26186"/>
                          <a:pt x="5271" y="20415"/>
                          <a:pt x="5838" y="12176"/>
                        </a:cubicBezTo>
                        <a:cubicBezTo>
                          <a:pt x="6371" y="3970"/>
                          <a:pt x="3336" y="1"/>
                          <a:pt x="333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4" name="Google Shape;964;p27"/>
                  <p:cNvSpPr/>
                  <p:nvPr/>
                </p:nvSpPr>
                <p:spPr>
                  <a:xfrm>
                    <a:off x="3978000" y="2038575"/>
                    <a:ext cx="466200" cy="391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648" h="15663" extrusionOk="0">
                        <a:moveTo>
                          <a:pt x="18322" y="15088"/>
                        </a:moveTo>
                        <a:cubicBezTo>
                          <a:pt x="18431" y="15139"/>
                          <a:pt x="18539" y="15191"/>
                          <a:pt x="18648" y="15244"/>
                        </a:cubicBezTo>
                        <a:cubicBezTo>
                          <a:pt x="18538" y="15190"/>
                          <a:pt x="18429" y="15138"/>
                          <a:pt x="18322" y="15088"/>
                        </a:cubicBezTo>
                        <a:close/>
                        <a:moveTo>
                          <a:pt x="1" y="0"/>
                        </a:moveTo>
                        <a:lnTo>
                          <a:pt x="1" y="0"/>
                        </a:lnTo>
                        <a:cubicBezTo>
                          <a:pt x="735" y="2936"/>
                          <a:pt x="1168" y="5938"/>
                          <a:pt x="1302" y="8973"/>
                        </a:cubicBezTo>
                        <a:cubicBezTo>
                          <a:pt x="1553" y="14117"/>
                          <a:pt x="4104" y="15663"/>
                          <a:pt x="7541" y="15663"/>
                        </a:cubicBezTo>
                        <a:cubicBezTo>
                          <a:pt x="7760" y="15663"/>
                          <a:pt x="7982" y="15657"/>
                          <a:pt x="8207" y="15645"/>
                        </a:cubicBezTo>
                        <a:cubicBezTo>
                          <a:pt x="10798" y="15507"/>
                          <a:pt x="12412" y="14203"/>
                          <a:pt x="14782" y="14203"/>
                        </a:cubicBezTo>
                        <a:cubicBezTo>
                          <a:pt x="15783" y="14203"/>
                          <a:pt x="16920" y="14436"/>
                          <a:pt x="18322" y="15088"/>
                        </a:cubicBezTo>
                        <a:lnTo>
                          <a:pt x="18322" y="15088"/>
                        </a:lnTo>
                        <a:cubicBezTo>
                          <a:pt x="16717" y="14331"/>
                          <a:pt x="15029" y="13751"/>
                          <a:pt x="13310" y="13376"/>
                        </a:cubicBezTo>
                        <a:cubicBezTo>
                          <a:pt x="10542" y="12809"/>
                          <a:pt x="5271" y="13910"/>
                          <a:pt x="4571" y="8973"/>
                        </a:cubicBezTo>
                        <a:cubicBezTo>
                          <a:pt x="3837" y="4037"/>
                          <a:pt x="1" y="1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5" name="Google Shape;965;p27"/>
                  <p:cNvSpPr/>
                  <p:nvPr/>
                </p:nvSpPr>
                <p:spPr>
                  <a:xfrm>
                    <a:off x="4273225" y="1963525"/>
                    <a:ext cx="321075" cy="57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43" h="23017" extrusionOk="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0" y="0"/>
                          <a:pt x="668" y="3603"/>
                          <a:pt x="1401" y="8006"/>
                        </a:cubicBezTo>
                        <a:cubicBezTo>
                          <a:pt x="2135" y="12442"/>
                          <a:pt x="5738" y="13476"/>
                          <a:pt x="7939" y="15378"/>
                        </a:cubicBezTo>
                        <a:cubicBezTo>
                          <a:pt x="10174" y="17246"/>
                          <a:pt x="10541" y="19080"/>
                          <a:pt x="11175" y="20515"/>
                        </a:cubicBezTo>
                        <a:cubicBezTo>
                          <a:pt x="11609" y="21449"/>
                          <a:pt x="12142" y="22283"/>
                          <a:pt x="12843" y="23017"/>
                        </a:cubicBezTo>
                        <a:cubicBezTo>
                          <a:pt x="11275" y="18747"/>
                          <a:pt x="12476" y="13943"/>
                          <a:pt x="10241" y="11942"/>
                        </a:cubicBezTo>
                        <a:cubicBezTo>
                          <a:pt x="8039" y="9974"/>
                          <a:pt x="5037" y="8540"/>
                          <a:pt x="3269" y="4970"/>
                        </a:cubicBezTo>
                        <a:cubicBezTo>
                          <a:pt x="1502" y="1368"/>
                          <a:pt x="1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6" name="Google Shape;966;p27"/>
                  <p:cNvSpPr/>
                  <p:nvPr/>
                </p:nvSpPr>
                <p:spPr>
                  <a:xfrm>
                    <a:off x="4038050" y="2497175"/>
                    <a:ext cx="628800" cy="180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52" h="7208" extrusionOk="0">
                        <a:moveTo>
                          <a:pt x="3418" y="0"/>
                        </a:moveTo>
                        <a:cubicBezTo>
                          <a:pt x="2260" y="0"/>
                          <a:pt x="1107" y="208"/>
                          <a:pt x="1" y="603"/>
                        </a:cubicBezTo>
                        <a:cubicBezTo>
                          <a:pt x="92" y="601"/>
                          <a:pt x="183" y="599"/>
                          <a:pt x="274" y="599"/>
                        </a:cubicBezTo>
                        <a:cubicBezTo>
                          <a:pt x="2546" y="599"/>
                          <a:pt x="4740" y="1397"/>
                          <a:pt x="6472" y="2905"/>
                        </a:cubicBezTo>
                        <a:cubicBezTo>
                          <a:pt x="8918" y="5052"/>
                          <a:pt x="10744" y="6468"/>
                          <a:pt x="13321" y="6468"/>
                        </a:cubicBezTo>
                        <a:cubicBezTo>
                          <a:pt x="13907" y="6468"/>
                          <a:pt x="14532" y="6395"/>
                          <a:pt x="15212" y="6240"/>
                        </a:cubicBezTo>
                        <a:cubicBezTo>
                          <a:pt x="17832" y="5645"/>
                          <a:pt x="19585" y="4964"/>
                          <a:pt x="21090" y="4964"/>
                        </a:cubicBezTo>
                        <a:cubicBezTo>
                          <a:pt x="21692" y="4964"/>
                          <a:pt x="22255" y="5073"/>
                          <a:pt x="22817" y="5340"/>
                        </a:cubicBezTo>
                        <a:cubicBezTo>
                          <a:pt x="24478" y="6088"/>
                          <a:pt x="24991" y="6881"/>
                          <a:pt x="25117" y="7129"/>
                        </a:cubicBezTo>
                        <a:lnTo>
                          <a:pt x="25117" y="7129"/>
                        </a:lnTo>
                        <a:cubicBezTo>
                          <a:pt x="23466" y="3508"/>
                          <a:pt x="20008" y="2301"/>
                          <a:pt x="16214" y="2301"/>
                        </a:cubicBezTo>
                        <a:cubicBezTo>
                          <a:pt x="15674" y="2301"/>
                          <a:pt x="15127" y="2326"/>
                          <a:pt x="14578" y="2371"/>
                        </a:cubicBezTo>
                        <a:cubicBezTo>
                          <a:pt x="14141" y="2407"/>
                          <a:pt x="13735" y="2424"/>
                          <a:pt x="13357" y="2424"/>
                        </a:cubicBezTo>
                        <a:cubicBezTo>
                          <a:pt x="9898" y="2424"/>
                          <a:pt x="8692" y="1025"/>
                          <a:pt x="5805" y="303"/>
                        </a:cubicBezTo>
                        <a:cubicBezTo>
                          <a:pt x="5016" y="99"/>
                          <a:pt x="4216" y="0"/>
                          <a:pt x="3418" y="0"/>
                        </a:cubicBezTo>
                        <a:close/>
                        <a:moveTo>
                          <a:pt x="25117" y="7129"/>
                        </a:moveTo>
                        <a:cubicBezTo>
                          <a:pt x="25128" y="7155"/>
                          <a:pt x="25140" y="7182"/>
                          <a:pt x="25152" y="7208"/>
                        </a:cubicBezTo>
                        <a:cubicBezTo>
                          <a:pt x="25152" y="7208"/>
                          <a:pt x="25142" y="7180"/>
                          <a:pt x="25117" y="712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7" name="Google Shape;967;p27"/>
                  <p:cNvSpPr/>
                  <p:nvPr/>
                </p:nvSpPr>
                <p:spPr>
                  <a:xfrm>
                    <a:off x="4033875" y="1359750"/>
                    <a:ext cx="636325" cy="1356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453" h="54240" fill="none" extrusionOk="0">
                        <a:moveTo>
                          <a:pt x="25452" y="54239"/>
                        </a:moveTo>
                        <a:cubicBezTo>
                          <a:pt x="25452" y="49703"/>
                          <a:pt x="21483" y="45300"/>
                          <a:pt x="16413" y="42397"/>
                        </a:cubicBezTo>
                        <a:cubicBezTo>
                          <a:pt x="11342" y="39495"/>
                          <a:pt x="5505" y="38461"/>
                          <a:pt x="2736" y="31456"/>
                        </a:cubicBezTo>
                        <a:cubicBezTo>
                          <a:pt x="1" y="24418"/>
                          <a:pt x="701" y="22450"/>
                          <a:pt x="1168" y="18113"/>
                        </a:cubicBezTo>
                        <a:cubicBezTo>
                          <a:pt x="1635" y="13810"/>
                          <a:pt x="3136" y="4470"/>
                          <a:pt x="2336" y="0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27"/>
                  <p:cNvSpPr/>
                  <p:nvPr/>
                </p:nvSpPr>
                <p:spPr>
                  <a:xfrm>
                    <a:off x="4139800" y="1480675"/>
                    <a:ext cx="91750" cy="81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70" h="32524" fill="none" extrusionOk="0">
                        <a:moveTo>
                          <a:pt x="1835" y="0"/>
                        </a:moveTo>
                        <a:cubicBezTo>
                          <a:pt x="3403" y="6171"/>
                          <a:pt x="3670" y="10908"/>
                          <a:pt x="1835" y="18013"/>
                        </a:cubicBezTo>
                        <a:cubicBezTo>
                          <a:pt x="0" y="25118"/>
                          <a:pt x="2369" y="30789"/>
                          <a:pt x="2902" y="32524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7"/>
                  <p:cNvSpPr/>
                  <p:nvPr/>
                </p:nvSpPr>
                <p:spPr>
                  <a:xfrm>
                    <a:off x="3978000" y="2037725"/>
                    <a:ext cx="441175" cy="373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647" h="14945" fill="none" extrusionOk="0">
                        <a:moveTo>
                          <a:pt x="1" y="1"/>
                        </a:moveTo>
                        <a:cubicBezTo>
                          <a:pt x="2503" y="5305"/>
                          <a:pt x="2203" y="10875"/>
                          <a:pt x="4571" y="12910"/>
                        </a:cubicBezTo>
                        <a:cubicBezTo>
                          <a:pt x="6906" y="14945"/>
                          <a:pt x="14311" y="12677"/>
                          <a:pt x="17647" y="14711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7"/>
                  <p:cNvSpPr/>
                  <p:nvPr/>
                </p:nvSpPr>
                <p:spPr>
                  <a:xfrm>
                    <a:off x="4273225" y="1963525"/>
                    <a:ext cx="320250" cy="575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10" h="23017" fill="none" extrusionOk="0">
                        <a:moveTo>
                          <a:pt x="0" y="0"/>
                        </a:moveTo>
                        <a:cubicBezTo>
                          <a:pt x="2135" y="5170"/>
                          <a:pt x="2335" y="9373"/>
                          <a:pt x="5838" y="11508"/>
                        </a:cubicBezTo>
                        <a:cubicBezTo>
                          <a:pt x="9340" y="13643"/>
                          <a:pt x="9707" y="13210"/>
                          <a:pt x="10541" y="16345"/>
                        </a:cubicBezTo>
                        <a:cubicBezTo>
                          <a:pt x="11175" y="18613"/>
                          <a:pt x="11942" y="20848"/>
                          <a:pt x="12810" y="23017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7"/>
                  <p:cNvSpPr/>
                  <p:nvPr/>
                </p:nvSpPr>
                <p:spPr>
                  <a:xfrm>
                    <a:off x="4038050" y="2504725"/>
                    <a:ext cx="627975" cy="1726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19" h="6906" fill="none" extrusionOk="0">
                        <a:moveTo>
                          <a:pt x="1" y="301"/>
                        </a:moveTo>
                        <a:cubicBezTo>
                          <a:pt x="5805" y="1"/>
                          <a:pt x="8207" y="3270"/>
                          <a:pt x="11776" y="4204"/>
                        </a:cubicBezTo>
                        <a:cubicBezTo>
                          <a:pt x="15312" y="5105"/>
                          <a:pt x="16646" y="3337"/>
                          <a:pt x="19281" y="3337"/>
                        </a:cubicBezTo>
                        <a:cubicBezTo>
                          <a:pt x="21916" y="3303"/>
                          <a:pt x="25119" y="6906"/>
                          <a:pt x="25119" y="6906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2" name="Google Shape;972;p27"/>
              <p:cNvSpPr/>
              <p:nvPr/>
            </p:nvSpPr>
            <p:spPr>
              <a:xfrm rot="695589">
                <a:off x="493022" y="914928"/>
                <a:ext cx="440384" cy="186743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7"/>
              <p:cNvSpPr/>
              <p:nvPr/>
            </p:nvSpPr>
            <p:spPr>
              <a:xfrm rot="-399723" flipH="1">
                <a:off x="225726" y="1296065"/>
                <a:ext cx="336170" cy="142856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7"/>
              <p:cNvSpPr/>
              <p:nvPr/>
            </p:nvSpPr>
            <p:spPr>
              <a:xfrm rot="1511552" flipH="1">
                <a:off x="1580264" y="4813583"/>
                <a:ext cx="212845" cy="90312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7"/>
              <p:cNvSpPr/>
              <p:nvPr/>
            </p:nvSpPr>
            <p:spPr>
              <a:xfrm rot="-399723" flipH="1">
                <a:off x="8497001" y="1296065"/>
                <a:ext cx="336170" cy="142856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7"/>
              <p:cNvSpPr/>
              <p:nvPr/>
            </p:nvSpPr>
            <p:spPr>
              <a:xfrm rot="1511552" flipH="1">
                <a:off x="8716614" y="3751483"/>
                <a:ext cx="212845" cy="90312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77" name="Google Shape;977;p27"/>
              <p:cNvGrpSpPr/>
              <p:nvPr/>
            </p:nvGrpSpPr>
            <p:grpSpPr>
              <a:xfrm rot="-942746">
                <a:off x="8170592" y="1577961"/>
                <a:ext cx="520382" cy="1164360"/>
                <a:chOff x="2721325" y="3835313"/>
                <a:chExt cx="520400" cy="1164400"/>
              </a:xfrm>
            </p:grpSpPr>
            <p:sp>
              <p:nvSpPr>
                <p:cNvPr id="978" name="Google Shape;978;p27"/>
                <p:cNvSpPr/>
                <p:nvPr/>
              </p:nvSpPr>
              <p:spPr>
                <a:xfrm>
                  <a:off x="2873925" y="4089863"/>
                  <a:ext cx="132625" cy="76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5" h="30656" fill="none" extrusionOk="0">
                      <a:moveTo>
                        <a:pt x="1" y="30656"/>
                      </a:moveTo>
                      <a:cubicBezTo>
                        <a:pt x="1101" y="26653"/>
                        <a:pt x="4170" y="24818"/>
                        <a:pt x="4537" y="21149"/>
                      </a:cubicBezTo>
                      <a:cubicBezTo>
                        <a:pt x="4938" y="17513"/>
                        <a:pt x="3803" y="14778"/>
                        <a:pt x="4537" y="11275"/>
                      </a:cubicBezTo>
                      <a:cubicBezTo>
                        <a:pt x="5304" y="7773"/>
                        <a:pt x="5171" y="3336"/>
                        <a:pt x="3870" y="0"/>
                      </a:cubicBezTo>
                    </a:path>
                  </a:pathLst>
                </a:custGeom>
                <a:noFill/>
                <a:ln w="10850" cap="flat" cmpd="sng">
                  <a:solidFill>
                    <a:schemeClr val="accent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9" name="Google Shape;979;p27"/>
                <p:cNvSpPr/>
                <p:nvPr/>
              </p:nvSpPr>
              <p:spPr>
                <a:xfrm>
                  <a:off x="2867250" y="4025213"/>
                  <a:ext cx="325275" cy="75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11" h="30360" extrusionOk="0">
                      <a:moveTo>
                        <a:pt x="5200" y="0"/>
                      </a:moveTo>
                      <a:cubicBezTo>
                        <a:pt x="4945" y="0"/>
                        <a:pt x="4669" y="58"/>
                        <a:pt x="4371" y="185"/>
                      </a:cubicBezTo>
                      <a:cubicBezTo>
                        <a:pt x="1235" y="1519"/>
                        <a:pt x="1669" y="2653"/>
                        <a:pt x="1669" y="2653"/>
                      </a:cubicBezTo>
                      <a:cubicBezTo>
                        <a:pt x="1" y="6589"/>
                        <a:pt x="5138" y="8124"/>
                        <a:pt x="5138" y="8124"/>
                      </a:cubicBezTo>
                      <a:cubicBezTo>
                        <a:pt x="4401" y="10751"/>
                        <a:pt x="4864" y="12301"/>
                        <a:pt x="6883" y="12301"/>
                      </a:cubicBezTo>
                      <a:cubicBezTo>
                        <a:pt x="6966" y="12301"/>
                        <a:pt x="7051" y="12299"/>
                        <a:pt x="7139" y="12293"/>
                      </a:cubicBezTo>
                      <a:lnTo>
                        <a:pt x="7139" y="12293"/>
                      </a:lnTo>
                      <a:cubicBezTo>
                        <a:pt x="5772" y="13928"/>
                        <a:pt x="5838" y="15362"/>
                        <a:pt x="7706" y="16563"/>
                      </a:cubicBezTo>
                      <a:cubicBezTo>
                        <a:pt x="6405" y="18498"/>
                        <a:pt x="6305" y="20199"/>
                        <a:pt x="8273" y="21567"/>
                      </a:cubicBezTo>
                      <a:cubicBezTo>
                        <a:pt x="7006" y="22801"/>
                        <a:pt x="7006" y="24035"/>
                        <a:pt x="7840" y="25236"/>
                      </a:cubicBezTo>
                      <a:cubicBezTo>
                        <a:pt x="6505" y="25870"/>
                        <a:pt x="5938" y="26737"/>
                        <a:pt x="6606" y="27971"/>
                      </a:cubicBezTo>
                      <a:cubicBezTo>
                        <a:pt x="6606" y="27971"/>
                        <a:pt x="4838" y="30039"/>
                        <a:pt x="6038" y="30306"/>
                      </a:cubicBezTo>
                      <a:cubicBezTo>
                        <a:pt x="6222" y="30343"/>
                        <a:pt x="6393" y="30359"/>
                        <a:pt x="6551" y="30359"/>
                      </a:cubicBezTo>
                      <a:cubicBezTo>
                        <a:pt x="8574" y="30359"/>
                        <a:pt x="8574" y="27604"/>
                        <a:pt x="8574" y="27604"/>
                      </a:cubicBezTo>
                      <a:cubicBezTo>
                        <a:pt x="10475" y="27604"/>
                        <a:pt x="10975" y="25736"/>
                        <a:pt x="9674" y="24269"/>
                      </a:cubicBezTo>
                      <a:cubicBezTo>
                        <a:pt x="11276" y="23735"/>
                        <a:pt x="12276" y="21000"/>
                        <a:pt x="10275" y="19765"/>
                      </a:cubicBezTo>
                      <a:cubicBezTo>
                        <a:pt x="12476" y="19365"/>
                        <a:pt x="13010" y="16463"/>
                        <a:pt x="11075" y="15329"/>
                      </a:cubicBezTo>
                      <a:cubicBezTo>
                        <a:pt x="12677" y="12894"/>
                        <a:pt x="12843" y="10792"/>
                        <a:pt x="9975" y="9358"/>
                      </a:cubicBezTo>
                      <a:cubicBezTo>
                        <a:pt x="10508" y="7056"/>
                        <a:pt x="10108" y="5489"/>
                        <a:pt x="8140" y="5188"/>
                      </a:cubicBezTo>
                      <a:cubicBezTo>
                        <a:pt x="8140" y="5188"/>
                        <a:pt x="7621" y="0"/>
                        <a:pt x="520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0" name="Google Shape;980;p27"/>
                <p:cNvSpPr/>
                <p:nvPr/>
              </p:nvSpPr>
              <p:spPr>
                <a:xfrm>
                  <a:off x="2817225" y="4097363"/>
                  <a:ext cx="215175" cy="902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7" h="36094" fill="none" extrusionOk="0">
                      <a:moveTo>
                        <a:pt x="768" y="1"/>
                      </a:moveTo>
                      <a:cubicBezTo>
                        <a:pt x="1201" y="3770"/>
                        <a:pt x="4337" y="4704"/>
                        <a:pt x="6138" y="9441"/>
                      </a:cubicBezTo>
                      <a:cubicBezTo>
                        <a:pt x="7939" y="14178"/>
                        <a:pt x="8607" y="18714"/>
                        <a:pt x="6772" y="24318"/>
                      </a:cubicBezTo>
                      <a:cubicBezTo>
                        <a:pt x="4904" y="29922"/>
                        <a:pt x="5404" y="30156"/>
                        <a:pt x="4670" y="32090"/>
                      </a:cubicBezTo>
                      <a:cubicBezTo>
                        <a:pt x="3937" y="33992"/>
                        <a:pt x="2035" y="33758"/>
                        <a:pt x="0" y="36093"/>
                      </a:cubicBezTo>
                    </a:path>
                  </a:pathLst>
                </a:custGeom>
                <a:noFill/>
                <a:ln w="10850" cap="flat" cmpd="sng">
                  <a:solidFill>
                    <a:schemeClr val="accent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1" name="Google Shape;981;p27"/>
                <p:cNvSpPr/>
                <p:nvPr/>
              </p:nvSpPr>
              <p:spPr>
                <a:xfrm>
                  <a:off x="2952325" y="3954763"/>
                  <a:ext cx="289400" cy="104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76" h="41798" fill="none" extrusionOk="0">
                      <a:moveTo>
                        <a:pt x="3870" y="1"/>
                      </a:moveTo>
                      <a:cubicBezTo>
                        <a:pt x="4737" y="3670"/>
                        <a:pt x="5971" y="7239"/>
                        <a:pt x="7939" y="9407"/>
                      </a:cubicBezTo>
                      <a:cubicBezTo>
                        <a:pt x="9907" y="11576"/>
                        <a:pt x="11575" y="17046"/>
                        <a:pt x="9774" y="22283"/>
                      </a:cubicBezTo>
                      <a:cubicBezTo>
                        <a:pt x="8006" y="27520"/>
                        <a:pt x="8073" y="28254"/>
                        <a:pt x="8006" y="30789"/>
                      </a:cubicBezTo>
                      <a:cubicBezTo>
                        <a:pt x="7939" y="33291"/>
                        <a:pt x="5471" y="34892"/>
                        <a:pt x="2902" y="37794"/>
                      </a:cubicBezTo>
                      <a:cubicBezTo>
                        <a:pt x="300" y="40696"/>
                        <a:pt x="0" y="41797"/>
                        <a:pt x="0" y="41797"/>
                      </a:cubicBezTo>
                    </a:path>
                  </a:pathLst>
                </a:custGeom>
                <a:noFill/>
                <a:ln w="10850" cap="flat" cmpd="sng">
                  <a:solidFill>
                    <a:schemeClr val="accent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2" name="Google Shape;982;p27"/>
                <p:cNvSpPr/>
                <p:nvPr/>
              </p:nvSpPr>
              <p:spPr>
                <a:xfrm>
                  <a:off x="2963150" y="4042338"/>
                  <a:ext cx="168500" cy="87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40" h="34959" fill="none" extrusionOk="0">
                      <a:moveTo>
                        <a:pt x="1402" y="0"/>
                      </a:moveTo>
                      <a:cubicBezTo>
                        <a:pt x="1402" y="4070"/>
                        <a:pt x="3270" y="5838"/>
                        <a:pt x="4838" y="9474"/>
                      </a:cubicBezTo>
                      <a:cubicBezTo>
                        <a:pt x="6405" y="13110"/>
                        <a:pt x="4804" y="15044"/>
                        <a:pt x="5105" y="18146"/>
                      </a:cubicBezTo>
                      <a:cubicBezTo>
                        <a:pt x="5405" y="21282"/>
                        <a:pt x="6739" y="25218"/>
                        <a:pt x="4838" y="29121"/>
                      </a:cubicBezTo>
                      <a:cubicBezTo>
                        <a:pt x="3737" y="31456"/>
                        <a:pt x="2069" y="33457"/>
                        <a:pt x="1" y="34958"/>
                      </a:cubicBezTo>
                    </a:path>
                  </a:pathLst>
                </a:custGeom>
                <a:noFill/>
                <a:ln w="10850" cap="flat" cmpd="sng">
                  <a:solidFill>
                    <a:schemeClr val="accent4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3" name="Google Shape;983;p27"/>
                <p:cNvSpPr/>
                <p:nvPr/>
              </p:nvSpPr>
              <p:spPr>
                <a:xfrm>
                  <a:off x="2721325" y="3835313"/>
                  <a:ext cx="418650" cy="33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46" h="13353" extrusionOk="0">
                      <a:moveTo>
                        <a:pt x="8904" y="1"/>
                      </a:moveTo>
                      <a:cubicBezTo>
                        <a:pt x="6650" y="1"/>
                        <a:pt x="4335" y="907"/>
                        <a:pt x="2702" y="3044"/>
                      </a:cubicBezTo>
                      <a:cubicBezTo>
                        <a:pt x="0" y="6547"/>
                        <a:pt x="1301" y="12451"/>
                        <a:pt x="3036" y="13251"/>
                      </a:cubicBezTo>
                      <a:cubicBezTo>
                        <a:pt x="3174" y="13319"/>
                        <a:pt x="3411" y="13352"/>
                        <a:pt x="3723" y="13352"/>
                      </a:cubicBezTo>
                      <a:cubicBezTo>
                        <a:pt x="5894" y="13352"/>
                        <a:pt x="11744" y="11718"/>
                        <a:pt x="14077" y="8248"/>
                      </a:cubicBezTo>
                      <a:cubicBezTo>
                        <a:pt x="16746" y="4312"/>
                        <a:pt x="16145" y="2777"/>
                        <a:pt x="13043" y="1076"/>
                      </a:cubicBezTo>
                      <a:cubicBezTo>
                        <a:pt x="11829" y="390"/>
                        <a:pt x="10379" y="1"/>
                        <a:pt x="8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84" name="Google Shape;984;p27"/>
              <p:cNvSpPr/>
              <p:nvPr/>
            </p:nvSpPr>
            <p:spPr>
              <a:xfrm rot="-402590" flipH="1">
                <a:off x="395089" y="3715245"/>
                <a:ext cx="82163" cy="35018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5" name="Google Shape;985;p27"/>
              <p:cNvGrpSpPr/>
              <p:nvPr/>
            </p:nvGrpSpPr>
            <p:grpSpPr>
              <a:xfrm>
                <a:off x="3853275" y="4229514"/>
                <a:ext cx="1427447" cy="1021965"/>
                <a:chOff x="3853275" y="4229514"/>
                <a:chExt cx="1427447" cy="1021965"/>
              </a:xfrm>
            </p:grpSpPr>
            <p:grpSp>
              <p:nvGrpSpPr>
                <p:cNvPr id="986" name="Google Shape;986;p27"/>
                <p:cNvGrpSpPr/>
                <p:nvPr/>
              </p:nvGrpSpPr>
              <p:grpSpPr>
                <a:xfrm flipH="1">
                  <a:off x="3892568" y="4333927"/>
                  <a:ext cx="966256" cy="812796"/>
                  <a:chOff x="3825400" y="4246925"/>
                  <a:chExt cx="1066625" cy="897225"/>
                </a:xfrm>
              </p:grpSpPr>
              <p:sp>
                <p:nvSpPr>
                  <p:cNvPr id="987" name="Google Shape;987;p27"/>
                  <p:cNvSpPr/>
                  <p:nvPr/>
                </p:nvSpPr>
                <p:spPr>
                  <a:xfrm>
                    <a:off x="3825400" y="4246925"/>
                    <a:ext cx="1066625" cy="897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65" h="35889" extrusionOk="0">
                        <a:moveTo>
                          <a:pt x="14839" y="1"/>
                        </a:moveTo>
                        <a:cubicBezTo>
                          <a:pt x="12955" y="1"/>
                          <a:pt x="11176" y="3827"/>
                          <a:pt x="12076" y="9169"/>
                        </a:cubicBezTo>
                        <a:cubicBezTo>
                          <a:pt x="13110" y="15340"/>
                          <a:pt x="15845" y="15407"/>
                          <a:pt x="16979" y="17108"/>
                        </a:cubicBezTo>
                        <a:cubicBezTo>
                          <a:pt x="18080" y="18776"/>
                          <a:pt x="16212" y="19110"/>
                          <a:pt x="15412" y="21311"/>
                        </a:cubicBezTo>
                        <a:cubicBezTo>
                          <a:pt x="14644" y="23546"/>
                          <a:pt x="14644" y="26215"/>
                          <a:pt x="12910" y="26215"/>
                        </a:cubicBezTo>
                        <a:cubicBezTo>
                          <a:pt x="11209" y="26215"/>
                          <a:pt x="10008" y="23480"/>
                          <a:pt x="10942" y="20978"/>
                        </a:cubicBezTo>
                        <a:cubicBezTo>
                          <a:pt x="11876" y="18443"/>
                          <a:pt x="13510" y="16441"/>
                          <a:pt x="10875" y="14907"/>
                        </a:cubicBezTo>
                        <a:cubicBezTo>
                          <a:pt x="10533" y="14710"/>
                          <a:pt x="10227" y="14622"/>
                          <a:pt x="9955" y="14622"/>
                        </a:cubicBezTo>
                        <a:cubicBezTo>
                          <a:pt x="8102" y="14622"/>
                          <a:pt x="7826" y="18738"/>
                          <a:pt x="8640" y="20978"/>
                        </a:cubicBezTo>
                        <a:cubicBezTo>
                          <a:pt x="9574" y="23546"/>
                          <a:pt x="9507" y="26715"/>
                          <a:pt x="7773" y="28083"/>
                        </a:cubicBezTo>
                        <a:cubicBezTo>
                          <a:pt x="7472" y="28324"/>
                          <a:pt x="7203" y="28433"/>
                          <a:pt x="6970" y="28433"/>
                        </a:cubicBezTo>
                        <a:cubicBezTo>
                          <a:pt x="5883" y="28433"/>
                          <a:pt x="5583" y="26077"/>
                          <a:pt x="6572" y="23880"/>
                        </a:cubicBezTo>
                        <a:cubicBezTo>
                          <a:pt x="7385" y="22044"/>
                          <a:pt x="6612" y="20613"/>
                          <a:pt x="5109" y="20613"/>
                        </a:cubicBezTo>
                        <a:cubicBezTo>
                          <a:pt x="4455" y="20613"/>
                          <a:pt x="3663" y="20884"/>
                          <a:pt x="2803" y="21512"/>
                        </a:cubicBezTo>
                        <a:cubicBezTo>
                          <a:pt x="1" y="23546"/>
                          <a:pt x="3336" y="26548"/>
                          <a:pt x="5738" y="29717"/>
                        </a:cubicBezTo>
                        <a:cubicBezTo>
                          <a:pt x="7479" y="32015"/>
                          <a:pt x="6696" y="34224"/>
                          <a:pt x="4571" y="34224"/>
                        </a:cubicBezTo>
                        <a:cubicBezTo>
                          <a:pt x="3764" y="34224"/>
                          <a:pt x="2764" y="33906"/>
                          <a:pt x="1635" y="33153"/>
                        </a:cubicBezTo>
                        <a:lnTo>
                          <a:pt x="1635" y="33153"/>
                        </a:lnTo>
                        <a:cubicBezTo>
                          <a:pt x="1635" y="33153"/>
                          <a:pt x="2302" y="35388"/>
                          <a:pt x="2402" y="35488"/>
                        </a:cubicBezTo>
                        <a:cubicBezTo>
                          <a:pt x="2446" y="35532"/>
                          <a:pt x="13405" y="35889"/>
                          <a:pt x="20927" y="35889"/>
                        </a:cubicBezTo>
                        <a:cubicBezTo>
                          <a:pt x="24914" y="35889"/>
                          <a:pt x="27935" y="35789"/>
                          <a:pt x="27854" y="35488"/>
                        </a:cubicBezTo>
                        <a:cubicBezTo>
                          <a:pt x="27620" y="34588"/>
                          <a:pt x="30222" y="33053"/>
                          <a:pt x="34258" y="32986"/>
                        </a:cubicBezTo>
                        <a:cubicBezTo>
                          <a:pt x="38295" y="32886"/>
                          <a:pt x="38728" y="31685"/>
                          <a:pt x="38528" y="29717"/>
                        </a:cubicBezTo>
                        <a:cubicBezTo>
                          <a:pt x="38429" y="28553"/>
                          <a:pt x="37373" y="27925"/>
                          <a:pt x="36008" y="27925"/>
                        </a:cubicBezTo>
                        <a:cubicBezTo>
                          <a:pt x="35067" y="27925"/>
                          <a:pt x="33979" y="28224"/>
                          <a:pt x="32957" y="28850"/>
                        </a:cubicBezTo>
                        <a:cubicBezTo>
                          <a:pt x="32056" y="29411"/>
                          <a:pt x="31186" y="29664"/>
                          <a:pt x="30502" y="29664"/>
                        </a:cubicBezTo>
                        <a:cubicBezTo>
                          <a:pt x="29315" y="29664"/>
                          <a:pt x="28693" y="28899"/>
                          <a:pt x="29455" y="27649"/>
                        </a:cubicBezTo>
                        <a:cubicBezTo>
                          <a:pt x="30656" y="25681"/>
                          <a:pt x="34425" y="25848"/>
                          <a:pt x="37160" y="25081"/>
                        </a:cubicBezTo>
                        <a:cubicBezTo>
                          <a:pt x="39929" y="24280"/>
                          <a:pt x="42664" y="19777"/>
                          <a:pt x="40429" y="17108"/>
                        </a:cubicBezTo>
                        <a:cubicBezTo>
                          <a:pt x="39937" y="16513"/>
                          <a:pt x="39346" y="16260"/>
                          <a:pt x="38719" y="16260"/>
                        </a:cubicBezTo>
                        <a:cubicBezTo>
                          <a:pt x="36495" y="16260"/>
                          <a:pt x="33807" y="19441"/>
                          <a:pt x="33391" y="21912"/>
                        </a:cubicBezTo>
                        <a:cubicBezTo>
                          <a:pt x="33191" y="23179"/>
                          <a:pt x="32618" y="23710"/>
                          <a:pt x="31991" y="23710"/>
                        </a:cubicBezTo>
                        <a:cubicBezTo>
                          <a:pt x="31050" y="23710"/>
                          <a:pt x="29989" y="22513"/>
                          <a:pt x="29889" y="20811"/>
                        </a:cubicBezTo>
                        <a:cubicBezTo>
                          <a:pt x="29722" y="17976"/>
                          <a:pt x="32190" y="16208"/>
                          <a:pt x="31790" y="13606"/>
                        </a:cubicBezTo>
                        <a:cubicBezTo>
                          <a:pt x="31628" y="12647"/>
                          <a:pt x="31145" y="12199"/>
                          <a:pt x="30504" y="12199"/>
                        </a:cubicBezTo>
                        <a:cubicBezTo>
                          <a:pt x="29430" y="12199"/>
                          <a:pt x="27911" y="13459"/>
                          <a:pt x="26720" y="15674"/>
                        </a:cubicBezTo>
                        <a:cubicBezTo>
                          <a:pt x="24852" y="19210"/>
                          <a:pt x="28021" y="21512"/>
                          <a:pt x="27887" y="24447"/>
                        </a:cubicBezTo>
                        <a:cubicBezTo>
                          <a:pt x="27720" y="27349"/>
                          <a:pt x="24585" y="31018"/>
                          <a:pt x="21516" y="31018"/>
                        </a:cubicBezTo>
                        <a:cubicBezTo>
                          <a:pt x="18414" y="31018"/>
                          <a:pt x="16546" y="27783"/>
                          <a:pt x="17146" y="23913"/>
                        </a:cubicBezTo>
                        <a:cubicBezTo>
                          <a:pt x="17747" y="20077"/>
                          <a:pt x="21249" y="21545"/>
                          <a:pt x="23918" y="19310"/>
                        </a:cubicBezTo>
                        <a:cubicBezTo>
                          <a:pt x="25974" y="17540"/>
                          <a:pt x="25024" y="15972"/>
                          <a:pt x="23318" y="15972"/>
                        </a:cubicBezTo>
                        <a:cubicBezTo>
                          <a:pt x="22838" y="15972"/>
                          <a:pt x="22299" y="16096"/>
                          <a:pt x="21749" y="16375"/>
                        </a:cubicBezTo>
                        <a:cubicBezTo>
                          <a:pt x="20979" y="16770"/>
                          <a:pt x="20364" y="16951"/>
                          <a:pt x="19888" y="16951"/>
                        </a:cubicBezTo>
                        <a:cubicBezTo>
                          <a:pt x="18840" y="16951"/>
                          <a:pt x="18466" y="16073"/>
                          <a:pt x="18581" y="14673"/>
                        </a:cubicBezTo>
                        <a:cubicBezTo>
                          <a:pt x="18747" y="12605"/>
                          <a:pt x="22617" y="12105"/>
                          <a:pt x="23984" y="9770"/>
                        </a:cubicBezTo>
                        <a:cubicBezTo>
                          <a:pt x="25333" y="7501"/>
                          <a:pt x="26259" y="1894"/>
                          <a:pt x="22675" y="1894"/>
                        </a:cubicBezTo>
                        <a:cubicBezTo>
                          <a:pt x="22623" y="1894"/>
                          <a:pt x="22571" y="1895"/>
                          <a:pt x="22517" y="1897"/>
                        </a:cubicBezTo>
                        <a:cubicBezTo>
                          <a:pt x="18714" y="2098"/>
                          <a:pt x="20115" y="6100"/>
                          <a:pt x="20382" y="9103"/>
                        </a:cubicBezTo>
                        <a:cubicBezTo>
                          <a:pt x="20649" y="12105"/>
                          <a:pt x="18147" y="12338"/>
                          <a:pt x="16279" y="12605"/>
                        </a:cubicBezTo>
                        <a:cubicBezTo>
                          <a:pt x="16156" y="12622"/>
                          <a:pt x="16040" y="12631"/>
                          <a:pt x="15933" y="12631"/>
                        </a:cubicBezTo>
                        <a:cubicBezTo>
                          <a:pt x="14383" y="12631"/>
                          <a:pt x="14455" y="10841"/>
                          <a:pt x="15578" y="7535"/>
                        </a:cubicBezTo>
                        <a:cubicBezTo>
                          <a:pt x="16779" y="4032"/>
                          <a:pt x="17813" y="1631"/>
                          <a:pt x="15678" y="263"/>
                        </a:cubicBezTo>
                        <a:cubicBezTo>
                          <a:pt x="15402" y="86"/>
                          <a:pt x="15119" y="1"/>
                          <a:pt x="1483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8" name="Google Shape;988;p27"/>
                  <p:cNvSpPr/>
                  <p:nvPr/>
                </p:nvSpPr>
                <p:spPr>
                  <a:xfrm>
                    <a:off x="3826225" y="4618750"/>
                    <a:ext cx="967400" cy="52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696" h="20968" extrusionOk="0">
                        <a:moveTo>
                          <a:pt x="9208" y="0"/>
                        </a:moveTo>
                        <a:lnTo>
                          <a:pt x="9208" y="0"/>
                        </a:lnTo>
                        <a:cubicBezTo>
                          <a:pt x="8040" y="968"/>
                          <a:pt x="7973" y="4203"/>
                          <a:pt x="8640" y="6105"/>
                        </a:cubicBezTo>
                        <a:cubicBezTo>
                          <a:pt x="9608" y="8673"/>
                          <a:pt x="9508" y="11842"/>
                          <a:pt x="7807" y="13210"/>
                        </a:cubicBezTo>
                        <a:cubicBezTo>
                          <a:pt x="7500" y="13451"/>
                          <a:pt x="7227" y="13560"/>
                          <a:pt x="6992" y="13560"/>
                        </a:cubicBezTo>
                        <a:cubicBezTo>
                          <a:pt x="5894" y="13560"/>
                          <a:pt x="5611" y="11204"/>
                          <a:pt x="6572" y="9007"/>
                        </a:cubicBezTo>
                        <a:cubicBezTo>
                          <a:pt x="7410" y="7146"/>
                          <a:pt x="6625" y="5707"/>
                          <a:pt x="5124" y="5707"/>
                        </a:cubicBezTo>
                        <a:cubicBezTo>
                          <a:pt x="4472" y="5707"/>
                          <a:pt x="3685" y="5979"/>
                          <a:pt x="2836" y="6605"/>
                        </a:cubicBezTo>
                        <a:cubicBezTo>
                          <a:pt x="1" y="8673"/>
                          <a:pt x="3337" y="11675"/>
                          <a:pt x="5738" y="14811"/>
                        </a:cubicBezTo>
                        <a:cubicBezTo>
                          <a:pt x="7478" y="17107"/>
                          <a:pt x="6697" y="19332"/>
                          <a:pt x="4575" y="19332"/>
                        </a:cubicBezTo>
                        <a:cubicBezTo>
                          <a:pt x="3768" y="19332"/>
                          <a:pt x="2766" y="19010"/>
                          <a:pt x="1635" y="18247"/>
                        </a:cubicBezTo>
                        <a:lnTo>
                          <a:pt x="1635" y="18247"/>
                        </a:lnTo>
                        <a:cubicBezTo>
                          <a:pt x="1636" y="18247"/>
                          <a:pt x="2336" y="20482"/>
                          <a:pt x="2403" y="20582"/>
                        </a:cubicBezTo>
                        <a:cubicBezTo>
                          <a:pt x="2468" y="20625"/>
                          <a:pt x="13417" y="20968"/>
                          <a:pt x="20941" y="20968"/>
                        </a:cubicBezTo>
                        <a:cubicBezTo>
                          <a:pt x="24938" y="20968"/>
                          <a:pt x="27969" y="20871"/>
                          <a:pt x="27888" y="20582"/>
                        </a:cubicBezTo>
                        <a:cubicBezTo>
                          <a:pt x="27654" y="19715"/>
                          <a:pt x="30189" y="18180"/>
                          <a:pt x="34259" y="18113"/>
                        </a:cubicBezTo>
                        <a:cubicBezTo>
                          <a:pt x="38262" y="18013"/>
                          <a:pt x="38695" y="16812"/>
                          <a:pt x="38528" y="14844"/>
                        </a:cubicBezTo>
                        <a:cubicBezTo>
                          <a:pt x="38462" y="14010"/>
                          <a:pt x="37828" y="13343"/>
                          <a:pt x="37027" y="13177"/>
                        </a:cubicBezTo>
                        <a:cubicBezTo>
                          <a:pt x="36360" y="14377"/>
                          <a:pt x="34926" y="15845"/>
                          <a:pt x="32024" y="16279"/>
                        </a:cubicBezTo>
                        <a:cubicBezTo>
                          <a:pt x="26887" y="17046"/>
                          <a:pt x="27487" y="15878"/>
                          <a:pt x="23384" y="18013"/>
                        </a:cubicBezTo>
                        <a:cubicBezTo>
                          <a:pt x="22132" y="18665"/>
                          <a:pt x="21227" y="18941"/>
                          <a:pt x="20522" y="18941"/>
                        </a:cubicBezTo>
                        <a:cubicBezTo>
                          <a:pt x="18917" y="18941"/>
                          <a:pt x="18344" y="17514"/>
                          <a:pt x="17046" y="15845"/>
                        </a:cubicBezTo>
                        <a:cubicBezTo>
                          <a:pt x="16670" y="15369"/>
                          <a:pt x="16324" y="15180"/>
                          <a:pt x="15989" y="15180"/>
                        </a:cubicBezTo>
                        <a:cubicBezTo>
                          <a:pt x="14696" y="15180"/>
                          <a:pt x="13557" y="18000"/>
                          <a:pt x="11363" y="18000"/>
                        </a:cubicBezTo>
                        <a:cubicBezTo>
                          <a:pt x="11258" y="18000"/>
                          <a:pt x="11151" y="17993"/>
                          <a:pt x="11042" y="17980"/>
                        </a:cubicBezTo>
                        <a:cubicBezTo>
                          <a:pt x="8040" y="17646"/>
                          <a:pt x="11042" y="15478"/>
                          <a:pt x="11042" y="13110"/>
                        </a:cubicBezTo>
                        <a:cubicBezTo>
                          <a:pt x="11042" y="10741"/>
                          <a:pt x="8640" y="6071"/>
                          <a:pt x="9174" y="5071"/>
                        </a:cubicBezTo>
                        <a:cubicBezTo>
                          <a:pt x="9474" y="4404"/>
                          <a:pt x="9941" y="1969"/>
                          <a:pt x="920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89" name="Google Shape;989;p27"/>
                <p:cNvGrpSpPr/>
                <p:nvPr/>
              </p:nvGrpSpPr>
              <p:grpSpPr>
                <a:xfrm flipH="1">
                  <a:off x="3853275" y="4608981"/>
                  <a:ext cx="463119" cy="537153"/>
                  <a:chOff x="4483725" y="3281075"/>
                  <a:chExt cx="511225" cy="592950"/>
                </a:xfrm>
              </p:grpSpPr>
              <p:sp>
                <p:nvSpPr>
                  <p:cNvPr id="990" name="Google Shape;990;p27"/>
                  <p:cNvSpPr/>
                  <p:nvPr/>
                </p:nvSpPr>
                <p:spPr>
                  <a:xfrm>
                    <a:off x="4483725" y="3362800"/>
                    <a:ext cx="152650" cy="33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06" h="13377" extrusionOk="0">
                        <a:moveTo>
                          <a:pt x="1435" y="0"/>
                        </a:moveTo>
                        <a:cubicBezTo>
                          <a:pt x="1435" y="1"/>
                          <a:pt x="1" y="6005"/>
                          <a:pt x="2336" y="8373"/>
                        </a:cubicBezTo>
                        <a:cubicBezTo>
                          <a:pt x="3703" y="9774"/>
                          <a:pt x="4738" y="11509"/>
                          <a:pt x="5271" y="13377"/>
                        </a:cubicBezTo>
                        <a:cubicBezTo>
                          <a:pt x="5271" y="13377"/>
                          <a:pt x="6105" y="8540"/>
                          <a:pt x="5471" y="6338"/>
                        </a:cubicBezTo>
                        <a:cubicBezTo>
                          <a:pt x="4871" y="4170"/>
                          <a:pt x="2536" y="3836"/>
                          <a:pt x="1435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1" name="Google Shape;991;p27"/>
                  <p:cNvSpPr/>
                  <p:nvPr/>
                </p:nvSpPr>
                <p:spPr>
                  <a:xfrm>
                    <a:off x="4597150" y="3490375"/>
                    <a:ext cx="371950" cy="34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78" h="13811" extrusionOk="0">
                        <a:moveTo>
                          <a:pt x="14878" y="1"/>
                        </a:moveTo>
                        <a:lnTo>
                          <a:pt x="14878" y="1"/>
                        </a:lnTo>
                        <a:cubicBezTo>
                          <a:pt x="13176" y="1836"/>
                          <a:pt x="11042" y="3170"/>
                          <a:pt x="8640" y="3870"/>
                        </a:cubicBezTo>
                        <a:cubicBezTo>
                          <a:pt x="4837" y="4938"/>
                          <a:pt x="4037" y="5538"/>
                          <a:pt x="3036" y="7706"/>
                        </a:cubicBezTo>
                        <a:cubicBezTo>
                          <a:pt x="2069" y="9841"/>
                          <a:pt x="0" y="13811"/>
                          <a:pt x="0" y="13811"/>
                        </a:cubicBezTo>
                        <a:cubicBezTo>
                          <a:pt x="2969" y="10642"/>
                          <a:pt x="3036" y="8974"/>
                          <a:pt x="5738" y="8274"/>
                        </a:cubicBezTo>
                        <a:cubicBezTo>
                          <a:pt x="8473" y="7573"/>
                          <a:pt x="11775" y="6472"/>
                          <a:pt x="13210" y="4571"/>
                        </a:cubicBezTo>
                        <a:cubicBezTo>
                          <a:pt x="14611" y="2636"/>
                          <a:pt x="14878" y="1"/>
                          <a:pt x="14878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2" name="Google Shape;992;p27"/>
                  <p:cNvSpPr/>
                  <p:nvPr/>
                </p:nvSpPr>
                <p:spPr>
                  <a:xfrm>
                    <a:off x="4663850" y="3281075"/>
                    <a:ext cx="331100" cy="278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244" h="11142" extrusionOk="0">
                        <a:moveTo>
                          <a:pt x="13244" y="0"/>
                        </a:moveTo>
                        <a:cubicBezTo>
                          <a:pt x="13243" y="1"/>
                          <a:pt x="10642" y="2669"/>
                          <a:pt x="7173" y="3570"/>
                        </a:cubicBezTo>
                        <a:cubicBezTo>
                          <a:pt x="3704" y="4504"/>
                          <a:pt x="1469" y="6538"/>
                          <a:pt x="735" y="8373"/>
                        </a:cubicBezTo>
                        <a:cubicBezTo>
                          <a:pt x="1" y="10241"/>
                          <a:pt x="268" y="11142"/>
                          <a:pt x="268" y="11142"/>
                        </a:cubicBezTo>
                        <a:cubicBezTo>
                          <a:pt x="2603" y="9007"/>
                          <a:pt x="4671" y="9507"/>
                          <a:pt x="8507" y="6672"/>
                        </a:cubicBezTo>
                        <a:cubicBezTo>
                          <a:pt x="10742" y="5004"/>
                          <a:pt x="12410" y="2669"/>
                          <a:pt x="13244" y="0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3" name="Google Shape;993;p27"/>
                  <p:cNvSpPr/>
                  <p:nvPr/>
                </p:nvSpPr>
                <p:spPr>
                  <a:xfrm>
                    <a:off x="4576300" y="3281075"/>
                    <a:ext cx="417825" cy="592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713" h="23718" fill="none" extrusionOk="0">
                        <a:moveTo>
                          <a:pt x="0" y="23717"/>
                        </a:moveTo>
                        <a:cubicBezTo>
                          <a:pt x="2369" y="20482"/>
                          <a:pt x="601" y="17713"/>
                          <a:pt x="2269" y="14144"/>
                        </a:cubicBezTo>
                        <a:cubicBezTo>
                          <a:pt x="3937" y="10608"/>
                          <a:pt x="5671" y="6905"/>
                          <a:pt x="9474" y="5604"/>
                        </a:cubicBezTo>
                        <a:cubicBezTo>
                          <a:pt x="13243" y="4337"/>
                          <a:pt x="16712" y="0"/>
                          <a:pt x="16712" y="0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4" name="Google Shape;994;p27"/>
                  <p:cNvSpPr/>
                  <p:nvPr/>
                </p:nvSpPr>
                <p:spPr>
                  <a:xfrm>
                    <a:off x="4519600" y="3362800"/>
                    <a:ext cx="95925" cy="33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837" h="13377" fill="none" extrusionOk="0">
                        <a:moveTo>
                          <a:pt x="0" y="0"/>
                        </a:moveTo>
                        <a:cubicBezTo>
                          <a:pt x="400" y="5404"/>
                          <a:pt x="2535" y="5905"/>
                          <a:pt x="3102" y="8606"/>
                        </a:cubicBezTo>
                        <a:cubicBezTo>
                          <a:pt x="3469" y="10174"/>
                          <a:pt x="3703" y="11775"/>
                          <a:pt x="3836" y="13377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5" name="Google Shape;995;p27"/>
                  <p:cNvSpPr/>
                  <p:nvPr/>
                </p:nvSpPr>
                <p:spPr>
                  <a:xfrm>
                    <a:off x="4597150" y="3491225"/>
                    <a:ext cx="371125" cy="345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45" h="13811" fill="none" extrusionOk="0">
                        <a:moveTo>
                          <a:pt x="14844" y="0"/>
                        </a:moveTo>
                        <a:cubicBezTo>
                          <a:pt x="12343" y="3970"/>
                          <a:pt x="9207" y="4637"/>
                          <a:pt x="6505" y="6238"/>
                        </a:cubicBezTo>
                        <a:cubicBezTo>
                          <a:pt x="3836" y="7839"/>
                          <a:pt x="2202" y="10141"/>
                          <a:pt x="0" y="13810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96" name="Google Shape;996;p27"/>
                <p:cNvGrpSpPr/>
                <p:nvPr/>
              </p:nvGrpSpPr>
              <p:grpSpPr>
                <a:xfrm rot="5786362">
                  <a:off x="4507473" y="4508571"/>
                  <a:ext cx="976101" cy="463851"/>
                  <a:chOff x="4925350" y="704275"/>
                  <a:chExt cx="1077475" cy="512025"/>
                </a:xfrm>
              </p:grpSpPr>
              <p:sp>
                <p:nvSpPr>
                  <p:cNvPr id="997" name="Google Shape;997;p27"/>
                  <p:cNvSpPr/>
                  <p:nvPr/>
                </p:nvSpPr>
                <p:spPr>
                  <a:xfrm>
                    <a:off x="4925350" y="743200"/>
                    <a:ext cx="670500" cy="172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820" h="6917" extrusionOk="0">
                        <a:moveTo>
                          <a:pt x="13408" y="0"/>
                        </a:moveTo>
                        <a:cubicBezTo>
                          <a:pt x="6185" y="0"/>
                          <a:pt x="1" y="4481"/>
                          <a:pt x="1" y="4481"/>
                        </a:cubicBezTo>
                        <a:cubicBezTo>
                          <a:pt x="904" y="4638"/>
                          <a:pt x="1765" y="4704"/>
                          <a:pt x="2589" y="4704"/>
                        </a:cubicBezTo>
                        <a:cubicBezTo>
                          <a:pt x="6608" y="4704"/>
                          <a:pt x="9749" y="3155"/>
                          <a:pt x="12638" y="3155"/>
                        </a:cubicBezTo>
                        <a:cubicBezTo>
                          <a:pt x="13686" y="3155"/>
                          <a:pt x="14701" y="3359"/>
                          <a:pt x="15712" y="3914"/>
                        </a:cubicBezTo>
                        <a:cubicBezTo>
                          <a:pt x="20082" y="6316"/>
                          <a:pt x="26820" y="6916"/>
                          <a:pt x="26820" y="6916"/>
                        </a:cubicBezTo>
                        <a:cubicBezTo>
                          <a:pt x="26820" y="6916"/>
                          <a:pt x="22383" y="579"/>
                          <a:pt x="14644" y="45"/>
                        </a:cubicBezTo>
                        <a:cubicBezTo>
                          <a:pt x="14229" y="14"/>
                          <a:pt x="13817" y="0"/>
                          <a:pt x="13408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8" name="Google Shape;998;p27"/>
                  <p:cNvSpPr/>
                  <p:nvPr/>
                </p:nvSpPr>
                <p:spPr>
                  <a:xfrm>
                    <a:off x="5240575" y="942350"/>
                    <a:ext cx="567925" cy="146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17" h="5853" extrusionOk="0">
                        <a:moveTo>
                          <a:pt x="17929" y="1"/>
                        </a:moveTo>
                        <a:cubicBezTo>
                          <a:pt x="15911" y="1"/>
                          <a:pt x="13527" y="302"/>
                          <a:pt x="11342" y="1352"/>
                        </a:cubicBezTo>
                        <a:cubicBezTo>
                          <a:pt x="5588" y="4132"/>
                          <a:pt x="1548" y="4364"/>
                          <a:pt x="361" y="4364"/>
                        </a:cubicBezTo>
                        <a:cubicBezTo>
                          <a:pt x="124" y="4364"/>
                          <a:pt x="1" y="4354"/>
                          <a:pt x="1" y="4354"/>
                        </a:cubicBezTo>
                        <a:lnTo>
                          <a:pt x="1" y="4354"/>
                        </a:lnTo>
                        <a:cubicBezTo>
                          <a:pt x="2237" y="5423"/>
                          <a:pt x="4500" y="5852"/>
                          <a:pt x="6647" y="5852"/>
                        </a:cubicBezTo>
                        <a:cubicBezTo>
                          <a:pt x="10265" y="5852"/>
                          <a:pt x="13551" y="4631"/>
                          <a:pt x="15812" y="3187"/>
                        </a:cubicBezTo>
                        <a:cubicBezTo>
                          <a:pt x="17880" y="1786"/>
                          <a:pt x="20248" y="918"/>
                          <a:pt x="22717" y="552"/>
                        </a:cubicBezTo>
                        <a:cubicBezTo>
                          <a:pt x="22717" y="552"/>
                          <a:pt x="20657" y="1"/>
                          <a:pt x="179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9" name="Google Shape;999;p27"/>
                  <p:cNvSpPr/>
                  <p:nvPr/>
                </p:nvSpPr>
                <p:spPr>
                  <a:xfrm>
                    <a:off x="5482425" y="1051825"/>
                    <a:ext cx="492875" cy="164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15" h="6579" extrusionOk="0">
                        <a:moveTo>
                          <a:pt x="14944" y="0"/>
                        </a:moveTo>
                        <a:cubicBezTo>
                          <a:pt x="12982" y="0"/>
                          <a:pt x="10528" y="740"/>
                          <a:pt x="8540" y="2344"/>
                        </a:cubicBezTo>
                        <a:cubicBezTo>
                          <a:pt x="5471" y="4845"/>
                          <a:pt x="0" y="4879"/>
                          <a:pt x="0" y="4879"/>
                        </a:cubicBezTo>
                        <a:cubicBezTo>
                          <a:pt x="0" y="4879"/>
                          <a:pt x="2899" y="6579"/>
                          <a:pt x="6353" y="6579"/>
                        </a:cubicBezTo>
                        <a:cubicBezTo>
                          <a:pt x="7172" y="6579"/>
                          <a:pt x="8023" y="6483"/>
                          <a:pt x="8873" y="6246"/>
                        </a:cubicBezTo>
                        <a:cubicBezTo>
                          <a:pt x="12727" y="5166"/>
                          <a:pt x="14306" y="2323"/>
                          <a:pt x="17994" y="2323"/>
                        </a:cubicBezTo>
                        <a:cubicBezTo>
                          <a:pt x="18521" y="2323"/>
                          <a:pt x="19090" y="2381"/>
                          <a:pt x="19714" y="2510"/>
                        </a:cubicBezTo>
                        <a:cubicBezTo>
                          <a:pt x="19714" y="2510"/>
                          <a:pt x="19314" y="1877"/>
                          <a:pt x="17613" y="676"/>
                        </a:cubicBezTo>
                        <a:cubicBezTo>
                          <a:pt x="16990" y="233"/>
                          <a:pt x="16044" y="0"/>
                          <a:pt x="14944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0" name="Google Shape;1000;p27"/>
                  <p:cNvSpPr/>
                  <p:nvPr/>
                </p:nvSpPr>
                <p:spPr>
                  <a:xfrm>
                    <a:off x="5657550" y="704275"/>
                    <a:ext cx="271875" cy="318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75" h="12744" extrusionOk="0">
                        <a:moveTo>
                          <a:pt x="0" y="1"/>
                        </a:moveTo>
                        <a:cubicBezTo>
                          <a:pt x="0" y="1"/>
                          <a:pt x="3503" y="1702"/>
                          <a:pt x="5104" y="4437"/>
                        </a:cubicBezTo>
                        <a:cubicBezTo>
                          <a:pt x="6705" y="7139"/>
                          <a:pt x="9941" y="12743"/>
                          <a:pt x="9941" y="12743"/>
                        </a:cubicBezTo>
                        <a:cubicBezTo>
                          <a:pt x="8273" y="8540"/>
                          <a:pt x="10875" y="7439"/>
                          <a:pt x="8840" y="3937"/>
                        </a:cubicBezTo>
                        <a:cubicBezTo>
                          <a:pt x="6805" y="434"/>
                          <a:pt x="1" y="1"/>
                          <a:pt x="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1" name="Google Shape;1001;p27"/>
                  <p:cNvSpPr/>
                  <p:nvPr/>
                </p:nvSpPr>
                <p:spPr>
                  <a:xfrm>
                    <a:off x="4925350" y="750975"/>
                    <a:ext cx="1077475" cy="422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099" h="16913" fill="none" extrusionOk="0">
                        <a:moveTo>
                          <a:pt x="43098" y="16913"/>
                        </a:moveTo>
                        <a:cubicBezTo>
                          <a:pt x="40963" y="11642"/>
                          <a:pt x="37027" y="7406"/>
                          <a:pt x="30356" y="7106"/>
                        </a:cubicBezTo>
                        <a:cubicBezTo>
                          <a:pt x="23718" y="6839"/>
                          <a:pt x="20549" y="3170"/>
                          <a:pt x="15145" y="1602"/>
                        </a:cubicBezTo>
                        <a:cubicBezTo>
                          <a:pt x="9741" y="1"/>
                          <a:pt x="1" y="4170"/>
                          <a:pt x="1" y="4170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2" name="Google Shape;1002;p27"/>
                  <p:cNvSpPr/>
                  <p:nvPr/>
                </p:nvSpPr>
                <p:spPr>
                  <a:xfrm>
                    <a:off x="5240575" y="954450"/>
                    <a:ext cx="567925" cy="1176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717" h="4705" fill="none" extrusionOk="0">
                        <a:moveTo>
                          <a:pt x="1" y="3870"/>
                        </a:moveTo>
                        <a:cubicBezTo>
                          <a:pt x="8774" y="4704"/>
                          <a:pt x="12343" y="2803"/>
                          <a:pt x="14978" y="1402"/>
                        </a:cubicBezTo>
                        <a:cubicBezTo>
                          <a:pt x="17613" y="1"/>
                          <a:pt x="22717" y="68"/>
                          <a:pt x="22717" y="68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3" name="Google Shape;1003;p27"/>
                  <p:cNvSpPr/>
                  <p:nvPr/>
                </p:nvSpPr>
                <p:spPr>
                  <a:xfrm>
                    <a:off x="5656700" y="704275"/>
                    <a:ext cx="249375" cy="319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975" h="12777" fill="none" extrusionOk="0">
                        <a:moveTo>
                          <a:pt x="1" y="1"/>
                        </a:moveTo>
                        <a:cubicBezTo>
                          <a:pt x="4037" y="768"/>
                          <a:pt x="7573" y="3470"/>
                          <a:pt x="8107" y="5972"/>
                        </a:cubicBezTo>
                        <a:cubicBezTo>
                          <a:pt x="8607" y="8240"/>
                          <a:pt x="9241" y="10542"/>
                          <a:pt x="9975" y="12776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4" name="Google Shape;1004;p27"/>
                  <p:cNvSpPr/>
                  <p:nvPr/>
                </p:nvSpPr>
                <p:spPr>
                  <a:xfrm>
                    <a:off x="5481575" y="1069550"/>
                    <a:ext cx="492875" cy="134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715" h="5371" fill="none" extrusionOk="0">
                        <a:moveTo>
                          <a:pt x="1" y="4170"/>
                        </a:moveTo>
                        <a:cubicBezTo>
                          <a:pt x="5138" y="5371"/>
                          <a:pt x="8974" y="3636"/>
                          <a:pt x="12143" y="1801"/>
                        </a:cubicBezTo>
                        <a:cubicBezTo>
                          <a:pt x="15312" y="0"/>
                          <a:pt x="19715" y="1801"/>
                          <a:pt x="19715" y="1801"/>
                        </a:cubicBezTo>
                      </a:path>
                    </a:pathLst>
                  </a:custGeom>
                  <a:noFill/>
                  <a:ln w="5000" cap="flat" cmpd="sng">
                    <a:solidFill>
                      <a:schemeClr val="dk2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005" name="Google Shape;1005;p27"/>
            <p:cNvGrpSpPr/>
            <p:nvPr/>
          </p:nvGrpSpPr>
          <p:grpSpPr>
            <a:xfrm rot="1721072" flipH="1">
              <a:off x="1961795" y="4702168"/>
              <a:ext cx="442012" cy="203381"/>
              <a:chOff x="3029000" y="3167975"/>
              <a:chExt cx="442000" cy="203375"/>
            </a:xfrm>
          </p:grpSpPr>
          <p:sp>
            <p:nvSpPr>
              <p:cNvPr id="1006" name="Google Shape;1006;p27"/>
              <p:cNvSpPr/>
              <p:nvPr/>
            </p:nvSpPr>
            <p:spPr>
              <a:xfrm>
                <a:off x="3134900" y="3167975"/>
                <a:ext cx="189500" cy="203375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8135" extrusionOk="0">
                    <a:moveTo>
                      <a:pt x="4307" y="1"/>
                    </a:moveTo>
                    <a:cubicBezTo>
                      <a:pt x="3145" y="1"/>
                      <a:pt x="1903" y="214"/>
                      <a:pt x="1235" y="724"/>
                    </a:cubicBezTo>
                    <a:cubicBezTo>
                      <a:pt x="1" y="1691"/>
                      <a:pt x="201" y="6661"/>
                      <a:pt x="1869" y="7262"/>
                    </a:cubicBezTo>
                    <a:cubicBezTo>
                      <a:pt x="3134" y="7717"/>
                      <a:pt x="4841" y="8134"/>
                      <a:pt x="5621" y="8134"/>
                    </a:cubicBezTo>
                    <a:cubicBezTo>
                      <a:pt x="5868" y="8134"/>
                      <a:pt x="6022" y="8092"/>
                      <a:pt x="6039" y="7996"/>
                    </a:cubicBezTo>
                    <a:cubicBezTo>
                      <a:pt x="6139" y="7595"/>
                      <a:pt x="3370" y="6028"/>
                      <a:pt x="3370" y="6028"/>
                    </a:cubicBezTo>
                    <a:lnTo>
                      <a:pt x="3537" y="1558"/>
                    </a:lnTo>
                    <a:cubicBezTo>
                      <a:pt x="3945" y="1618"/>
                      <a:pt x="4333" y="1645"/>
                      <a:pt x="4692" y="1645"/>
                    </a:cubicBezTo>
                    <a:cubicBezTo>
                      <a:pt x="6505" y="1645"/>
                      <a:pt x="7580" y="958"/>
                      <a:pt x="6772" y="457"/>
                    </a:cubicBezTo>
                    <a:cubicBezTo>
                      <a:pt x="6330" y="173"/>
                      <a:pt x="5351" y="1"/>
                      <a:pt x="43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7"/>
              <p:cNvSpPr/>
              <p:nvPr/>
            </p:nvSpPr>
            <p:spPr>
              <a:xfrm>
                <a:off x="3351725" y="3228375"/>
                <a:ext cx="106775" cy="64450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578" extrusionOk="0">
                    <a:moveTo>
                      <a:pt x="3786" y="1"/>
                    </a:moveTo>
                    <a:cubicBezTo>
                      <a:pt x="2892" y="1"/>
                      <a:pt x="228" y="818"/>
                      <a:pt x="1" y="2577"/>
                    </a:cubicBezTo>
                    <a:cubicBezTo>
                      <a:pt x="1" y="2577"/>
                      <a:pt x="4270" y="376"/>
                      <a:pt x="4070" y="76"/>
                    </a:cubicBezTo>
                    <a:cubicBezTo>
                      <a:pt x="4045" y="26"/>
                      <a:pt x="3943" y="1"/>
                      <a:pt x="37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7"/>
              <p:cNvSpPr/>
              <p:nvPr/>
            </p:nvSpPr>
            <p:spPr>
              <a:xfrm>
                <a:off x="3346125" y="3292800"/>
                <a:ext cx="124875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2221" extrusionOk="0">
                    <a:moveTo>
                      <a:pt x="225" y="0"/>
                    </a:moveTo>
                    <a:lnTo>
                      <a:pt x="225" y="0"/>
                    </a:lnTo>
                    <a:cubicBezTo>
                      <a:pt x="0" y="366"/>
                      <a:pt x="1880" y="2220"/>
                      <a:pt x="3495" y="2220"/>
                    </a:cubicBezTo>
                    <a:cubicBezTo>
                      <a:pt x="3798" y="2220"/>
                      <a:pt x="4092" y="2155"/>
                      <a:pt x="4361" y="2002"/>
                    </a:cubicBezTo>
                    <a:cubicBezTo>
                      <a:pt x="4995" y="1668"/>
                      <a:pt x="225" y="1"/>
                      <a:pt x="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7"/>
              <p:cNvSpPr/>
              <p:nvPr/>
            </p:nvSpPr>
            <p:spPr>
              <a:xfrm>
                <a:off x="3029000" y="3184850"/>
                <a:ext cx="334850" cy="165025"/>
              </a:xfrm>
              <a:custGeom>
                <a:avLst/>
                <a:gdLst/>
                <a:ahLst/>
                <a:cxnLst/>
                <a:rect l="l" t="t" r="r" b="b"/>
                <a:pathLst>
                  <a:path w="13394" h="6601" extrusionOk="0">
                    <a:moveTo>
                      <a:pt x="5827" y="0"/>
                    </a:moveTo>
                    <a:cubicBezTo>
                      <a:pt x="5708" y="0"/>
                      <a:pt x="5589" y="5"/>
                      <a:pt x="5471" y="15"/>
                    </a:cubicBezTo>
                    <a:cubicBezTo>
                      <a:pt x="2002" y="316"/>
                      <a:pt x="1" y="4585"/>
                      <a:pt x="167" y="5286"/>
                    </a:cubicBezTo>
                    <a:cubicBezTo>
                      <a:pt x="262" y="5682"/>
                      <a:pt x="2308" y="6601"/>
                      <a:pt x="5208" y="6601"/>
                    </a:cubicBezTo>
                    <a:cubicBezTo>
                      <a:pt x="7437" y="6601"/>
                      <a:pt x="10170" y="6058"/>
                      <a:pt x="12910" y="4318"/>
                    </a:cubicBezTo>
                    <a:cubicBezTo>
                      <a:pt x="13393" y="3996"/>
                      <a:pt x="9238" y="0"/>
                      <a:pt x="58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7"/>
              <p:cNvSpPr/>
              <p:nvPr/>
            </p:nvSpPr>
            <p:spPr>
              <a:xfrm>
                <a:off x="3164925" y="3257775"/>
                <a:ext cx="20875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704" fill="none" extrusionOk="0">
                    <a:moveTo>
                      <a:pt x="1" y="0"/>
                    </a:moveTo>
                    <a:cubicBezTo>
                      <a:pt x="835" y="1535"/>
                      <a:pt x="468" y="3169"/>
                      <a:pt x="34" y="3703"/>
                    </a:cubicBez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7"/>
              <p:cNvSpPr/>
              <p:nvPr/>
            </p:nvSpPr>
            <p:spPr>
              <a:xfrm>
                <a:off x="3081550" y="3257050"/>
                <a:ext cx="2837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027" extrusionOk="0">
                    <a:moveTo>
                      <a:pt x="563" y="0"/>
                    </a:moveTo>
                    <a:cubicBezTo>
                      <a:pt x="508" y="0"/>
                      <a:pt x="454" y="9"/>
                      <a:pt x="400" y="29"/>
                    </a:cubicBezTo>
                    <a:cubicBezTo>
                      <a:pt x="133" y="130"/>
                      <a:pt x="0" y="396"/>
                      <a:pt x="100" y="663"/>
                    </a:cubicBezTo>
                    <a:cubicBezTo>
                      <a:pt x="153" y="877"/>
                      <a:pt x="356" y="1026"/>
                      <a:pt x="572" y="1026"/>
                    </a:cubicBezTo>
                    <a:cubicBezTo>
                      <a:pt x="626" y="1026"/>
                      <a:pt x="681" y="1017"/>
                      <a:pt x="734" y="997"/>
                    </a:cubicBezTo>
                    <a:cubicBezTo>
                      <a:pt x="1001" y="897"/>
                      <a:pt x="1134" y="630"/>
                      <a:pt x="1067" y="363"/>
                    </a:cubicBezTo>
                    <a:cubicBezTo>
                      <a:pt x="987" y="150"/>
                      <a:pt x="779" y="0"/>
                      <a:pt x="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7"/>
              <p:cNvSpPr/>
              <p:nvPr/>
            </p:nvSpPr>
            <p:spPr>
              <a:xfrm>
                <a:off x="3088200" y="3264950"/>
                <a:ext cx="755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81" extrusionOk="0">
                    <a:moveTo>
                      <a:pt x="159" y="1"/>
                    </a:moveTo>
                    <a:cubicBezTo>
                      <a:pt x="139" y="1"/>
                      <a:pt x="119" y="5"/>
                      <a:pt x="101" y="14"/>
                    </a:cubicBezTo>
                    <a:cubicBezTo>
                      <a:pt x="34" y="14"/>
                      <a:pt x="1" y="114"/>
                      <a:pt x="34" y="180"/>
                    </a:cubicBezTo>
                    <a:cubicBezTo>
                      <a:pt x="34" y="247"/>
                      <a:pt x="134" y="281"/>
                      <a:pt x="201" y="281"/>
                    </a:cubicBezTo>
                    <a:cubicBezTo>
                      <a:pt x="268" y="247"/>
                      <a:pt x="301" y="147"/>
                      <a:pt x="268" y="80"/>
                    </a:cubicBezTo>
                    <a:cubicBezTo>
                      <a:pt x="268" y="32"/>
                      <a:pt x="214" y="1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13" name="Google Shape;1013;p27"/>
          <p:cNvSpPr txBox="1">
            <a:spLocks noGrp="1"/>
          </p:cNvSpPr>
          <p:nvPr>
            <p:ph type="body" idx="1"/>
          </p:nvPr>
        </p:nvSpPr>
        <p:spPr>
          <a:xfrm>
            <a:off x="921463" y="2042250"/>
            <a:ext cx="3331800" cy="18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014" name="Google Shape;1014;p27"/>
          <p:cNvSpPr txBox="1">
            <a:spLocks noGrp="1"/>
          </p:cNvSpPr>
          <p:nvPr>
            <p:ph type="body" idx="2"/>
          </p:nvPr>
        </p:nvSpPr>
        <p:spPr>
          <a:xfrm>
            <a:off x="4890738" y="2042250"/>
            <a:ext cx="3331800" cy="18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sp>
        <p:nvSpPr>
          <p:cNvPr id="1015" name="Google Shape;1015;p27"/>
          <p:cNvSpPr txBox="1">
            <a:spLocks noGrp="1"/>
          </p:cNvSpPr>
          <p:nvPr>
            <p:ph type="subTitle" idx="3"/>
          </p:nvPr>
        </p:nvSpPr>
        <p:spPr>
          <a:xfrm flipH="1">
            <a:off x="4890738" y="1565550"/>
            <a:ext cx="3331800" cy="47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gra"/>
              <a:buNone/>
              <a:defRPr sz="3200" b="1">
                <a:solidFill>
                  <a:schemeClr val="accent2"/>
                </a:solidFill>
                <a:latin typeface="Magra"/>
                <a:ea typeface="Magra"/>
                <a:cs typeface="Magra"/>
                <a:sym typeface="Mag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gra"/>
              <a:buNone/>
              <a:defRPr sz="3200" b="1">
                <a:solidFill>
                  <a:schemeClr val="accent2"/>
                </a:solidFill>
                <a:latin typeface="Magra"/>
                <a:ea typeface="Magra"/>
                <a:cs typeface="Magra"/>
                <a:sym typeface="Mag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gra"/>
              <a:buNone/>
              <a:defRPr sz="3200" b="1">
                <a:solidFill>
                  <a:schemeClr val="accent2"/>
                </a:solidFill>
                <a:latin typeface="Magra"/>
                <a:ea typeface="Magra"/>
                <a:cs typeface="Magra"/>
                <a:sym typeface="Mag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gra"/>
              <a:buNone/>
              <a:defRPr sz="3200" b="1">
                <a:solidFill>
                  <a:schemeClr val="accent2"/>
                </a:solidFill>
                <a:latin typeface="Magra"/>
                <a:ea typeface="Magra"/>
                <a:cs typeface="Magra"/>
                <a:sym typeface="Mag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gra"/>
              <a:buNone/>
              <a:defRPr sz="3200" b="1">
                <a:solidFill>
                  <a:schemeClr val="accent2"/>
                </a:solidFill>
                <a:latin typeface="Magra"/>
                <a:ea typeface="Magra"/>
                <a:cs typeface="Magra"/>
                <a:sym typeface="Mag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gra"/>
              <a:buNone/>
              <a:defRPr sz="3200" b="1">
                <a:solidFill>
                  <a:schemeClr val="accent2"/>
                </a:solidFill>
                <a:latin typeface="Magra"/>
                <a:ea typeface="Magra"/>
                <a:cs typeface="Magra"/>
                <a:sym typeface="Mag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gra"/>
              <a:buNone/>
              <a:defRPr sz="3200" b="1">
                <a:solidFill>
                  <a:schemeClr val="accent2"/>
                </a:solidFill>
                <a:latin typeface="Magra"/>
                <a:ea typeface="Magra"/>
                <a:cs typeface="Magra"/>
                <a:sym typeface="Mag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gra"/>
              <a:buNone/>
              <a:defRPr sz="3200" b="1">
                <a:solidFill>
                  <a:schemeClr val="accent2"/>
                </a:solidFill>
                <a:latin typeface="Magra"/>
                <a:ea typeface="Magra"/>
                <a:cs typeface="Magra"/>
                <a:sym typeface="Mag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gra"/>
              <a:buNone/>
              <a:defRPr sz="3200" b="1">
                <a:solidFill>
                  <a:schemeClr val="accent2"/>
                </a:solidFill>
                <a:latin typeface="Magra"/>
                <a:ea typeface="Magra"/>
                <a:cs typeface="Magra"/>
                <a:sym typeface="Magra"/>
              </a:defRPr>
            </a:lvl9pPr>
          </a:lstStyle>
          <a:p>
            <a:endParaRPr/>
          </a:p>
        </p:txBody>
      </p:sp>
      <p:sp>
        <p:nvSpPr>
          <p:cNvPr id="1016" name="Google Shape;1016;p27"/>
          <p:cNvSpPr txBox="1">
            <a:spLocks noGrp="1"/>
          </p:cNvSpPr>
          <p:nvPr>
            <p:ph type="subTitle" idx="4"/>
          </p:nvPr>
        </p:nvSpPr>
        <p:spPr>
          <a:xfrm flipH="1">
            <a:off x="921463" y="1565550"/>
            <a:ext cx="3331800" cy="47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gra"/>
              <a:buNone/>
              <a:defRPr sz="3200" b="1">
                <a:solidFill>
                  <a:schemeClr val="accent2"/>
                </a:solidFill>
                <a:latin typeface="Magra"/>
                <a:ea typeface="Magra"/>
                <a:cs typeface="Magra"/>
                <a:sym typeface="Mag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gra"/>
              <a:buNone/>
              <a:defRPr sz="3200" b="1">
                <a:solidFill>
                  <a:schemeClr val="accent2"/>
                </a:solidFill>
                <a:latin typeface="Magra"/>
                <a:ea typeface="Magra"/>
                <a:cs typeface="Magra"/>
                <a:sym typeface="Mag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gra"/>
              <a:buNone/>
              <a:defRPr sz="3200" b="1">
                <a:solidFill>
                  <a:schemeClr val="accent2"/>
                </a:solidFill>
                <a:latin typeface="Magra"/>
                <a:ea typeface="Magra"/>
                <a:cs typeface="Magra"/>
                <a:sym typeface="Mag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gra"/>
              <a:buNone/>
              <a:defRPr sz="3200" b="1">
                <a:solidFill>
                  <a:schemeClr val="accent2"/>
                </a:solidFill>
                <a:latin typeface="Magra"/>
                <a:ea typeface="Magra"/>
                <a:cs typeface="Magra"/>
                <a:sym typeface="Mag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gra"/>
              <a:buNone/>
              <a:defRPr sz="3200" b="1">
                <a:solidFill>
                  <a:schemeClr val="accent2"/>
                </a:solidFill>
                <a:latin typeface="Magra"/>
                <a:ea typeface="Magra"/>
                <a:cs typeface="Magra"/>
                <a:sym typeface="Mag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gra"/>
              <a:buNone/>
              <a:defRPr sz="3200" b="1">
                <a:solidFill>
                  <a:schemeClr val="accent2"/>
                </a:solidFill>
                <a:latin typeface="Magra"/>
                <a:ea typeface="Magra"/>
                <a:cs typeface="Magra"/>
                <a:sym typeface="Mag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gra"/>
              <a:buNone/>
              <a:defRPr sz="3200" b="1">
                <a:solidFill>
                  <a:schemeClr val="accent2"/>
                </a:solidFill>
                <a:latin typeface="Magra"/>
                <a:ea typeface="Magra"/>
                <a:cs typeface="Magra"/>
                <a:sym typeface="Mag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gra"/>
              <a:buNone/>
              <a:defRPr sz="3200" b="1">
                <a:solidFill>
                  <a:schemeClr val="accent2"/>
                </a:solidFill>
                <a:latin typeface="Magra"/>
                <a:ea typeface="Magra"/>
                <a:cs typeface="Magra"/>
                <a:sym typeface="Mag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Magra"/>
              <a:buNone/>
              <a:defRPr sz="3200" b="1">
                <a:solidFill>
                  <a:schemeClr val="accent2"/>
                </a:solidFill>
                <a:latin typeface="Magra"/>
                <a:ea typeface="Magra"/>
                <a:cs typeface="Magra"/>
                <a:sym typeface="Magr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gra"/>
              <a:buNone/>
              <a:defRPr sz="3200" b="1">
                <a:latin typeface="Magra"/>
                <a:ea typeface="Magra"/>
                <a:cs typeface="Magra"/>
                <a:sym typeface="Mag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03" name="Google Shape;1103;p30"/>
          <p:cNvSpPr txBox="1">
            <a:spLocks noGrp="1"/>
          </p:cNvSpPr>
          <p:nvPr>
            <p:ph type="subTitle" idx="1"/>
          </p:nvPr>
        </p:nvSpPr>
        <p:spPr>
          <a:xfrm>
            <a:off x="1891526" y="3341850"/>
            <a:ext cx="25404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4" name="Google Shape;1104;p30"/>
          <p:cNvSpPr txBox="1">
            <a:spLocks noGrp="1"/>
          </p:cNvSpPr>
          <p:nvPr>
            <p:ph type="subTitle" idx="2"/>
          </p:nvPr>
        </p:nvSpPr>
        <p:spPr>
          <a:xfrm>
            <a:off x="5795375" y="2017169"/>
            <a:ext cx="25404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5" name="Google Shape;1105;p30"/>
          <p:cNvSpPr txBox="1">
            <a:spLocks noGrp="1"/>
          </p:cNvSpPr>
          <p:nvPr>
            <p:ph type="subTitle" idx="3"/>
          </p:nvPr>
        </p:nvSpPr>
        <p:spPr>
          <a:xfrm>
            <a:off x="5795378" y="1573125"/>
            <a:ext cx="254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9pPr>
          </a:lstStyle>
          <a:p>
            <a:endParaRPr/>
          </a:p>
        </p:txBody>
      </p:sp>
      <p:sp>
        <p:nvSpPr>
          <p:cNvPr id="1106" name="Google Shape;1106;p30"/>
          <p:cNvSpPr txBox="1">
            <a:spLocks noGrp="1"/>
          </p:cNvSpPr>
          <p:nvPr>
            <p:ph type="subTitle" idx="4"/>
          </p:nvPr>
        </p:nvSpPr>
        <p:spPr>
          <a:xfrm>
            <a:off x="1891523" y="2898052"/>
            <a:ext cx="254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9pPr>
          </a:lstStyle>
          <a:p>
            <a:endParaRPr/>
          </a:p>
        </p:txBody>
      </p:sp>
      <p:sp>
        <p:nvSpPr>
          <p:cNvPr id="1107" name="Google Shape;1107;p30"/>
          <p:cNvSpPr txBox="1">
            <a:spLocks noGrp="1"/>
          </p:cNvSpPr>
          <p:nvPr>
            <p:ph type="subTitle" idx="5"/>
          </p:nvPr>
        </p:nvSpPr>
        <p:spPr>
          <a:xfrm>
            <a:off x="1891623" y="2017278"/>
            <a:ext cx="25404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8" name="Google Shape;1108;p30"/>
          <p:cNvSpPr txBox="1">
            <a:spLocks noGrp="1"/>
          </p:cNvSpPr>
          <p:nvPr>
            <p:ph type="subTitle" idx="6"/>
          </p:nvPr>
        </p:nvSpPr>
        <p:spPr>
          <a:xfrm flipH="1">
            <a:off x="1891177" y="1573125"/>
            <a:ext cx="254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9pPr>
          </a:lstStyle>
          <a:p>
            <a:endParaRPr/>
          </a:p>
        </p:txBody>
      </p:sp>
      <p:sp>
        <p:nvSpPr>
          <p:cNvPr id="1109" name="Google Shape;1109;p30"/>
          <p:cNvSpPr txBox="1">
            <a:spLocks noGrp="1"/>
          </p:cNvSpPr>
          <p:nvPr>
            <p:ph type="subTitle" idx="7"/>
          </p:nvPr>
        </p:nvSpPr>
        <p:spPr>
          <a:xfrm>
            <a:off x="5795425" y="3342475"/>
            <a:ext cx="25404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0" name="Google Shape;1110;p30"/>
          <p:cNvSpPr txBox="1">
            <a:spLocks noGrp="1"/>
          </p:cNvSpPr>
          <p:nvPr>
            <p:ph type="subTitle" idx="8"/>
          </p:nvPr>
        </p:nvSpPr>
        <p:spPr>
          <a:xfrm>
            <a:off x="5795424" y="2898684"/>
            <a:ext cx="254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Magra"/>
              <a:buNone/>
              <a:defRPr sz="2200">
                <a:solidFill>
                  <a:schemeClr val="dk1"/>
                </a:solidFill>
                <a:latin typeface="Magra"/>
                <a:ea typeface="Magra"/>
                <a:cs typeface="Magra"/>
                <a:sym typeface="Magra"/>
              </a:defRPr>
            </a:lvl9pPr>
          </a:lstStyle>
          <a:p>
            <a:endParaRPr/>
          </a:p>
        </p:txBody>
      </p:sp>
      <p:grpSp>
        <p:nvGrpSpPr>
          <p:cNvPr id="1111" name="Google Shape;1111;p30"/>
          <p:cNvGrpSpPr/>
          <p:nvPr/>
        </p:nvGrpSpPr>
        <p:grpSpPr>
          <a:xfrm flipH="1">
            <a:off x="-3525" y="3780600"/>
            <a:ext cx="9158146" cy="1404536"/>
            <a:chOff x="-3571" y="3780600"/>
            <a:chExt cx="9158146" cy="1404536"/>
          </a:xfrm>
        </p:grpSpPr>
        <p:grpSp>
          <p:nvGrpSpPr>
            <p:cNvPr id="1112" name="Google Shape;1112;p30"/>
            <p:cNvGrpSpPr/>
            <p:nvPr/>
          </p:nvGrpSpPr>
          <p:grpSpPr>
            <a:xfrm>
              <a:off x="-3525" y="4608662"/>
              <a:ext cx="9158100" cy="535483"/>
              <a:chOff x="-3525" y="3151625"/>
              <a:chExt cx="9158100" cy="1992125"/>
            </a:xfrm>
          </p:grpSpPr>
          <p:cxnSp>
            <p:nvCxnSpPr>
              <p:cNvPr id="1113" name="Google Shape;1113;p30"/>
              <p:cNvCxnSpPr/>
              <p:nvPr/>
            </p:nvCxnSpPr>
            <p:spPr>
              <a:xfrm>
                <a:off x="-3525" y="3151625"/>
                <a:ext cx="915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4" name="Google Shape;1114;p30"/>
              <p:cNvSpPr/>
              <p:nvPr/>
            </p:nvSpPr>
            <p:spPr>
              <a:xfrm>
                <a:off x="0" y="3163450"/>
                <a:ext cx="9144000" cy="1980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5" name="Google Shape;1115;p30"/>
            <p:cNvGrpSpPr/>
            <p:nvPr/>
          </p:nvGrpSpPr>
          <p:grpSpPr>
            <a:xfrm>
              <a:off x="7403112" y="4156132"/>
              <a:ext cx="1741210" cy="1029004"/>
              <a:chOff x="7403112" y="4156132"/>
              <a:chExt cx="1741210" cy="1029004"/>
            </a:xfrm>
          </p:grpSpPr>
          <p:sp>
            <p:nvSpPr>
              <p:cNvPr id="1116" name="Google Shape;1116;p30"/>
              <p:cNvSpPr/>
              <p:nvPr/>
            </p:nvSpPr>
            <p:spPr>
              <a:xfrm>
                <a:off x="7830600" y="4156132"/>
                <a:ext cx="1313722" cy="996829"/>
              </a:xfrm>
              <a:custGeom>
                <a:avLst/>
                <a:gdLst/>
                <a:ahLst/>
                <a:cxnLst/>
                <a:rect l="l" t="t" r="r" b="b"/>
                <a:pathLst>
                  <a:path w="40764" h="30931" extrusionOk="0">
                    <a:moveTo>
                      <a:pt x="37643" y="1"/>
                    </a:moveTo>
                    <a:cubicBezTo>
                      <a:pt x="36339" y="1"/>
                      <a:pt x="34901" y="1033"/>
                      <a:pt x="34392" y="2844"/>
                    </a:cubicBezTo>
                    <a:cubicBezTo>
                      <a:pt x="33458" y="6080"/>
                      <a:pt x="36427" y="9048"/>
                      <a:pt x="37795" y="11550"/>
                    </a:cubicBezTo>
                    <a:cubicBezTo>
                      <a:pt x="38740" y="13256"/>
                      <a:pt x="37486" y="14803"/>
                      <a:pt x="36137" y="14803"/>
                    </a:cubicBezTo>
                    <a:cubicBezTo>
                      <a:pt x="35534" y="14803"/>
                      <a:pt x="34912" y="14494"/>
                      <a:pt x="34459" y="13752"/>
                    </a:cubicBezTo>
                    <a:cubicBezTo>
                      <a:pt x="32991" y="11350"/>
                      <a:pt x="34359" y="9148"/>
                      <a:pt x="33425" y="7847"/>
                    </a:cubicBezTo>
                    <a:cubicBezTo>
                      <a:pt x="33198" y="7520"/>
                      <a:pt x="32945" y="7363"/>
                      <a:pt x="32687" y="7363"/>
                    </a:cubicBezTo>
                    <a:cubicBezTo>
                      <a:pt x="31921" y="7363"/>
                      <a:pt x="31105" y="8738"/>
                      <a:pt x="30756" y="11083"/>
                    </a:cubicBezTo>
                    <a:cubicBezTo>
                      <a:pt x="30289" y="14219"/>
                      <a:pt x="32324" y="14619"/>
                      <a:pt x="33992" y="17254"/>
                    </a:cubicBezTo>
                    <a:cubicBezTo>
                      <a:pt x="35660" y="19923"/>
                      <a:pt x="36394" y="24259"/>
                      <a:pt x="33992" y="25193"/>
                    </a:cubicBezTo>
                    <a:cubicBezTo>
                      <a:pt x="33553" y="25364"/>
                      <a:pt x="33191" y="25444"/>
                      <a:pt x="32892" y="25444"/>
                    </a:cubicBezTo>
                    <a:cubicBezTo>
                      <a:pt x="31557" y="25444"/>
                      <a:pt x="31490" y="23835"/>
                      <a:pt x="31490" y="21491"/>
                    </a:cubicBezTo>
                    <a:cubicBezTo>
                      <a:pt x="31490" y="20222"/>
                      <a:pt x="30786" y="19625"/>
                      <a:pt x="30023" y="19625"/>
                    </a:cubicBezTo>
                    <a:cubicBezTo>
                      <a:pt x="29061" y="19625"/>
                      <a:pt x="28005" y="20575"/>
                      <a:pt x="28154" y="22325"/>
                    </a:cubicBezTo>
                    <a:cubicBezTo>
                      <a:pt x="28421" y="25460"/>
                      <a:pt x="28788" y="27395"/>
                      <a:pt x="25653" y="27795"/>
                    </a:cubicBezTo>
                    <a:cubicBezTo>
                      <a:pt x="25516" y="27811"/>
                      <a:pt x="25387" y="27819"/>
                      <a:pt x="25267" y="27819"/>
                    </a:cubicBezTo>
                    <a:cubicBezTo>
                      <a:pt x="22622" y="27819"/>
                      <a:pt x="23775" y="24091"/>
                      <a:pt x="25019" y="21858"/>
                    </a:cubicBezTo>
                    <a:cubicBezTo>
                      <a:pt x="26286" y="19556"/>
                      <a:pt x="29455" y="19022"/>
                      <a:pt x="29822" y="16620"/>
                    </a:cubicBezTo>
                    <a:cubicBezTo>
                      <a:pt x="30189" y="14252"/>
                      <a:pt x="28688" y="14386"/>
                      <a:pt x="28755" y="11817"/>
                    </a:cubicBezTo>
                    <a:cubicBezTo>
                      <a:pt x="28788" y="9282"/>
                      <a:pt x="30256" y="7481"/>
                      <a:pt x="30189" y="4679"/>
                    </a:cubicBezTo>
                    <a:cubicBezTo>
                      <a:pt x="30152" y="3123"/>
                      <a:pt x="29029" y="2336"/>
                      <a:pt x="27786" y="2336"/>
                    </a:cubicBezTo>
                    <a:cubicBezTo>
                      <a:pt x="26818" y="2336"/>
                      <a:pt x="25776" y="2814"/>
                      <a:pt x="25119" y="3778"/>
                    </a:cubicBezTo>
                    <a:cubicBezTo>
                      <a:pt x="23584" y="5979"/>
                      <a:pt x="25286" y="8014"/>
                      <a:pt x="26453" y="12918"/>
                    </a:cubicBezTo>
                    <a:cubicBezTo>
                      <a:pt x="27039" y="15379"/>
                      <a:pt x="26112" y="16437"/>
                      <a:pt x="25056" y="16437"/>
                    </a:cubicBezTo>
                    <a:cubicBezTo>
                      <a:pt x="24009" y="16437"/>
                      <a:pt x="22834" y="15396"/>
                      <a:pt x="22884" y="13652"/>
                    </a:cubicBezTo>
                    <a:cubicBezTo>
                      <a:pt x="22958" y="11056"/>
                      <a:pt x="22867" y="9119"/>
                      <a:pt x="21810" y="9119"/>
                    </a:cubicBezTo>
                    <a:cubicBezTo>
                      <a:pt x="21441" y="9119"/>
                      <a:pt x="20954" y="9356"/>
                      <a:pt x="20315" y="9882"/>
                    </a:cubicBezTo>
                    <a:cubicBezTo>
                      <a:pt x="17814" y="11884"/>
                      <a:pt x="20382" y="16153"/>
                      <a:pt x="22250" y="19823"/>
                    </a:cubicBezTo>
                    <a:cubicBezTo>
                      <a:pt x="23494" y="22311"/>
                      <a:pt x="22714" y="23649"/>
                      <a:pt x="21822" y="23649"/>
                    </a:cubicBezTo>
                    <a:cubicBezTo>
                      <a:pt x="21399" y="23649"/>
                      <a:pt x="20951" y="23348"/>
                      <a:pt x="20682" y="22725"/>
                    </a:cubicBezTo>
                    <a:cubicBezTo>
                      <a:pt x="20188" y="21558"/>
                      <a:pt x="19435" y="20825"/>
                      <a:pt x="18675" y="20825"/>
                    </a:cubicBezTo>
                    <a:cubicBezTo>
                      <a:pt x="18153" y="20825"/>
                      <a:pt x="17628" y="21170"/>
                      <a:pt x="17180" y="21958"/>
                    </a:cubicBezTo>
                    <a:cubicBezTo>
                      <a:pt x="16046" y="23926"/>
                      <a:pt x="17347" y="27428"/>
                      <a:pt x="15979" y="29229"/>
                    </a:cubicBezTo>
                    <a:cubicBezTo>
                      <a:pt x="15530" y="29821"/>
                      <a:pt x="15016" y="30107"/>
                      <a:pt x="14507" y="30107"/>
                    </a:cubicBezTo>
                    <a:cubicBezTo>
                      <a:pt x="13466" y="30107"/>
                      <a:pt x="12446" y="28912"/>
                      <a:pt x="12043" y="26694"/>
                    </a:cubicBezTo>
                    <a:cubicBezTo>
                      <a:pt x="11442" y="23359"/>
                      <a:pt x="13944" y="22792"/>
                      <a:pt x="15512" y="19823"/>
                    </a:cubicBezTo>
                    <a:cubicBezTo>
                      <a:pt x="16814" y="17358"/>
                      <a:pt x="15241" y="15744"/>
                      <a:pt x="13277" y="15744"/>
                    </a:cubicBezTo>
                    <a:cubicBezTo>
                      <a:pt x="12875" y="15744"/>
                      <a:pt x="12456" y="15812"/>
                      <a:pt x="12043" y="15953"/>
                    </a:cubicBezTo>
                    <a:cubicBezTo>
                      <a:pt x="9574" y="16787"/>
                      <a:pt x="11342" y="19956"/>
                      <a:pt x="10709" y="23659"/>
                    </a:cubicBezTo>
                    <a:cubicBezTo>
                      <a:pt x="10514" y="24747"/>
                      <a:pt x="10065" y="25184"/>
                      <a:pt x="9527" y="25184"/>
                    </a:cubicBezTo>
                    <a:cubicBezTo>
                      <a:pt x="8215" y="25184"/>
                      <a:pt x="6372" y="22594"/>
                      <a:pt x="6372" y="20490"/>
                    </a:cubicBezTo>
                    <a:cubicBezTo>
                      <a:pt x="6372" y="18504"/>
                      <a:pt x="5151" y="16412"/>
                      <a:pt x="3783" y="16412"/>
                    </a:cubicBezTo>
                    <a:cubicBezTo>
                      <a:pt x="3128" y="16412"/>
                      <a:pt x="2440" y="16890"/>
                      <a:pt x="1836" y="18088"/>
                    </a:cubicBezTo>
                    <a:cubicBezTo>
                      <a:pt x="1" y="21791"/>
                      <a:pt x="3403" y="24660"/>
                      <a:pt x="4704" y="26127"/>
                    </a:cubicBezTo>
                    <a:cubicBezTo>
                      <a:pt x="6005" y="27595"/>
                      <a:pt x="6472" y="29530"/>
                      <a:pt x="2770" y="30931"/>
                    </a:cubicBezTo>
                    <a:lnTo>
                      <a:pt x="40763" y="30330"/>
                    </a:lnTo>
                    <a:cubicBezTo>
                      <a:pt x="40763" y="30330"/>
                      <a:pt x="40763" y="4979"/>
                      <a:pt x="39929" y="1943"/>
                    </a:cubicBezTo>
                    <a:cubicBezTo>
                      <a:pt x="39567" y="610"/>
                      <a:pt x="38644" y="1"/>
                      <a:pt x="37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7" name="Google Shape;1117;p30"/>
              <p:cNvGrpSpPr/>
              <p:nvPr/>
            </p:nvGrpSpPr>
            <p:grpSpPr>
              <a:xfrm rot="739684">
                <a:off x="7445348" y="4564015"/>
                <a:ext cx="1077430" cy="512003"/>
                <a:chOff x="4925350" y="704275"/>
                <a:chExt cx="1077475" cy="512025"/>
              </a:xfrm>
            </p:grpSpPr>
            <p:sp>
              <p:nvSpPr>
                <p:cNvPr id="1118" name="Google Shape;1118;p30"/>
                <p:cNvSpPr/>
                <p:nvPr/>
              </p:nvSpPr>
              <p:spPr>
                <a:xfrm>
                  <a:off x="4925350" y="743200"/>
                  <a:ext cx="6705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0" h="6917" extrusionOk="0">
                      <a:moveTo>
                        <a:pt x="13408" y="0"/>
                      </a:moveTo>
                      <a:cubicBezTo>
                        <a:pt x="6185" y="0"/>
                        <a:pt x="1" y="4481"/>
                        <a:pt x="1" y="4481"/>
                      </a:cubicBezTo>
                      <a:cubicBezTo>
                        <a:pt x="904" y="4638"/>
                        <a:pt x="1765" y="4704"/>
                        <a:pt x="2589" y="4704"/>
                      </a:cubicBezTo>
                      <a:cubicBezTo>
                        <a:pt x="6608" y="4704"/>
                        <a:pt x="9749" y="3155"/>
                        <a:pt x="12638" y="3155"/>
                      </a:cubicBezTo>
                      <a:cubicBezTo>
                        <a:pt x="13686" y="3155"/>
                        <a:pt x="14701" y="3359"/>
                        <a:pt x="15712" y="3914"/>
                      </a:cubicBezTo>
                      <a:cubicBezTo>
                        <a:pt x="20082" y="6316"/>
                        <a:pt x="26820" y="6916"/>
                        <a:pt x="26820" y="6916"/>
                      </a:cubicBezTo>
                      <a:cubicBezTo>
                        <a:pt x="26820" y="6916"/>
                        <a:pt x="22383" y="579"/>
                        <a:pt x="14644" y="45"/>
                      </a:cubicBezTo>
                      <a:cubicBezTo>
                        <a:pt x="14229" y="14"/>
                        <a:pt x="13817" y="0"/>
                        <a:pt x="13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30"/>
                <p:cNvSpPr/>
                <p:nvPr/>
              </p:nvSpPr>
              <p:spPr>
                <a:xfrm>
                  <a:off x="5240575" y="942350"/>
                  <a:ext cx="567925" cy="1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7" h="5853" extrusionOk="0">
                      <a:moveTo>
                        <a:pt x="17929" y="1"/>
                      </a:moveTo>
                      <a:cubicBezTo>
                        <a:pt x="15911" y="1"/>
                        <a:pt x="13527" y="302"/>
                        <a:pt x="11342" y="1352"/>
                      </a:cubicBezTo>
                      <a:cubicBezTo>
                        <a:pt x="5588" y="4132"/>
                        <a:pt x="1548" y="4364"/>
                        <a:pt x="361" y="4364"/>
                      </a:cubicBezTo>
                      <a:cubicBezTo>
                        <a:pt x="124" y="4364"/>
                        <a:pt x="1" y="4354"/>
                        <a:pt x="1" y="4354"/>
                      </a:cubicBezTo>
                      <a:lnTo>
                        <a:pt x="1" y="4354"/>
                      </a:lnTo>
                      <a:cubicBezTo>
                        <a:pt x="2237" y="5423"/>
                        <a:pt x="4500" y="5852"/>
                        <a:pt x="6647" y="5852"/>
                      </a:cubicBezTo>
                      <a:cubicBezTo>
                        <a:pt x="10265" y="5852"/>
                        <a:pt x="13551" y="4631"/>
                        <a:pt x="15812" y="3187"/>
                      </a:cubicBezTo>
                      <a:cubicBezTo>
                        <a:pt x="17880" y="1786"/>
                        <a:pt x="20248" y="918"/>
                        <a:pt x="22717" y="552"/>
                      </a:cubicBezTo>
                      <a:cubicBezTo>
                        <a:pt x="22717" y="552"/>
                        <a:pt x="20657" y="1"/>
                        <a:pt x="1792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30"/>
                <p:cNvSpPr/>
                <p:nvPr/>
              </p:nvSpPr>
              <p:spPr>
                <a:xfrm>
                  <a:off x="5482425" y="1051825"/>
                  <a:ext cx="492875" cy="16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5" h="6579" extrusionOk="0">
                      <a:moveTo>
                        <a:pt x="14944" y="0"/>
                      </a:moveTo>
                      <a:cubicBezTo>
                        <a:pt x="12982" y="0"/>
                        <a:pt x="10528" y="740"/>
                        <a:pt x="8540" y="2344"/>
                      </a:cubicBezTo>
                      <a:cubicBezTo>
                        <a:pt x="5471" y="4845"/>
                        <a:pt x="0" y="4879"/>
                        <a:pt x="0" y="4879"/>
                      </a:cubicBezTo>
                      <a:cubicBezTo>
                        <a:pt x="0" y="4879"/>
                        <a:pt x="2899" y="6579"/>
                        <a:pt x="6353" y="6579"/>
                      </a:cubicBezTo>
                      <a:cubicBezTo>
                        <a:pt x="7172" y="6579"/>
                        <a:pt x="8023" y="6483"/>
                        <a:pt x="8873" y="6246"/>
                      </a:cubicBezTo>
                      <a:cubicBezTo>
                        <a:pt x="12727" y="5166"/>
                        <a:pt x="14306" y="2323"/>
                        <a:pt x="17994" y="2323"/>
                      </a:cubicBezTo>
                      <a:cubicBezTo>
                        <a:pt x="18521" y="2323"/>
                        <a:pt x="19090" y="2381"/>
                        <a:pt x="19714" y="2510"/>
                      </a:cubicBezTo>
                      <a:cubicBezTo>
                        <a:pt x="19714" y="2510"/>
                        <a:pt x="19314" y="1877"/>
                        <a:pt x="17613" y="676"/>
                      </a:cubicBezTo>
                      <a:cubicBezTo>
                        <a:pt x="16990" y="233"/>
                        <a:pt x="16044" y="0"/>
                        <a:pt x="1494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30"/>
                <p:cNvSpPr/>
                <p:nvPr/>
              </p:nvSpPr>
              <p:spPr>
                <a:xfrm>
                  <a:off x="5657550" y="704275"/>
                  <a:ext cx="271875" cy="31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5" h="12744" extrusionOk="0">
                      <a:moveTo>
                        <a:pt x="0" y="1"/>
                      </a:moveTo>
                      <a:cubicBezTo>
                        <a:pt x="0" y="1"/>
                        <a:pt x="3503" y="1702"/>
                        <a:pt x="5104" y="4437"/>
                      </a:cubicBezTo>
                      <a:cubicBezTo>
                        <a:pt x="6705" y="7139"/>
                        <a:pt x="9941" y="12743"/>
                        <a:pt x="9941" y="12743"/>
                      </a:cubicBezTo>
                      <a:cubicBezTo>
                        <a:pt x="8273" y="8540"/>
                        <a:pt x="10875" y="7439"/>
                        <a:pt x="8840" y="3937"/>
                      </a:cubicBezTo>
                      <a:cubicBezTo>
                        <a:pt x="6805" y="434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30"/>
                <p:cNvSpPr/>
                <p:nvPr/>
              </p:nvSpPr>
              <p:spPr>
                <a:xfrm>
                  <a:off x="4925350" y="750975"/>
                  <a:ext cx="1077475" cy="4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99" h="16913" fill="none" extrusionOk="0">
                      <a:moveTo>
                        <a:pt x="43098" y="16913"/>
                      </a:moveTo>
                      <a:cubicBezTo>
                        <a:pt x="40963" y="11642"/>
                        <a:pt x="37027" y="7406"/>
                        <a:pt x="30356" y="7106"/>
                      </a:cubicBezTo>
                      <a:cubicBezTo>
                        <a:pt x="23718" y="6839"/>
                        <a:pt x="20549" y="3170"/>
                        <a:pt x="15145" y="1602"/>
                      </a:cubicBezTo>
                      <a:cubicBezTo>
                        <a:pt x="9741" y="1"/>
                        <a:pt x="1" y="4170"/>
                        <a:pt x="1" y="4170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30"/>
                <p:cNvSpPr/>
                <p:nvPr/>
              </p:nvSpPr>
              <p:spPr>
                <a:xfrm>
                  <a:off x="5240575" y="954450"/>
                  <a:ext cx="567925" cy="11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7" h="4705" fill="none" extrusionOk="0">
                      <a:moveTo>
                        <a:pt x="1" y="3870"/>
                      </a:moveTo>
                      <a:cubicBezTo>
                        <a:pt x="8774" y="4704"/>
                        <a:pt x="12343" y="2803"/>
                        <a:pt x="14978" y="1402"/>
                      </a:cubicBezTo>
                      <a:cubicBezTo>
                        <a:pt x="17613" y="1"/>
                        <a:pt x="22717" y="68"/>
                        <a:pt x="22717" y="68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30"/>
                <p:cNvSpPr/>
                <p:nvPr/>
              </p:nvSpPr>
              <p:spPr>
                <a:xfrm>
                  <a:off x="5656700" y="704275"/>
                  <a:ext cx="249375" cy="3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5" h="12777" fill="none" extrusionOk="0">
                      <a:moveTo>
                        <a:pt x="1" y="1"/>
                      </a:moveTo>
                      <a:cubicBezTo>
                        <a:pt x="4037" y="768"/>
                        <a:pt x="7573" y="3470"/>
                        <a:pt x="8107" y="5972"/>
                      </a:cubicBezTo>
                      <a:cubicBezTo>
                        <a:pt x="8607" y="8240"/>
                        <a:pt x="9241" y="10542"/>
                        <a:pt x="9975" y="12776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30"/>
                <p:cNvSpPr/>
                <p:nvPr/>
              </p:nvSpPr>
              <p:spPr>
                <a:xfrm>
                  <a:off x="5481575" y="1069550"/>
                  <a:ext cx="492875" cy="13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5" h="5371" fill="none" extrusionOk="0">
                      <a:moveTo>
                        <a:pt x="1" y="4170"/>
                      </a:moveTo>
                      <a:cubicBezTo>
                        <a:pt x="5138" y="5371"/>
                        <a:pt x="8974" y="3636"/>
                        <a:pt x="12143" y="1801"/>
                      </a:cubicBezTo>
                      <a:cubicBezTo>
                        <a:pt x="15312" y="0"/>
                        <a:pt x="19715" y="1801"/>
                        <a:pt x="19715" y="1801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26" name="Google Shape;1126;p30"/>
            <p:cNvSpPr/>
            <p:nvPr/>
          </p:nvSpPr>
          <p:spPr>
            <a:xfrm flipH="1">
              <a:off x="-3571" y="4285732"/>
              <a:ext cx="1142921" cy="867228"/>
            </a:xfrm>
            <a:custGeom>
              <a:avLst/>
              <a:gdLst/>
              <a:ahLst/>
              <a:cxnLst/>
              <a:rect l="l" t="t" r="r" b="b"/>
              <a:pathLst>
                <a:path w="40764" h="30931" extrusionOk="0">
                  <a:moveTo>
                    <a:pt x="37643" y="1"/>
                  </a:moveTo>
                  <a:cubicBezTo>
                    <a:pt x="36339" y="1"/>
                    <a:pt x="34901" y="1033"/>
                    <a:pt x="34392" y="2844"/>
                  </a:cubicBezTo>
                  <a:cubicBezTo>
                    <a:pt x="33458" y="6080"/>
                    <a:pt x="36427" y="9048"/>
                    <a:pt x="37795" y="11550"/>
                  </a:cubicBezTo>
                  <a:cubicBezTo>
                    <a:pt x="38740" y="13256"/>
                    <a:pt x="37486" y="14803"/>
                    <a:pt x="36137" y="14803"/>
                  </a:cubicBezTo>
                  <a:cubicBezTo>
                    <a:pt x="35534" y="14803"/>
                    <a:pt x="34912" y="14494"/>
                    <a:pt x="34459" y="13752"/>
                  </a:cubicBezTo>
                  <a:cubicBezTo>
                    <a:pt x="32991" y="11350"/>
                    <a:pt x="34359" y="9148"/>
                    <a:pt x="33425" y="7847"/>
                  </a:cubicBezTo>
                  <a:cubicBezTo>
                    <a:pt x="33198" y="7520"/>
                    <a:pt x="32945" y="7363"/>
                    <a:pt x="32687" y="7363"/>
                  </a:cubicBezTo>
                  <a:cubicBezTo>
                    <a:pt x="31921" y="7363"/>
                    <a:pt x="31105" y="8738"/>
                    <a:pt x="30756" y="11083"/>
                  </a:cubicBezTo>
                  <a:cubicBezTo>
                    <a:pt x="30289" y="14219"/>
                    <a:pt x="32324" y="14619"/>
                    <a:pt x="33992" y="17254"/>
                  </a:cubicBezTo>
                  <a:cubicBezTo>
                    <a:pt x="35660" y="19923"/>
                    <a:pt x="36394" y="24259"/>
                    <a:pt x="33992" y="25193"/>
                  </a:cubicBezTo>
                  <a:cubicBezTo>
                    <a:pt x="33553" y="25364"/>
                    <a:pt x="33191" y="25444"/>
                    <a:pt x="32892" y="25444"/>
                  </a:cubicBezTo>
                  <a:cubicBezTo>
                    <a:pt x="31557" y="25444"/>
                    <a:pt x="31490" y="23835"/>
                    <a:pt x="31490" y="21491"/>
                  </a:cubicBezTo>
                  <a:cubicBezTo>
                    <a:pt x="31490" y="20222"/>
                    <a:pt x="30786" y="19625"/>
                    <a:pt x="30023" y="19625"/>
                  </a:cubicBezTo>
                  <a:cubicBezTo>
                    <a:pt x="29061" y="19625"/>
                    <a:pt x="28005" y="20575"/>
                    <a:pt x="28154" y="22325"/>
                  </a:cubicBezTo>
                  <a:cubicBezTo>
                    <a:pt x="28421" y="25460"/>
                    <a:pt x="28788" y="27395"/>
                    <a:pt x="25653" y="27795"/>
                  </a:cubicBezTo>
                  <a:cubicBezTo>
                    <a:pt x="25516" y="27811"/>
                    <a:pt x="25387" y="27819"/>
                    <a:pt x="25267" y="27819"/>
                  </a:cubicBezTo>
                  <a:cubicBezTo>
                    <a:pt x="22622" y="27819"/>
                    <a:pt x="23775" y="24091"/>
                    <a:pt x="25019" y="21858"/>
                  </a:cubicBezTo>
                  <a:cubicBezTo>
                    <a:pt x="26286" y="19556"/>
                    <a:pt x="29455" y="19022"/>
                    <a:pt x="29822" y="16620"/>
                  </a:cubicBezTo>
                  <a:cubicBezTo>
                    <a:pt x="30189" y="14252"/>
                    <a:pt x="28688" y="14386"/>
                    <a:pt x="28755" y="11817"/>
                  </a:cubicBezTo>
                  <a:cubicBezTo>
                    <a:pt x="28788" y="9282"/>
                    <a:pt x="30256" y="7481"/>
                    <a:pt x="30189" y="4679"/>
                  </a:cubicBezTo>
                  <a:cubicBezTo>
                    <a:pt x="30152" y="3123"/>
                    <a:pt x="29029" y="2336"/>
                    <a:pt x="27786" y="2336"/>
                  </a:cubicBezTo>
                  <a:cubicBezTo>
                    <a:pt x="26818" y="2336"/>
                    <a:pt x="25776" y="2814"/>
                    <a:pt x="25119" y="3778"/>
                  </a:cubicBezTo>
                  <a:cubicBezTo>
                    <a:pt x="23584" y="5979"/>
                    <a:pt x="25286" y="8014"/>
                    <a:pt x="26453" y="12918"/>
                  </a:cubicBezTo>
                  <a:cubicBezTo>
                    <a:pt x="27039" y="15379"/>
                    <a:pt x="26112" y="16437"/>
                    <a:pt x="25056" y="16437"/>
                  </a:cubicBezTo>
                  <a:cubicBezTo>
                    <a:pt x="24009" y="16437"/>
                    <a:pt x="22834" y="15396"/>
                    <a:pt x="22884" y="13652"/>
                  </a:cubicBezTo>
                  <a:cubicBezTo>
                    <a:pt x="22958" y="11056"/>
                    <a:pt x="22867" y="9119"/>
                    <a:pt x="21810" y="9119"/>
                  </a:cubicBezTo>
                  <a:cubicBezTo>
                    <a:pt x="21441" y="9119"/>
                    <a:pt x="20954" y="9356"/>
                    <a:pt x="20315" y="9882"/>
                  </a:cubicBezTo>
                  <a:cubicBezTo>
                    <a:pt x="17814" y="11884"/>
                    <a:pt x="20382" y="16153"/>
                    <a:pt x="22250" y="19823"/>
                  </a:cubicBezTo>
                  <a:cubicBezTo>
                    <a:pt x="23494" y="22311"/>
                    <a:pt x="22714" y="23649"/>
                    <a:pt x="21822" y="23649"/>
                  </a:cubicBezTo>
                  <a:cubicBezTo>
                    <a:pt x="21399" y="23649"/>
                    <a:pt x="20951" y="23348"/>
                    <a:pt x="20682" y="22725"/>
                  </a:cubicBezTo>
                  <a:cubicBezTo>
                    <a:pt x="20188" y="21558"/>
                    <a:pt x="19435" y="20825"/>
                    <a:pt x="18675" y="20825"/>
                  </a:cubicBezTo>
                  <a:cubicBezTo>
                    <a:pt x="18153" y="20825"/>
                    <a:pt x="17628" y="21170"/>
                    <a:pt x="17180" y="21958"/>
                  </a:cubicBezTo>
                  <a:cubicBezTo>
                    <a:pt x="16046" y="23926"/>
                    <a:pt x="17347" y="27428"/>
                    <a:pt x="15979" y="29229"/>
                  </a:cubicBezTo>
                  <a:cubicBezTo>
                    <a:pt x="15530" y="29821"/>
                    <a:pt x="15016" y="30107"/>
                    <a:pt x="14507" y="30107"/>
                  </a:cubicBezTo>
                  <a:cubicBezTo>
                    <a:pt x="13466" y="30107"/>
                    <a:pt x="12446" y="28912"/>
                    <a:pt x="12043" y="26694"/>
                  </a:cubicBezTo>
                  <a:cubicBezTo>
                    <a:pt x="11442" y="23359"/>
                    <a:pt x="13944" y="22792"/>
                    <a:pt x="15512" y="19823"/>
                  </a:cubicBezTo>
                  <a:cubicBezTo>
                    <a:pt x="16814" y="17358"/>
                    <a:pt x="15241" y="15744"/>
                    <a:pt x="13277" y="15744"/>
                  </a:cubicBezTo>
                  <a:cubicBezTo>
                    <a:pt x="12875" y="15744"/>
                    <a:pt x="12456" y="15812"/>
                    <a:pt x="12043" y="15953"/>
                  </a:cubicBezTo>
                  <a:cubicBezTo>
                    <a:pt x="9574" y="16787"/>
                    <a:pt x="11342" y="19956"/>
                    <a:pt x="10709" y="23659"/>
                  </a:cubicBezTo>
                  <a:cubicBezTo>
                    <a:pt x="10514" y="24747"/>
                    <a:pt x="10065" y="25184"/>
                    <a:pt x="9527" y="25184"/>
                  </a:cubicBezTo>
                  <a:cubicBezTo>
                    <a:pt x="8215" y="25184"/>
                    <a:pt x="6372" y="22594"/>
                    <a:pt x="6372" y="20490"/>
                  </a:cubicBezTo>
                  <a:cubicBezTo>
                    <a:pt x="6372" y="18504"/>
                    <a:pt x="5151" y="16412"/>
                    <a:pt x="3783" y="16412"/>
                  </a:cubicBezTo>
                  <a:cubicBezTo>
                    <a:pt x="3128" y="16412"/>
                    <a:pt x="2440" y="16890"/>
                    <a:pt x="1836" y="18088"/>
                  </a:cubicBezTo>
                  <a:cubicBezTo>
                    <a:pt x="1" y="21791"/>
                    <a:pt x="3403" y="24660"/>
                    <a:pt x="4704" y="26127"/>
                  </a:cubicBezTo>
                  <a:cubicBezTo>
                    <a:pt x="6005" y="27595"/>
                    <a:pt x="6472" y="29530"/>
                    <a:pt x="2770" y="30931"/>
                  </a:cubicBezTo>
                  <a:lnTo>
                    <a:pt x="40763" y="30330"/>
                  </a:lnTo>
                  <a:cubicBezTo>
                    <a:pt x="40763" y="30330"/>
                    <a:pt x="40763" y="4979"/>
                    <a:pt x="39929" y="1943"/>
                  </a:cubicBezTo>
                  <a:cubicBezTo>
                    <a:pt x="39567" y="610"/>
                    <a:pt x="38644" y="1"/>
                    <a:pt x="37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27" name="Google Shape;1127;p30"/>
            <p:cNvGrpSpPr/>
            <p:nvPr/>
          </p:nvGrpSpPr>
          <p:grpSpPr>
            <a:xfrm>
              <a:off x="228600" y="3780600"/>
              <a:ext cx="692200" cy="1356000"/>
              <a:chOff x="3978000" y="1359750"/>
              <a:chExt cx="692200" cy="1356000"/>
            </a:xfrm>
          </p:grpSpPr>
          <p:sp>
            <p:nvSpPr>
              <p:cNvPr id="1128" name="Google Shape;1128;p30"/>
              <p:cNvSpPr/>
              <p:nvPr/>
            </p:nvSpPr>
            <p:spPr>
              <a:xfrm>
                <a:off x="3996350" y="1359750"/>
                <a:ext cx="206850" cy="477025"/>
              </a:xfrm>
              <a:custGeom>
                <a:avLst/>
                <a:gdLst/>
                <a:ahLst/>
                <a:cxnLst/>
                <a:rect l="l" t="t" r="r" b="b"/>
                <a:pathLst>
                  <a:path w="8274" h="19081" extrusionOk="0">
                    <a:moveTo>
                      <a:pt x="3837" y="0"/>
                    </a:moveTo>
                    <a:cubicBezTo>
                      <a:pt x="3837" y="1"/>
                      <a:pt x="2036" y="5271"/>
                      <a:pt x="1035" y="9541"/>
                    </a:cubicBezTo>
                    <a:cubicBezTo>
                      <a:pt x="1" y="13777"/>
                      <a:pt x="2603" y="19081"/>
                      <a:pt x="2603" y="19081"/>
                    </a:cubicBezTo>
                    <a:cubicBezTo>
                      <a:pt x="8273" y="7973"/>
                      <a:pt x="3837" y="1"/>
                      <a:pt x="3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0"/>
              <p:cNvSpPr/>
              <p:nvPr/>
            </p:nvSpPr>
            <p:spPr>
              <a:xfrm>
                <a:off x="4102275" y="1480675"/>
                <a:ext cx="159300" cy="8131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32524" extrusionOk="0">
                    <a:moveTo>
                      <a:pt x="3336" y="0"/>
                    </a:moveTo>
                    <a:cubicBezTo>
                      <a:pt x="3336" y="1"/>
                      <a:pt x="3803" y="935"/>
                      <a:pt x="3736" y="4704"/>
                    </a:cubicBezTo>
                    <a:cubicBezTo>
                      <a:pt x="3669" y="8473"/>
                      <a:pt x="2402" y="11542"/>
                      <a:pt x="1234" y="16645"/>
                    </a:cubicBezTo>
                    <a:cubicBezTo>
                      <a:pt x="67" y="21749"/>
                      <a:pt x="0" y="26586"/>
                      <a:pt x="4403" y="32524"/>
                    </a:cubicBezTo>
                    <a:cubicBezTo>
                      <a:pt x="4403" y="32524"/>
                      <a:pt x="4337" y="31022"/>
                      <a:pt x="4070" y="28621"/>
                    </a:cubicBezTo>
                    <a:cubicBezTo>
                      <a:pt x="3803" y="26186"/>
                      <a:pt x="5271" y="20415"/>
                      <a:pt x="5838" y="12176"/>
                    </a:cubicBezTo>
                    <a:cubicBezTo>
                      <a:pt x="6371" y="3970"/>
                      <a:pt x="3336" y="1"/>
                      <a:pt x="33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0"/>
              <p:cNvSpPr/>
              <p:nvPr/>
            </p:nvSpPr>
            <p:spPr>
              <a:xfrm>
                <a:off x="3978000" y="2038575"/>
                <a:ext cx="466200" cy="391575"/>
              </a:xfrm>
              <a:custGeom>
                <a:avLst/>
                <a:gdLst/>
                <a:ahLst/>
                <a:cxnLst/>
                <a:rect l="l" t="t" r="r" b="b"/>
                <a:pathLst>
                  <a:path w="18648" h="15663" extrusionOk="0">
                    <a:moveTo>
                      <a:pt x="18322" y="15088"/>
                    </a:moveTo>
                    <a:cubicBezTo>
                      <a:pt x="18431" y="15139"/>
                      <a:pt x="18539" y="15191"/>
                      <a:pt x="18648" y="15244"/>
                    </a:cubicBezTo>
                    <a:cubicBezTo>
                      <a:pt x="18538" y="15190"/>
                      <a:pt x="18429" y="15138"/>
                      <a:pt x="18322" y="15088"/>
                    </a:cubicBezTo>
                    <a:close/>
                    <a:moveTo>
                      <a:pt x="1" y="0"/>
                    </a:moveTo>
                    <a:lnTo>
                      <a:pt x="1" y="0"/>
                    </a:lnTo>
                    <a:cubicBezTo>
                      <a:pt x="735" y="2936"/>
                      <a:pt x="1168" y="5938"/>
                      <a:pt x="1302" y="8973"/>
                    </a:cubicBezTo>
                    <a:cubicBezTo>
                      <a:pt x="1553" y="14117"/>
                      <a:pt x="4104" y="15663"/>
                      <a:pt x="7541" y="15663"/>
                    </a:cubicBezTo>
                    <a:cubicBezTo>
                      <a:pt x="7760" y="15663"/>
                      <a:pt x="7982" y="15657"/>
                      <a:pt x="8207" y="15645"/>
                    </a:cubicBezTo>
                    <a:cubicBezTo>
                      <a:pt x="10798" y="15507"/>
                      <a:pt x="12412" y="14203"/>
                      <a:pt x="14782" y="14203"/>
                    </a:cubicBezTo>
                    <a:cubicBezTo>
                      <a:pt x="15783" y="14203"/>
                      <a:pt x="16920" y="14436"/>
                      <a:pt x="18322" y="15088"/>
                    </a:cubicBezTo>
                    <a:lnTo>
                      <a:pt x="18322" y="15088"/>
                    </a:lnTo>
                    <a:cubicBezTo>
                      <a:pt x="16717" y="14331"/>
                      <a:pt x="15029" y="13751"/>
                      <a:pt x="13310" y="13376"/>
                    </a:cubicBezTo>
                    <a:cubicBezTo>
                      <a:pt x="10542" y="12809"/>
                      <a:pt x="5271" y="13910"/>
                      <a:pt x="4571" y="8973"/>
                    </a:cubicBezTo>
                    <a:cubicBezTo>
                      <a:pt x="3837" y="4037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0"/>
              <p:cNvSpPr/>
              <p:nvPr/>
            </p:nvSpPr>
            <p:spPr>
              <a:xfrm>
                <a:off x="4273225" y="1963525"/>
                <a:ext cx="321075" cy="575425"/>
              </a:xfrm>
              <a:custGeom>
                <a:avLst/>
                <a:gdLst/>
                <a:ahLst/>
                <a:cxnLst/>
                <a:rect l="l" t="t" r="r" b="b"/>
                <a:pathLst>
                  <a:path w="12843" h="230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668" y="3603"/>
                      <a:pt x="1401" y="8006"/>
                    </a:cubicBezTo>
                    <a:cubicBezTo>
                      <a:pt x="2135" y="12442"/>
                      <a:pt x="5738" y="13476"/>
                      <a:pt x="7939" y="15378"/>
                    </a:cubicBezTo>
                    <a:cubicBezTo>
                      <a:pt x="10174" y="17246"/>
                      <a:pt x="10541" y="19080"/>
                      <a:pt x="11175" y="20515"/>
                    </a:cubicBezTo>
                    <a:cubicBezTo>
                      <a:pt x="11609" y="21449"/>
                      <a:pt x="12142" y="22283"/>
                      <a:pt x="12843" y="23017"/>
                    </a:cubicBezTo>
                    <a:cubicBezTo>
                      <a:pt x="11275" y="18747"/>
                      <a:pt x="12476" y="13943"/>
                      <a:pt x="10241" y="11942"/>
                    </a:cubicBezTo>
                    <a:cubicBezTo>
                      <a:pt x="8039" y="9974"/>
                      <a:pt x="5037" y="8540"/>
                      <a:pt x="3269" y="4970"/>
                    </a:cubicBezTo>
                    <a:cubicBezTo>
                      <a:pt x="1502" y="1368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0"/>
              <p:cNvSpPr/>
              <p:nvPr/>
            </p:nvSpPr>
            <p:spPr>
              <a:xfrm>
                <a:off x="4038050" y="2497175"/>
                <a:ext cx="628800" cy="180200"/>
              </a:xfrm>
              <a:custGeom>
                <a:avLst/>
                <a:gdLst/>
                <a:ahLst/>
                <a:cxnLst/>
                <a:rect l="l" t="t" r="r" b="b"/>
                <a:pathLst>
                  <a:path w="25152" h="7208" extrusionOk="0">
                    <a:moveTo>
                      <a:pt x="3418" y="0"/>
                    </a:moveTo>
                    <a:cubicBezTo>
                      <a:pt x="2260" y="0"/>
                      <a:pt x="1107" y="208"/>
                      <a:pt x="1" y="603"/>
                    </a:cubicBezTo>
                    <a:cubicBezTo>
                      <a:pt x="92" y="601"/>
                      <a:pt x="183" y="599"/>
                      <a:pt x="274" y="599"/>
                    </a:cubicBezTo>
                    <a:cubicBezTo>
                      <a:pt x="2546" y="599"/>
                      <a:pt x="4740" y="1397"/>
                      <a:pt x="6472" y="2905"/>
                    </a:cubicBezTo>
                    <a:cubicBezTo>
                      <a:pt x="8918" y="5052"/>
                      <a:pt x="10744" y="6468"/>
                      <a:pt x="13321" y="6468"/>
                    </a:cubicBezTo>
                    <a:cubicBezTo>
                      <a:pt x="13907" y="6468"/>
                      <a:pt x="14532" y="6395"/>
                      <a:pt x="15212" y="6240"/>
                    </a:cubicBezTo>
                    <a:cubicBezTo>
                      <a:pt x="17832" y="5645"/>
                      <a:pt x="19585" y="4964"/>
                      <a:pt x="21090" y="4964"/>
                    </a:cubicBezTo>
                    <a:cubicBezTo>
                      <a:pt x="21692" y="4964"/>
                      <a:pt x="22255" y="5073"/>
                      <a:pt x="22817" y="5340"/>
                    </a:cubicBezTo>
                    <a:cubicBezTo>
                      <a:pt x="24478" y="6088"/>
                      <a:pt x="24991" y="6881"/>
                      <a:pt x="25117" y="7129"/>
                    </a:cubicBezTo>
                    <a:lnTo>
                      <a:pt x="25117" y="7129"/>
                    </a:lnTo>
                    <a:cubicBezTo>
                      <a:pt x="23466" y="3508"/>
                      <a:pt x="20008" y="2301"/>
                      <a:pt x="16214" y="2301"/>
                    </a:cubicBezTo>
                    <a:cubicBezTo>
                      <a:pt x="15674" y="2301"/>
                      <a:pt x="15127" y="2326"/>
                      <a:pt x="14578" y="2371"/>
                    </a:cubicBezTo>
                    <a:cubicBezTo>
                      <a:pt x="14141" y="2407"/>
                      <a:pt x="13735" y="2424"/>
                      <a:pt x="13357" y="2424"/>
                    </a:cubicBezTo>
                    <a:cubicBezTo>
                      <a:pt x="9898" y="2424"/>
                      <a:pt x="8692" y="1025"/>
                      <a:pt x="5805" y="303"/>
                    </a:cubicBezTo>
                    <a:cubicBezTo>
                      <a:pt x="5016" y="99"/>
                      <a:pt x="4216" y="0"/>
                      <a:pt x="3418" y="0"/>
                    </a:cubicBezTo>
                    <a:close/>
                    <a:moveTo>
                      <a:pt x="25117" y="7129"/>
                    </a:moveTo>
                    <a:cubicBezTo>
                      <a:pt x="25128" y="7155"/>
                      <a:pt x="25140" y="7182"/>
                      <a:pt x="25152" y="7208"/>
                    </a:cubicBezTo>
                    <a:cubicBezTo>
                      <a:pt x="25152" y="7208"/>
                      <a:pt x="25142" y="7180"/>
                      <a:pt x="25117" y="71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0"/>
              <p:cNvSpPr/>
              <p:nvPr/>
            </p:nvSpPr>
            <p:spPr>
              <a:xfrm>
                <a:off x="4033875" y="1359750"/>
                <a:ext cx="636325" cy="1356000"/>
              </a:xfrm>
              <a:custGeom>
                <a:avLst/>
                <a:gdLst/>
                <a:ahLst/>
                <a:cxnLst/>
                <a:rect l="l" t="t" r="r" b="b"/>
                <a:pathLst>
                  <a:path w="25453" h="54240" fill="none" extrusionOk="0">
                    <a:moveTo>
                      <a:pt x="25452" y="54239"/>
                    </a:moveTo>
                    <a:cubicBezTo>
                      <a:pt x="25452" y="49703"/>
                      <a:pt x="21483" y="45300"/>
                      <a:pt x="16413" y="42397"/>
                    </a:cubicBezTo>
                    <a:cubicBezTo>
                      <a:pt x="11342" y="39495"/>
                      <a:pt x="5505" y="38461"/>
                      <a:pt x="2736" y="31456"/>
                    </a:cubicBezTo>
                    <a:cubicBezTo>
                      <a:pt x="1" y="24418"/>
                      <a:pt x="701" y="22450"/>
                      <a:pt x="1168" y="18113"/>
                    </a:cubicBezTo>
                    <a:cubicBezTo>
                      <a:pt x="1635" y="13810"/>
                      <a:pt x="3136" y="4470"/>
                      <a:pt x="2336" y="0"/>
                    </a:cubicBezTo>
                  </a:path>
                </a:pathLst>
              </a:custGeom>
              <a:noFill/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0"/>
              <p:cNvSpPr/>
              <p:nvPr/>
            </p:nvSpPr>
            <p:spPr>
              <a:xfrm>
                <a:off x="4139800" y="1480675"/>
                <a:ext cx="91750" cy="813100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2524" fill="none" extrusionOk="0">
                    <a:moveTo>
                      <a:pt x="1835" y="0"/>
                    </a:moveTo>
                    <a:cubicBezTo>
                      <a:pt x="3403" y="6171"/>
                      <a:pt x="3670" y="10908"/>
                      <a:pt x="1835" y="18013"/>
                    </a:cubicBezTo>
                    <a:cubicBezTo>
                      <a:pt x="0" y="25118"/>
                      <a:pt x="2369" y="30789"/>
                      <a:pt x="2902" y="32524"/>
                    </a:cubicBezTo>
                  </a:path>
                </a:pathLst>
              </a:custGeom>
              <a:noFill/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0"/>
              <p:cNvSpPr/>
              <p:nvPr/>
            </p:nvSpPr>
            <p:spPr>
              <a:xfrm>
                <a:off x="3978000" y="2037725"/>
                <a:ext cx="441175" cy="373625"/>
              </a:xfrm>
              <a:custGeom>
                <a:avLst/>
                <a:gdLst/>
                <a:ahLst/>
                <a:cxnLst/>
                <a:rect l="l" t="t" r="r" b="b"/>
                <a:pathLst>
                  <a:path w="17647" h="14945" fill="none" extrusionOk="0">
                    <a:moveTo>
                      <a:pt x="1" y="1"/>
                    </a:moveTo>
                    <a:cubicBezTo>
                      <a:pt x="2503" y="5305"/>
                      <a:pt x="2203" y="10875"/>
                      <a:pt x="4571" y="12910"/>
                    </a:cubicBezTo>
                    <a:cubicBezTo>
                      <a:pt x="6906" y="14945"/>
                      <a:pt x="14311" y="12677"/>
                      <a:pt x="17647" y="14711"/>
                    </a:cubicBezTo>
                  </a:path>
                </a:pathLst>
              </a:custGeom>
              <a:noFill/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0"/>
              <p:cNvSpPr/>
              <p:nvPr/>
            </p:nvSpPr>
            <p:spPr>
              <a:xfrm>
                <a:off x="4273225" y="1963525"/>
                <a:ext cx="320250" cy="575425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23017" fill="none" extrusionOk="0">
                    <a:moveTo>
                      <a:pt x="0" y="0"/>
                    </a:moveTo>
                    <a:cubicBezTo>
                      <a:pt x="2135" y="5170"/>
                      <a:pt x="2335" y="9373"/>
                      <a:pt x="5838" y="11508"/>
                    </a:cubicBezTo>
                    <a:cubicBezTo>
                      <a:pt x="9340" y="13643"/>
                      <a:pt x="9707" y="13210"/>
                      <a:pt x="10541" y="16345"/>
                    </a:cubicBezTo>
                    <a:cubicBezTo>
                      <a:pt x="11175" y="18613"/>
                      <a:pt x="11942" y="20848"/>
                      <a:pt x="12810" y="23017"/>
                    </a:cubicBezTo>
                  </a:path>
                </a:pathLst>
              </a:custGeom>
              <a:noFill/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0"/>
              <p:cNvSpPr/>
              <p:nvPr/>
            </p:nvSpPr>
            <p:spPr>
              <a:xfrm>
                <a:off x="4038050" y="2504725"/>
                <a:ext cx="62797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25119" h="6906" fill="none" extrusionOk="0">
                    <a:moveTo>
                      <a:pt x="1" y="301"/>
                    </a:moveTo>
                    <a:cubicBezTo>
                      <a:pt x="5805" y="1"/>
                      <a:pt x="8207" y="3270"/>
                      <a:pt x="11776" y="4204"/>
                    </a:cubicBezTo>
                    <a:cubicBezTo>
                      <a:pt x="15312" y="5105"/>
                      <a:pt x="16646" y="3337"/>
                      <a:pt x="19281" y="3337"/>
                    </a:cubicBezTo>
                    <a:cubicBezTo>
                      <a:pt x="21916" y="3303"/>
                      <a:pt x="25119" y="6906"/>
                      <a:pt x="25119" y="6906"/>
                    </a:cubicBezTo>
                  </a:path>
                </a:pathLst>
              </a:custGeom>
              <a:noFill/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8" name="Google Shape;1138;p30"/>
            <p:cNvGrpSpPr/>
            <p:nvPr/>
          </p:nvGrpSpPr>
          <p:grpSpPr>
            <a:xfrm flipH="1">
              <a:off x="3853275" y="4102696"/>
              <a:ext cx="1437451" cy="1070462"/>
              <a:chOff x="3348635" y="3991675"/>
              <a:chExt cx="1586765" cy="1181655"/>
            </a:xfrm>
          </p:grpSpPr>
          <p:grpSp>
            <p:nvGrpSpPr>
              <p:cNvPr id="1139" name="Google Shape;1139;p30"/>
              <p:cNvGrpSpPr/>
              <p:nvPr/>
            </p:nvGrpSpPr>
            <p:grpSpPr>
              <a:xfrm>
                <a:off x="3825400" y="4246925"/>
                <a:ext cx="1066625" cy="897225"/>
                <a:chOff x="3825400" y="4246925"/>
                <a:chExt cx="1066625" cy="897225"/>
              </a:xfrm>
            </p:grpSpPr>
            <p:sp>
              <p:nvSpPr>
                <p:cNvPr id="1140" name="Google Shape;1140;p30"/>
                <p:cNvSpPr/>
                <p:nvPr/>
              </p:nvSpPr>
              <p:spPr>
                <a:xfrm>
                  <a:off x="3825400" y="4246925"/>
                  <a:ext cx="1066625" cy="89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65" h="35889" extrusionOk="0">
                      <a:moveTo>
                        <a:pt x="14839" y="1"/>
                      </a:moveTo>
                      <a:cubicBezTo>
                        <a:pt x="12955" y="1"/>
                        <a:pt x="11176" y="3827"/>
                        <a:pt x="12076" y="9169"/>
                      </a:cubicBezTo>
                      <a:cubicBezTo>
                        <a:pt x="13110" y="15340"/>
                        <a:pt x="15845" y="15407"/>
                        <a:pt x="16979" y="17108"/>
                      </a:cubicBezTo>
                      <a:cubicBezTo>
                        <a:pt x="18080" y="18776"/>
                        <a:pt x="16212" y="19110"/>
                        <a:pt x="15412" y="21311"/>
                      </a:cubicBezTo>
                      <a:cubicBezTo>
                        <a:pt x="14644" y="23546"/>
                        <a:pt x="14644" y="26215"/>
                        <a:pt x="12910" y="26215"/>
                      </a:cubicBezTo>
                      <a:cubicBezTo>
                        <a:pt x="11209" y="26215"/>
                        <a:pt x="10008" y="23480"/>
                        <a:pt x="10942" y="20978"/>
                      </a:cubicBezTo>
                      <a:cubicBezTo>
                        <a:pt x="11876" y="18443"/>
                        <a:pt x="13510" y="16441"/>
                        <a:pt x="10875" y="14907"/>
                      </a:cubicBezTo>
                      <a:cubicBezTo>
                        <a:pt x="10533" y="14710"/>
                        <a:pt x="10227" y="14622"/>
                        <a:pt x="9955" y="14622"/>
                      </a:cubicBezTo>
                      <a:cubicBezTo>
                        <a:pt x="8102" y="14622"/>
                        <a:pt x="7826" y="18738"/>
                        <a:pt x="8640" y="20978"/>
                      </a:cubicBezTo>
                      <a:cubicBezTo>
                        <a:pt x="9574" y="23546"/>
                        <a:pt x="9507" y="26715"/>
                        <a:pt x="7773" y="28083"/>
                      </a:cubicBezTo>
                      <a:cubicBezTo>
                        <a:pt x="7472" y="28324"/>
                        <a:pt x="7203" y="28433"/>
                        <a:pt x="6970" y="28433"/>
                      </a:cubicBezTo>
                      <a:cubicBezTo>
                        <a:pt x="5883" y="28433"/>
                        <a:pt x="5583" y="26077"/>
                        <a:pt x="6572" y="23880"/>
                      </a:cubicBezTo>
                      <a:cubicBezTo>
                        <a:pt x="7385" y="22044"/>
                        <a:pt x="6612" y="20613"/>
                        <a:pt x="5109" y="20613"/>
                      </a:cubicBezTo>
                      <a:cubicBezTo>
                        <a:pt x="4455" y="20613"/>
                        <a:pt x="3663" y="20884"/>
                        <a:pt x="2803" y="21512"/>
                      </a:cubicBezTo>
                      <a:cubicBezTo>
                        <a:pt x="1" y="23546"/>
                        <a:pt x="3336" y="26548"/>
                        <a:pt x="5738" y="29717"/>
                      </a:cubicBezTo>
                      <a:cubicBezTo>
                        <a:pt x="7479" y="32015"/>
                        <a:pt x="6696" y="34224"/>
                        <a:pt x="4571" y="34224"/>
                      </a:cubicBezTo>
                      <a:cubicBezTo>
                        <a:pt x="3764" y="34224"/>
                        <a:pt x="2764" y="33906"/>
                        <a:pt x="1635" y="33153"/>
                      </a:cubicBezTo>
                      <a:lnTo>
                        <a:pt x="1635" y="33153"/>
                      </a:lnTo>
                      <a:cubicBezTo>
                        <a:pt x="1635" y="33153"/>
                        <a:pt x="2302" y="35388"/>
                        <a:pt x="2402" y="35488"/>
                      </a:cubicBezTo>
                      <a:cubicBezTo>
                        <a:pt x="2446" y="35532"/>
                        <a:pt x="13405" y="35889"/>
                        <a:pt x="20927" y="35889"/>
                      </a:cubicBezTo>
                      <a:cubicBezTo>
                        <a:pt x="24914" y="35889"/>
                        <a:pt x="27935" y="35789"/>
                        <a:pt x="27854" y="35488"/>
                      </a:cubicBezTo>
                      <a:cubicBezTo>
                        <a:pt x="27620" y="34588"/>
                        <a:pt x="30222" y="33053"/>
                        <a:pt x="34258" y="32986"/>
                      </a:cubicBezTo>
                      <a:cubicBezTo>
                        <a:pt x="38295" y="32886"/>
                        <a:pt x="38728" y="31685"/>
                        <a:pt x="38528" y="29717"/>
                      </a:cubicBezTo>
                      <a:cubicBezTo>
                        <a:pt x="38429" y="28553"/>
                        <a:pt x="37373" y="27925"/>
                        <a:pt x="36008" y="27925"/>
                      </a:cubicBezTo>
                      <a:cubicBezTo>
                        <a:pt x="35067" y="27925"/>
                        <a:pt x="33979" y="28224"/>
                        <a:pt x="32957" y="28850"/>
                      </a:cubicBezTo>
                      <a:cubicBezTo>
                        <a:pt x="32056" y="29411"/>
                        <a:pt x="31186" y="29664"/>
                        <a:pt x="30502" y="29664"/>
                      </a:cubicBezTo>
                      <a:cubicBezTo>
                        <a:pt x="29315" y="29664"/>
                        <a:pt x="28693" y="28899"/>
                        <a:pt x="29455" y="27649"/>
                      </a:cubicBezTo>
                      <a:cubicBezTo>
                        <a:pt x="30656" y="25681"/>
                        <a:pt x="34425" y="25848"/>
                        <a:pt x="37160" y="25081"/>
                      </a:cubicBezTo>
                      <a:cubicBezTo>
                        <a:pt x="39929" y="24280"/>
                        <a:pt x="42664" y="19777"/>
                        <a:pt x="40429" y="17108"/>
                      </a:cubicBezTo>
                      <a:cubicBezTo>
                        <a:pt x="39937" y="16513"/>
                        <a:pt x="39346" y="16260"/>
                        <a:pt x="38719" y="16260"/>
                      </a:cubicBezTo>
                      <a:cubicBezTo>
                        <a:pt x="36495" y="16260"/>
                        <a:pt x="33807" y="19441"/>
                        <a:pt x="33391" y="21912"/>
                      </a:cubicBezTo>
                      <a:cubicBezTo>
                        <a:pt x="33191" y="23179"/>
                        <a:pt x="32618" y="23710"/>
                        <a:pt x="31991" y="23710"/>
                      </a:cubicBezTo>
                      <a:cubicBezTo>
                        <a:pt x="31050" y="23710"/>
                        <a:pt x="29989" y="22513"/>
                        <a:pt x="29889" y="20811"/>
                      </a:cubicBezTo>
                      <a:cubicBezTo>
                        <a:pt x="29722" y="17976"/>
                        <a:pt x="32190" y="16208"/>
                        <a:pt x="31790" y="13606"/>
                      </a:cubicBezTo>
                      <a:cubicBezTo>
                        <a:pt x="31628" y="12647"/>
                        <a:pt x="31145" y="12199"/>
                        <a:pt x="30504" y="12199"/>
                      </a:cubicBezTo>
                      <a:cubicBezTo>
                        <a:pt x="29430" y="12199"/>
                        <a:pt x="27911" y="13459"/>
                        <a:pt x="26720" y="15674"/>
                      </a:cubicBezTo>
                      <a:cubicBezTo>
                        <a:pt x="24852" y="19210"/>
                        <a:pt x="28021" y="21512"/>
                        <a:pt x="27887" y="24447"/>
                      </a:cubicBezTo>
                      <a:cubicBezTo>
                        <a:pt x="27720" y="27349"/>
                        <a:pt x="24585" y="31018"/>
                        <a:pt x="21516" y="31018"/>
                      </a:cubicBezTo>
                      <a:cubicBezTo>
                        <a:pt x="18414" y="31018"/>
                        <a:pt x="16546" y="27783"/>
                        <a:pt x="17146" y="23913"/>
                      </a:cubicBezTo>
                      <a:cubicBezTo>
                        <a:pt x="17747" y="20077"/>
                        <a:pt x="21249" y="21545"/>
                        <a:pt x="23918" y="19310"/>
                      </a:cubicBezTo>
                      <a:cubicBezTo>
                        <a:pt x="25974" y="17540"/>
                        <a:pt x="25024" y="15972"/>
                        <a:pt x="23318" y="15972"/>
                      </a:cubicBezTo>
                      <a:cubicBezTo>
                        <a:pt x="22838" y="15972"/>
                        <a:pt x="22299" y="16096"/>
                        <a:pt x="21749" y="16375"/>
                      </a:cubicBezTo>
                      <a:cubicBezTo>
                        <a:pt x="20979" y="16770"/>
                        <a:pt x="20364" y="16951"/>
                        <a:pt x="19888" y="16951"/>
                      </a:cubicBezTo>
                      <a:cubicBezTo>
                        <a:pt x="18840" y="16951"/>
                        <a:pt x="18466" y="16073"/>
                        <a:pt x="18581" y="14673"/>
                      </a:cubicBezTo>
                      <a:cubicBezTo>
                        <a:pt x="18747" y="12605"/>
                        <a:pt x="22617" y="12105"/>
                        <a:pt x="23984" y="9770"/>
                      </a:cubicBezTo>
                      <a:cubicBezTo>
                        <a:pt x="25333" y="7501"/>
                        <a:pt x="26259" y="1894"/>
                        <a:pt x="22675" y="1894"/>
                      </a:cubicBezTo>
                      <a:cubicBezTo>
                        <a:pt x="22623" y="1894"/>
                        <a:pt x="22571" y="1895"/>
                        <a:pt x="22517" y="1897"/>
                      </a:cubicBezTo>
                      <a:cubicBezTo>
                        <a:pt x="18714" y="2098"/>
                        <a:pt x="20115" y="6100"/>
                        <a:pt x="20382" y="9103"/>
                      </a:cubicBezTo>
                      <a:cubicBezTo>
                        <a:pt x="20649" y="12105"/>
                        <a:pt x="18147" y="12338"/>
                        <a:pt x="16279" y="12605"/>
                      </a:cubicBezTo>
                      <a:cubicBezTo>
                        <a:pt x="16156" y="12622"/>
                        <a:pt x="16040" y="12631"/>
                        <a:pt x="15933" y="12631"/>
                      </a:cubicBezTo>
                      <a:cubicBezTo>
                        <a:pt x="14383" y="12631"/>
                        <a:pt x="14455" y="10841"/>
                        <a:pt x="15578" y="7535"/>
                      </a:cubicBezTo>
                      <a:cubicBezTo>
                        <a:pt x="16779" y="4032"/>
                        <a:pt x="17813" y="1631"/>
                        <a:pt x="15678" y="263"/>
                      </a:cubicBezTo>
                      <a:cubicBezTo>
                        <a:pt x="15402" y="86"/>
                        <a:pt x="15119" y="1"/>
                        <a:pt x="1483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30"/>
                <p:cNvSpPr/>
                <p:nvPr/>
              </p:nvSpPr>
              <p:spPr>
                <a:xfrm>
                  <a:off x="3826225" y="4618750"/>
                  <a:ext cx="967400" cy="5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96" h="20968" extrusionOk="0">
                      <a:moveTo>
                        <a:pt x="9208" y="0"/>
                      </a:moveTo>
                      <a:lnTo>
                        <a:pt x="9208" y="0"/>
                      </a:lnTo>
                      <a:cubicBezTo>
                        <a:pt x="8040" y="968"/>
                        <a:pt x="7973" y="4203"/>
                        <a:pt x="8640" y="6105"/>
                      </a:cubicBezTo>
                      <a:cubicBezTo>
                        <a:pt x="9608" y="8673"/>
                        <a:pt x="9508" y="11842"/>
                        <a:pt x="7807" y="13210"/>
                      </a:cubicBezTo>
                      <a:cubicBezTo>
                        <a:pt x="7500" y="13451"/>
                        <a:pt x="7227" y="13560"/>
                        <a:pt x="6992" y="13560"/>
                      </a:cubicBezTo>
                      <a:cubicBezTo>
                        <a:pt x="5894" y="13560"/>
                        <a:pt x="5611" y="11204"/>
                        <a:pt x="6572" y="9007"/>
                      </a:cubicBezTo>
                      <a:cubicBezTo>
                        <a:pt x="7410" y="7146"/>
                        <a:pt x="6625" y="5707"/>
                        <a:pt x="5124" y="5707"/>
                      </a:cubicBezTo>
                      <a:cubicBezTo>
                        <a:pt x="4472" y="5707"/>
                        <a:pt x="3685" y="5979"/>
                        <a:pt x="2836" y="6605"/>
                      </a:cubicBezTo>
                      <a:cubicBezTo>
                        <a:pt x="1" y="8673"/>
                        <a:pt x="3337" y="11675"/>
                        <a:pt x="5738" y="14811"/>
                      </a:cubicBezTo>
                      <a:cubicBezTo>
                        <a:pt x="7478" y="17107"/>
                        <a:pt x="6697" y="19332"/>
                        <a:pt x="4575" y="19332"/>
                      </a:cubicBezTo>
                      <a:cubicBezTo>
                        <a:pt x="3768" y="19332"/>
                        <a:pt x="2766" y="19010"/>
                        <a:pt x="1635" y="18247"/>
                      </a:cubicBezTo>
                      <a:lnTo>
                        <a:pt x="1635" y="18247"/>
                      </a:lnTo>
                      <a:cubicBezTo>
                        <a:pt x="1636" y="18247"/>
                        <a:pt x="2336" y="20482"/>
                        <a:pt x="2403" y="20582"/>
                      </a:cubicBezTo>
                      <a:cubicBezTo>
                        <a:pt x="2468" y="20625"/>
                        <a:pt x="13417" y="20968"/>
                        <a:pt x="20941" y="20968"/>
                      </a:cubicBezTo>
                      <a:cubicBezTo>
                        <a:pt x="24938" y="20968"/>
                        <a:pt x="27969" y="20871"/>
                        <a:pt x="27888" y="20582"/>
                      </a:cubicBezTo>
                      <a:cubicBezTo>
                        <a:pt x="27654" y="19715"/>
                        <a:pt x="30189" y="18180"/>
                        <a:pt x="34259" y="18113"/>
                      </a:cubicBezTo>
                      <a:cubicBezTo>
                        <a:pt x="38262" y="18013"/>
                        <a:pt x="38695" y="16812"/>
                        <a:pt x="38528" y="14844"/>
                      </a:cubicBezTo>
                      <a:cubicBezTo>
                        <a:pt x="38462" y="14010"/>
                        <a:pt x="37828" y="13343"/>
                        <a:pt x="37027" y="13177"/>
                      </a:cubicBezTo>
                      <a:cubicBezTo>
                        <a:pt x="36360" y="14377"/>
                        <a:pt x="34926" y="15845"/>
                        <a:pt x="32024" y="16279"/>
                      </a:cubicBezTo>
                      <a:cubicBezTo>
                        <a:pt x="26887" y="17046"/>
                        <a:pt x="27487" y="15878"/>
                        <a:pt x="23384" y="18013"/>
                      </a:cubicBezTo>
                      <a:cubicBezTo>
                        <a:pt x="22132" y="18665"/>
                        <a:pt x="21227" y="18941"/>
                        <a:pt x="20522" y="18941"/>
                      </a:cubicBezTo>
                      <a:cubicBezTo>
                        <a:pt x="18917" y="18941"/>
                        <a:pt x="18344" y="17514"/>
                        <a:pt x="17046" y="15845"/>
                      </a:cubicBezTo>
                      <a:cubicBezTo>
                        <a:pt x="16670" y="15369"/>
                        <a:pt x="16324" y="15180"/>
                        <a:pt x="15989" y="15180"/>
                      </a:cubicBezTo>
                      <a:cubicBezTo>
                        <a:pt x="14696" y="15180"/>
                        <a:pt x="13557" y="18000"/>
                        <a:pt x="11363" y="18000"/>
                      </a:cubicBezTo>
                      <a:cubicBezTo>
                        <a:pt x="11258" y="18000"/>
                        <a:pt x="11151" y="17993"/>
                        <a:pt x="11042" y="17980"/>
                      </a:cubicBezTo>
                      <a:cubicBezTo>
                        <a:pt x="8040" y="17646"/>
                        <a:pt x="11042" y="15478"/>
                        <a:pt x="11042" y="13110"/>
                      </a:cubicBezTo>
                      <a:cubicBezTo>
                        <a:pt x="11042" y="10741"/>
                        <a:pt x="8640" y="6071"/>
                        <a:pt x="9174" y="5071"/>
                      </a:cubicBezTo>
                      <a:cubicBezTo>
                        <a:pt x="9474" y="4404"/>
                        <a:pt x="9941" y="1969"/>
                        <a:pt x="920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2" name="Google Shape;1142;p30"/>
              <p:cNvGrpSpPr/>
              <p:nvPr/>
            </p:nvGrpSpPr>
            <p:grpSpPr>
              <a:xfrm>
                <a:off x="4424175" y="4550550"/>
                <a:ext cx="511225" cy="592950"/>
                <a:chOff x="4483725" y="3281075"/>
                <a:chExt cx="511225" cy="592950"/>
              </a:xfrm>
            </p:grpSpPr>
            <p:sp>
              <p:nvSpPr>
                <p:cNvPr id="1143" name="Google Shape;1143;p30"/>
                <p:cNvSpPr/>
                <p:nvPr/>
              </p:nvSpPr>
              <p:spPr>
                <a:xfrm>
                  <a:off x="4483725" y="3362800"/>
                  <a:ext cx="152650" cy="33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6" h="13377" extrusionOk="0">
                      <a:moveTo>
                        <a:pt x="1435" y="0"/>
                      </a:moveTo>
                      <a:cubicBezTo>
                        <a:pt x="1435" y="1"/>
                        <a:pt x="1" y="6005"/>
                        <a:pt x="2336" y="8373"/>
                      </a:cubicBezTo>
                      <a:cubicBezTo>
                        <a:pt x="3703" y="9774"/>
                        <a:pt x="4738" y="11509"/>
                        <a:pt x="5271" y="13377"/>
                      </a:cubicBezTo>
                      <a:cubicBezTo>
                        <a:pt x="5271" y="13377"/>
                        <a:pt x="6105" y="8540"/>
                        <a:pt x="5471" y="6338"/>
                      </a:cubicBezTo>
                      <a:cubicBezTo>
                        <a:pt x="4871" y="4170"/>
                        <a:pt x="2536" y="3836"/>
                        <a:pt x="14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30"/>
                <p:cNvSpPr/>
                <p:nvPr/>
              </p:nvSpPr>
              <p:spPr>
                <a:xfrm>
                  <a:off x="4597150" y="3490375"/>
                  <a:ext cx="371950" cy="34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" h="13811" extrusionOk="0">
                      <a:moveTo>
                        <a:pt x="14878" y="1"/>
                      </a:moveTo>
                      <a:lnTo>
                        <a:pt x="14878" y="1"/>
                      </a:lnTo>
                      <a:cubicBezTo>
                        <a:pt x="13176" y="1836"/>
                        <a:pt x="11042" y="3170"/>
                        <a:pt x="8640" y="3870"/>
                      </a:cubicBezTo>
                      <a:cubicBezTo>
                        <a:pt x="4837" y="4938"/>
                        <a:pt x="4037" y="5538"/>
                        <a:pt x="3036" y="7706"/>
                      </a:cubicBezTo>
                      <a:cubicBezTo>
                        <a:pt x="2069" y="9841"/>
                        <a:pt x="0" y="13811"/>
                        <a:pt x="0" y="13811"/>
                      </a:cubicBezTo>
                      <a:cubicBezTo>
                        <a:pt x="2969" y="10642"/>
                        <a:pt x="3036" y="8974"/>
                        <a:pt x="5738" y="8274"/>
                      </a:cubicBezTo>
                      <a:cubicBezTo>
                        <a:pt x="8473" y="7573"/>
                        <a:pt x="11775" y="6472"/>
                        <a:pt x="13210" y="4571"/>
                      </a:cubicBezTo>
                      <a:cubicBezTo>
                        <a:pt x="14611" y="2636"/>
                        <a:pt x="14878" y="1"/>
                        <a:pt x="148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30"/>
                <p:cNvSpPr/>
                <p:nvPr/>
              </p:nvSpPr>
              <p:spPr>
                <a:xfrm>
                  <a:off x="4663850" y="3281075"/>
                  <a:ext cx="331100" cy="27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4" h="11142" extrusionOk="0">
                      <a:moveTo>
                        <a:pt x="13244" y="0"/>
                      </a:moveTo>
                      <a:cubicBezTo>
                        <a:pt x="13243" y="1"/>
                        <a:pt x="10642" y="2669"/>
                        <a:pt x="7173" y="3570"/>
                      </a:cubicBezTo>
                      <a:cubicBezTo>
                        <a:pt x="3704" y="4504"/>
                        <a:pt x="1469" y="6538"/>
                        <a:pt x="735" y="8373"/>
                      </a:cubicBezTo>
                      <a:cubicBezTo>
                        <a:pt x="1" y="10241"/>
                        <a:pt x="268" y="11142"/>
                        <a:pt x="268" y="11142"/>
                      </a:cubicBezTo>
                      <a:cubicBezTo>
                        <a:pt x="2603" y="9007"/>
                        <a:pt x="4671" y="9507"/>
                        <a:pt x="8507" y="6672"/>
                      </a:cubicBezTo>
                      <a:cubicBezTo>
                        <a:pt x="10742" y="5004"/>
                        <a:pt x="12410" y="2669"/>
                        <a:pt x="132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30"/>
                <p:cNvSpPr/>
                <p:nvPr/>
              </p:nvSpPr>
              <p:spPr>
                <a:xfrm>
                  <a:off x="4576300" y="3281075"/>
                  <a:ext cx="417825" cy="59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23718" fill="none" extrusionOk="0">
                      <a:moveTo>
                        <a:pt x="0" y="23717"/>
                      </a:moveTo>
                      <a:cubicBezTo>
                        <a:pt x="2369" y="20482"/>
                        <a:pt x="601" y="17713"/>
                        <a:pt x="2269" y="14144"/>
                      </a:cubicBezTo>
                      <a:cubicBezTo>
                        <a:pt x="3937" y="10608"/>
                        <a:pt x="5671" y="6905"/>
                        <a:pt x="9474" y="5604"/>
                      </a:cubicBezTo>
                      <a:cubicBezTo>
                        <a:pt x="13243" y="4337"/>
                        <a:pt x="16712" y="0"/>
                        <a:pt x="16712" y="0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30"/>
                <p:cNvSpPr/>
                <p:nvPr/>
              </p:nvSpPr>
              <p:spPr>
                <a:xfrm>
                  <a:off x="4519600" y="3362800"/>
                  <a:ext cx="95925" cy="33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7" h="13377" fill="none" extrusionOk="0">
                      <a:moveTo>
                        <a:pt x="0" y="0"/>
                      </a:moveTo>
                      <a:cubicBezTo>
                        <a:pt x="400" y="5404"/>
                        <a:pt x="2535" y="5905"/>
                        <a:pt x="3102" y="8606"/>
                      </a:cubicBezTo>
                      <a:cubicBezTo>
                        <a:pt x="3469" y="10174"/>
                        <a:pt x="3703" y="11775"/>
                        <a:pt x="3836" y="13377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30"/>
                <p:cNvSpPr/>
                <p:nvPr/>
              </p:nvSpPr>
              <p:spPr>
                <a:xfrm>
                  <a:off x="4597150" y="3491225"/>
                  <a:ext cx="371125" cy="34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5" h="13811" fill="none" extrusionOk="0">
                      <a:moveTo>
                        <a:pt x="14844" y="0"/>
                      </a:moveTo>
                      <a:cubicBezTo>
                        <a:pt x="12343" y="3970"/>
                        <a:pt x="9207" y="4637"/>
                        <a:pt x="6505" y="6238"/>
                      </a:cubicBezTo>
                      <a:cubicBezTo>
                        <a:pt x="3836" y="7839"/>
                        <a:pt x="2202" y="10141"/>
                        <a:pt x="0" y="13810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9" name="Google Shape;1149;p30"/>
              <p:cNvGrpSpPr/>
              <p:nvPr/>
            </p:nvGrpSpPr>
            <p:grpSpPr>
              <a:xfrm rot="3402052">
                <a:off x="3319649" y="4326495"/>
                <a:ext cx="1077455" cy="512015"/>
                <a:chOff x="4925350" y="704275"/>
                <a:chExt cx="1077475" cy="512025"/>
              </a:xfrm>
            </p:grpSpPr>
            <p:sp>
              <p:nvSpPr>
                <p:cNvPr id="1150" name="Google Shape;1150;p30"/>
                <p:cNvSpPr/>
                <p:nvPr/>
              </p:nvSpPr>
              <p:spPr>
                <a:xfrm>
                  <a:off x="4925350" y="743200"/>
                  <a:ext cx="6705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0" h="6917" extrusionOk="0">
                      <a:moveTo>
                        <a:pt x="13408" y="0"/>
                      </a:moveTo>
                      <a:cubicBezTo>
                        <a:pt x="6185" y="0"/>
                        <a:pt x="1" y="4481"/>
                        <a:pt x="1" y="4481"/>
                      </a:cubicBezTo>
                      <a:cubicBezTo>
                        <a:pt x="904" y="4638"/>
                        <a:pt x="1765" y="4704"/>
                        <a:pt x="2589" y="4704"/>
                      </a:cubicBezTo>
                      <a:cubicBezTo>
                        <a:pt x="6608" y="4704"/>
                        <a:pt x="9749" y="3155"/>
                        <a:pt x="12638" y="3155"/>
                      </a:cubicBezTo>
                      <a:cubicBezTo>
                        <a:pt x="13686" y="3155"/>
                        <a:pt x="14701" y="3359"/>
                        <a:pt x="15712" y="3914"/>
                      </a:cubicBezTo>
                      <a:cubicBezTo>
                        <a:pt x="20082" y="6316"/>
                        <a:pt x="26820" y="6916"/>
                        <a:pt x="26820" y="6916"/>
                      </a:cubicBezTo>
                      <a:cubicBezTo>
                        <a:pt x="26820" y="6916"/>
                        <a:pt x="22383" y="579"/>
                        <a:pt x="14644" y="45"/>
                      </a:cubicBezTo>
                      <a:cubicBezTo>
                        <a:pt x="14229" y="14"/>
                        <a:pt x="13817" y="0"/>
                        <a:pt x="1340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30"/>
                <p:cNvSpPr/>
                <p:nvPr/>
              </p:nvSpPr>
              <p:spPr>
                <a:xfrm>
                  <a:off x="5240575" y="942350"/>
                  <a:ext cx="567925" cy="1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7" h="5853" extrusionOk="0">
                      <a:moveTo>
                        <a:pt x="17929" y="1"/>
                      </a:moveTo>
                      <a:cubicBezTo>
                        <a:pt x="15911" y="1"/>
                        <a:pt x="13527" y="302"/>
                        <a:pt x="11342" y="1352"/>
                      </a:cubicBezTo>
                      <a:cubicBezTo>
                        <a:pt x="5588" y="4132"/>
                        <a:pt x="1548" y="4364"/>
                        <a:pt x="361" y="4364"/>
                      </a:cubicBezTo>
                      <a:cubicBezTo>
                        <a:pt x="124" y="4364"/>
                        <a:pt x="1" y="4354"/>
                        <a:pt x="1" y="4354"/>
                      </a:cubicBezTo>
                      <a:lnTo>
                        <a:pt x="1" y="4354"/>
                      </a:lnTo>
                      <a:cubicBezTo>
                        <a:pt x="2237" y="5423"/>
                        <a:pt x="4500" y="5852"/>
                        <a:pt x="6647" y="5852"/>
                      </a:cubicBezTo>
                      <a:cubicBezTo>
                        <a:pt x="10265" y="5852"/>
                        <a:pt x="13551" y="4631"/>
                        <a:pt x="15812" y="3187"/>
                      </a:cubicBezTo>
                      <a:cubicBezTo>
                        <a:pt x="17880" y="1786"/>
                        <a:pt x="20248" y="918"/>
                        <a:pt x="22717" y="552"/>
                      </a:cubicBezTo>
                      <a:cubicBezTo>
                        <a:pt x="22717" y="552"/>
                        <a:pt x="20657" y="1"/>
                        <a:pt x="179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30"/>
                <p:cNvSpPr/>
                <p:nvPr/>
              </p:nvSpPr>
              <p:spPr>
                <a:xfrm>
                  <a:off x="5482425" y="1051825"/>
                  <a:ext cx="492875" cy="16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5" h="6579" extrusionOk="0">
                      <a:moveTo>
                        <a:pt x="14944" y="0"/>
                      </a:moveTo>
                      <a:cubicBezTo>
                        <a:pt x="12982" y="0"/>
                        <a:pt x="10528" y="740"/>
                        <a:pt x="8540" y="2344"/>
                      </a:cubicBezTo>
                      <a:cubicBezTo>
                        <a:pt x="5471" y="4845"/>
                        <a:pt x="0" y="4879"/>
                        <a:pt x="0" y="4879"/>
                      </a:cubicBezTo>
                      <a:cubicBezTo>
                        <a:pt x="0" y="4879"/>
                        <a:pt x="2899" y="6579"/>
                        <a:pt x="6353" y="6579"/>
                      </a:cubicBezTo>
                      <a:cubicBezTo>
                        <a:pt x="7172" y="6579"/>
                        <a:pt x="8023" y="6483"/>
                        <a:pt x="8873" y="6246"/>
                      </a:cubicBezTo>
                      <a:cubicBezTo>
                        <a:pt x="12727" y="5166"/>
                        <a:pt x="14306" y="2323"/>
                        <a:pt x="17994" y="2323"/>
                      </a:cubicBezTo>
                      <a:cubicBezTo>
                        <a:pt x="18521" y="2323"/>
                        <a:pt x="19090" y="2381"/>
                        <a:pt x="19714" y="2510"/>
                      </a:cubicBezTo>
                      <a:cubicBezTo>
                        <a:pt x="19714" y="2510"/>
                        <a:pt x="19314" y="1877"/>
                        <a:pt x="17613" y="676"/>
                      </a:cubicBezTo>
                      <a:cubicBezTo>
                        <a:pt x="16990" y="233"/>
                        <a:pt x="16044" y="0"/>
                        <a:pt x="149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30"/>
                <p:cNvSpPr/>
                <p:nvPr/>
              </p:nvSpPr>
              <p:spPr>
                <a:xfrm>
                  <a:off x="5657550" y="704275"/>
                  <a:ext cx="271875" cy="31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5" h="12744" extrusionOk="0">
                      <a:moveTo>
                        <a:pt x="0" y="1"/>
                      </a:moveTo>
                      <a:cubicBezTo>
                        <a:pt x="0" y="1"/>
                        <a:pt x="3503" y="1702"/>
                        <a:pt x="5104" y="4437"/>
                      </a:cubicBezTo>
                      <a:cubicBezTo>
                        <a:pt x="6705" y="7139"/>
                        <a:pt x="9941" y="12743"/>
                        <a:pt x="9941" y="12743"/>
                      </a:cubicBezTo>
                      <a:cubicBezTo>
                        <a:pt x="8273" y="8540"/>
                        <a:pt x="10875" y="7439"/>
                        <a:pt x="8840" y="3937"/>
                      </a:cubicBezTo>
                      <a:cubicBezTo>
                        <a:pt x="6805" y="434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30"/>
                <p:cNvSpPr/>
                <p:nvPr/>
              </p:nvSpPr>
              <p:spPr>
                <a:xfrm>
                  <a:off x="4925350" y="750975"/>
                  <a:ext cx="1077475" cy="4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99" h="16913" fill="none" extrusionOk="0">
                      <a:moveTo>
                        <a:pt x="43098" y="16913"/>
                      </a:moveTo>
                      <a:cubicBezTo>
                        <a:pt x="40963" y="11642"/>
                        <a:pt x="37027" y="7406"/>
                        <a:pt x="30356" y="7106"/>
                      </a:cubicBezTo>
                      <a:cubicBezTo>
                        <a:pt x="23718" y="6839"/>
                        <a:pt x="20549" y="3170"/>
                        <a:pt x="15145" y="1602"/>
                      </a:cubicBezTo>
                      <a:cubicBezTo>
                        <a:pt x="9741" y="1"/>
                        <a:pt x="1" y="4170"/>
                        <a:pt x="1" y="4170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30"/>
                <p:cNvSpPr/>
                <p:nvPr/>
              </p:nvSpPr>
              <p:spPr>
                <a:xfrm>
                  <a:off x="5240575" y="954450"/>
                  <a:ext cx="567925" cy="11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7" h="4705" fill="none" extrusionOk="0">
                      <a:moveTo>
                        <a:pt x="1" y="3870"/>
                      </a:moveTo>
                      <a:cubicBezTo>
                        <a:pt x="8774" y="4704"/>
                        <a:pt x="12343" y="2803"/>
                        <a:pt x="14978" y="1402"/>
                      </a:cubicBezTo>
                      <a:cubicBezTo>
                        <a:pt x="17613" y="1"/>
                        <a:pt x="22717" y="68"/>
                        <a:pt x="22717" y="68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30"/>
                <p:cNvSpPr/>
                <p:nvPr/>
              </p:nvSpPr>
              <p:spPr>
                <a:xfrm>
                  <a:off x="5656700" y="704275"/>
                  <a:ext cx="249375" cy="3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5" h="12777" fill="none" extrusionOk="0">
                      <a:moveTo>
                        <a:pt x="1" y="1"/>
                      </a:moveTo>
                      <a:cubicBezTo>
                        <a:pt x="4037" y="768"/>
                        <a:pt x="7573" y="3470"/>
                        <a:pt x="8107" y="5972"/>
                      </a:cubicBezTo>
                      <a:cubicBezTo>
                        <a:pt x="8607" y="8240"/>
                        <a:pt x="9241" y="10542"/>
                        <a:pt x="9975" y="12776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30"/>
                <p:cNvSpPr/>
                <p:nvPr/>
              </p:nvSpPr>
              <p:spPr>
                <a:xfrm>
                  <a:off x="5481575" y="1069550"/>
                  <a:ext cx="492875" cy="13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5" h="5371" fill="none" extrusionOk="0">
                      <a:moveTo>
                        <a:pt x="1" y="4170"/>
                      </a:moveTo>
                      <a:cubicBezTo>
                        <a:pt x="5138" y="5371"/>
                        <a:pt x="8974" y="3636"/>
                        <a:pt x="12143" y="1801"/>
                      </a:cubicBezTo>
                      <a:cubicBezTo>
                        <a:pt x="15312" y="0"/>
                        <a:pt x="19715" y="1801"/>
                        <a:pt x="19715" y="1801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58" name="Google Shape;1158;p30"/>
            <p:cNvSpPr/>
            <p:nvPr/>
          </p:nvSpPr>
          <p:spPr>
            <a:xfrm rot="-6095">
              <a:off x="1750774" y="4862628"/>
              <a:ext cx="169200" cy="720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0"/>
            <p:cNvSpPr/>
            <p:nvPr/>
          </p:nvSpPr>
          <p:spPr>
            <a:xfrm rot="950585">
              <a:off x="6974512" y="4864342"/>
              <a:ext cx="161536" cy="68571"/>
            </a:xfrm>
            <a:prstGeom prst="ellipse">
              <a:avLst/>
            </a:prstGeom>
            <a:solidFill>
              <a:srgbClr val="7D9DCD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0" name="Google Shape;1160;p30"/>
            <p:cNvGrpSpPr/>
            <p:nvPr/>
          </p:nvGrpSpPr>
          <p:grpSpPr>
            <a:xfrm rot="260469" flipH="1">
              <a:off x="2736344" y="4733837"/>
              <a:ext cx="442031" cy="203389"/>
              <a:chOff x="3029000" y="3167975"/>
              <a:chExt cx="442000" cy="203375"/>
            </a:xfrm>
          </p:grpSpPr>
          <p:sp>
            <p:nvSpPr>
              <p:cNvPr id="1161" name="Google Shape;1161;p30"/>
              <p:cNvSpPr/>
              <p:nvPr/>
            </p:nvSpPr>
            <p:spPr>
              <a:xfrm>
                <a:off x="3134900" y="3167975"/>
                <a:ext cx="189500" cy="203375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8135" extrusionOk="0">
                    <a:moveTo>
                      <a:pt x="4307" y="1"/>
                    </a:moveTo>
                    <a:cubicBezTo>
                      <a:pt x="3145" y="1"/>
                      <a:pt x="1903" y="214"/>
                      <a:pt x="1235" y="724"/>
                    </a:cubicBezTo>
                    <a:cubicBezTo>
                      <a:pt x="1" y="1691"/>
                      <a:pt x="201" y="6661"/>
                      <a:pt x="1869" y="7262"/>
                    </a:cubicBezTo>
                    <a:cubicBezTo>
                      <a:pt x="3134" y="7717"/>
                      <a:pt x="4841" y="8134"/>
                      <a:pt x="5621" y="8134"/>
                    </a:cubicBezTo>
                    <a:cubicBezTo>
                      <a:pt x="5868" y="8134"/>
                      <a:pt x="6022" y="8092"/>
                      <a:pt x="6039" y="7996"/>
                    </a:cubicBezTo>
                    <a:cubicBezTo>
                      <a:pt x="6139" y="7595"/>
                      <a:pt x="3370" y="6028"/>
                      <a:pt x="3370" y="6028"/>
                    </a:cubicBezTo>
                    <a:lnTo>
                      <a:pt x="3537" y="1558"/>
                    </a:lnTo>
                    <a:cubicBezTo>
                      <a:pt x="3945" y="1618"/>
                      <a:pt x="4333" y="1645"/>
                      <a:pt x="4692" y="1645"/>
                    </a:cubicBezTo>
                    <a:cubicBezTo>
                      <a:pt x="6505" y="1645"/>
                      <a:pt x="7580" y="958"/>
                      <a:pt x="6772" y="457"/>
                    </a:cubicBezTo>
                    <a:cubicBezTo>
                      <a:pt x="6330" y="173"/>
                      <a:pt x="5351" y="1"/>
                      <a:pt x="43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30"/>
              <p:cNvSpPr/>
              <p:nvPr/>
            </p:nvSpPr>
            <p:spPr>
              <a:xfrm>
                <a:off x="3351725" y="3228375"/>
                <a:ext cx="106775" cy="64450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578" extrusionOk="0">
                    <a:moveTo>
                      <a:pt x="3786" y="1"/>
                    </a:moveTo>
                    <a:cubicBezTo>
                      <a:pt x="2892" y="1"/>
                      <a:pt x="228" y="818"/>
                      <a:pt x="1" y="2577"/>
                    </a:cubicBezTo>
                    <a:cubicBezTo>
                      <a:pt x="1" y="2577"/>
                      <a:pt x="4270" y="376"/>
                      <a:pt x="4070" y="76"/>
                    </a:cubicBezTo>
                    <a:cubicBezTo>
                      <a:pt x="4045" y="26"/>
                      <a:pt x="3943" y="1"/>
                      <a:pt x="37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30"/>
              <p:cNvSpPr/>
              <p:nvPr/>
            </p:nvSpPr>
            <p:spPr>
              <a:xfrm>
                <a:off x="3346125" y="3292800"/>
                <a:ext cx="124875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2221" extrusionOk="0">
                    <a:moveTo>
                      <a:pt x="225" y="0"/>
                    </a:moveTo>
                    <a:lnTo>
                      <a:pt x="225" y="0"/>
                    </a:lnTo>
                    <a:cubicBezTo>
                      <a:pt x="0" y="366"/>
                      <a:pt x="1880" y="2220"/>
                      <a:pt x="3495" y="2220"/>
                    </a:cubicBezTo>
                    <a:cubicBezTo>
                      <a:pt x="3798" y="2220"/>
                      <a:pt x="4092" y="2155"/>
                      <a:pt x="4361" y="2002"/>
                    </a:cubicBezTo>
                    <a:cubicBezTo>
                      <a:pt x="4995" y="1668"/>
                      <a:pt x="225" y="1"/>
                      <a:pt x="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30"/>
              <p:cNvSpPr/>
              <p:nvPr/>
            </p:nvSpPr>
            <p:spPr>
              <a:xfrm>
                <a:off x="3029000" y="3184850"/>
                <a:ext cx="334850" cy="165025"/>
              </a:xfrm>
              <a:custGeom>
                <a:avLst/>
                <a:gdLst/>
                <a:ahLst/>
                <a:cxnLst/>
                <a:rect l="l" t="t" r="r" b="b"/>
                <a:pathLst>
                  <a:path w="13394" h="6601" extrusionOk="0">
                    <a:moveTo>
                      <a:pt x="5827" y="0"/>
                    </a:moveTo>
                    <a:cubicBezTo>
                      <a:pt x="5708" y="0"/>
                      <a:pt x="5589" y="5"/>
                      <a:pt x="5471" y="15"/>
                    </a:cubicBezTo>
                    <a:cubicBezTo>
                      <a:pt x="2002" y="316"/>
                      <a:pt x="1" y="4585"/>
                      <a:pt x="167" y="5286"/>
                    </a:cubicBezTo>
                    <a:cubicBezTo>
                      <a:pt x="262" y="5682"/>
                      <a:pt x="2308" y="6601"/>
                      <a:pt x="5208" y="6601"/>
                    </a:cubicBezTo>
                    <a:cubicBezTo>
                      <a:pt x="7437" y="6601"/>
                      <a:pt x="10170" y="6058"/>
                      <a:pt x="12910" y="4318"/>
                    </a:cubicBezTo>
                    <a:cubicBezTo>
                      <a:pt x="13393" y="3996"/>
                      <a:pt x="9238" y="0"/>
                      <a:pt x="58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30"/>
              <p:cNvSpPr/>
              <p:nvPr/>
            </p:nvSpPr>
            <p:spPr>
              <a:xfrm>
                <a:off x="3164925" y="3257775"/>
                <a:ext cx="20875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704" fill="none" extrusionOk="0">
                    <a:moveTo>
                      <a:pt x="1" y="0"/>
                    </a:moveTo>
                    <a:cubicBezTo>
                      <a:pt x="835" y="1535"/>
                      <a:pt x="468" y="3169"/>
                      <a:pt x="34" y="3703"/>
                    </a:cubicBez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30"/>
              <p:cNvSpPr/>
              <p:nvPr/>
            </p:nvSpPr>
            <p:spPr>
              <a:xfrm>
                <a:off x="3081550" y="3257050"/>
                <a:ext cx="2837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027" extrusionOk="0">
                    <a:moveTo>
                      <a:pt x="563" y="0"/>
                    </a:moveTo>
                    <a:cubicBezTo>
                      <a:pt x="508" y="0"/>
                      <a:pt x="454" y="9"/>
                      <a:pt x="400" y="29"/>
                    </a:cubicBezTo>
                    <a:cubicBezTo>
                      <a:pt x="133" y="130"/>
                      <a:pt x="0" y="396"/>
                      <a:pt x="100" y="663"/>
                    </a:cubicBezTo>
                    <a:cubicBezTo>
                      <a:pt x="153" y="877"/>
                      <a:pt x="356" y="1026"/>
                      <a:pt x="572" y="1026"/>
                    </a:cubicBezTo>
                    <a:cubicBezTo>
                      <a:pt x="626" y="1026"/>
                      <a:pt x="681" y="1017"/>
                      <a:pt x="734" y="997"/>
                    </a:cubicBezTo>
                    <a:cubicBezTo>
                      <a:pt x="1001" y="897"/>
                      <a:pt x="1134" y="630"/>
                      <a:pt x="1067" y="363"/>
                    </a:cubicBezTo>
                    <a:cubicBezTo>
                      <a:pt x="987" y="150"/>
                      <a:pt x="779" y="0"/>
                      <a:pt x="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30"/>
              <p:cNvSpPr/>
              <p:nvPr/>
            </p:nvSpPr>
            <p:spPr>
              <a:xfrm>
                <a:off x="3088200" y="3264950"/>
                <a:ext cx="755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81" extrusionOk="0">
                    <a:moveTo>
                      <a:pt x="159" y="1"/>
                    </a:moveTo>
                    <a:cubicBezTo>
                      <a:pt x="139" y="1"/>
                      <a:pt x="119" y="5"/>
                      <a:pt x="101" y="14"/>
                    </a:cubicBezTo>
                    <a:cubicBezTo>
                      <a:pt x="34" y="14"/>
                      <a:pt x="1" y="114"/>
                      <a:pt x="34" y="180"/>
                    </a:cubicBezTo>
                    <a:cubicBezTo>
                      <a:pt x="34" y="247"/>
                      <a:pt x="134" y="281"/>
                      <a:pt x="201" y="281"/>
                    </a:cubicBezTo>
                    <a:cubicBezTo>
                      <a:pt x="268" y="247"/>
                      <a:pt x="301" y="147"/>
                      <a:pt x="268" y="80"/>
                    </a:cubicBezTo>
                    <a:cubicBezTo>
                      <a:pt x="268" y="32"/>
                      <a:pt x="214" y="1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4" name="Google Shape;1314;p34"/>
          <p:cNvGrpSpPr/>
          <p:nvPr/>
        </p:nvGrpSpPr>
        <p:grpSpPr>
          <a:xfrm flipH="1">
            <a:off x="-3525" y="3780600"/>
            <a:ext cx="9158100" cy="1404536"/>
            <a:chOff x="-3525" y="3780600"/>
            <a:chExt cx="9158100" cy="1404536"/>
          </a:xfrm>
        </p:grpSpPr>
        <p:grpSp>
          <p:nvGrpSpPr>
            <p:cNvPr id="1315" name="Google Shape;1315;p34"/>
            <p:cNvGrpSpPr/>
            <p:nvPr/>
          </p:nvGrpSpPr>
          <p:grpSpPr>
            <a:xfrm>
              <a:off x="-3525" y="4608662"/>
              <a:ext cx="9158100" cy="535483"/>
              <a:chOff x="-3525" y="3151625"/>
              <a:chExt cx="9158100" cy="1992125"/>
            </a:xfrm>
          </p:grpSpPr>
          <p:cxnSp>
            <p:nvCxnSpPr>
              <p:cNvPr id="1316" name="Google Shape;1316;p34"/>
              <p:cNvCxnSpPr/>
              <p:nvPr/>
            </p:nvCxnSpPr>
            <p:spPr>
              <a:xfrm>
                <a:off x="-3525" y="3151625"/>
                <a:ext cx="9158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34"/>
              <p:cNvSpPr/>
              <p:nvPr/>
            </p:nvSpPr>
            <p:spPr>
              <a:xfrm>
                <a:off x="0" y="3163450"/>
                <a:ext cx="9144000" cy="19803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8" name="Google Shape;1318;p34"/>
            <p:cNvGrpSpPr/>
            <p:nvPr/>
          </p:nvGrpSpPr>
          <p:grpSpPr>
            <a:xfrm>
              <a:off x="7403112" y="4379650"/>
              <a:ext cx="1741163" cy="805486"/>
              <a:chOff x="7403112" y="4379650"/>
              <a:chExt cx="1741163" cy="805486"/>
            </a:xfrm>
          </p:grpSpPr>
          <p:sp>
            <p:nvSpPr>
              <p:cNvPr id="1319" name="Google Shape;1319;p34"/>
              <p:cNvSpPr/>
              <p:nvPr/>
            </p:nvSpPr>
            <p:spPr>
              <a:xfrm>
                <a:off x="8125175" y="4379650"/>
                <a:ext cx="1019100" cy="773275"/>
              </a:xfrm>
              <a:custGeom>
                <a:avLst/>
                <a:gdLst/>
                <a:ahLst/>
                <a:cxnLst/>
                <a:rect l="l" t="t" r="r" b="b"/>
                <a:pathLst>
                  <a:path w="40764" h="30931" extrusionOk="0">
                    <a:moveTo>
                      <a:pt x="37643" y="1"/>
                    </a:moveTo>
                    <a:cubicBezTo>
                      <a:pt x="36339" y="1"/>
                      <a:pt x="34901" y="1033"/>
                      <a:pt x="34392" y="2844"/>
                    </a:cubicBezTo>
                    <a:cubicBezTo>
                      <a:pt x="33458" y="6080"/>
                      <a:pt x="36427" y="9048"/>
                      <a:pt x="37795" y="11550"/>
                    </a:cubicBezTo>
                    <a:cubicBezTo>
                      <a:pt x="38740" y="13256"/>
                      <a:pt x="37486" y="14803"/>
                      <a:pt x="36137" y="14803"/>
                    </a:cubicBezTo>
                    <a:cubicBezTo>
                      <a:pt x="35534" y="14803"/>
                      <a:pt x="34912" y="14494"/>
                      <a:pt x="34459" y="13752"/>
                    </a:cubicBezTo>
                    <a:cubicBezTo>
                      <a:pt x="32991" y="11350"/>
                      <a:pt x="34359" y="9148"/>
                      <a:pt x="33425" y="7847"/>
                    </a:cubicBezTo>
                    <a:cubicBezTo>
                      <a:pt x="33198" y="7520"/>
                      <a:pt x="32945" y="7363"/>
                      <a:pt x="32687" y="7363"/>
                    </a:cubicBezTo>
                    <a:cubicBezTo>
                      <a:pt x="31921" y="7363"/>
                      <a:pt x="31105" y="8738"/>
                      <a:pt x="30756" y="11083"/>
                    </a:cubicBezTo>
                    <a:cubicBezTo>
                      <a:pt x="30289" y="14219"/>
                      <a:pt x="32324" y="14619"/>
                      <a:pt x="33992" y="17254"/>
                    </a:cubicBezTo>
                    <a:cubicBezTo>
                      <a:pt x="35660" y="19923"/>
                      <a:pt x="36394" y="24259"/>
                      <a:pt x="33992" y="25193"/>
                    </a:cubicBezTo>
                    <a:cubicBezTo>
                      <a:pt x="33553" y="25364"/>
                      <a:pt x="33191" y="25444"/>
                      <a:pt x="32892" y="25444"/>
                    </a:cubicBezTo>
                    <a:cubicBezTo>
                      <a:pt x="31557" y="25444"/>
                      <a:pt x="31490" y="23835"/>
                      <a:pt x="31490" y="21491"/>
                    </a:cubicBezTo>
                    <a:cubicBezTo>
                      <a:pt x="31490" y="20222"/>
                      <a:pt x="30786" y="19625"/>
                      <a:pt x="30023" y="19625"/>
                    </a:cubicBezTo>
                    <a:cubicBezTo>
                      <a:pt x="29061" y="19625"/>
                      <a:pt x="28005" y="20575"/>
                      <a:pt x="28154" y="22325"/>
                    </a:cubicBezTo>
                    <a:cubicBezTo>
                      <a:pt x="28421" y="25460"/>
                      <a:pt x="28788" y="27395"/>
                      <a:pt x="25653" y="27795"/>
                    </a:cubicBezTo>
                    <a:cubicBezTo>
                      <a:pt x="25516" y="27811"/>
                      <a:pt x="25387" y="27819"/>
                      <a:pt x="25267" y="27819"/>
                    </a:cubicBezTo>
                    <a:cubicBezTo>
                      <a:pt x="22622" y="27819"/>
                      <a:pt x="23775" y="24091"/>
                      <a:pt x="25019" y="21858"/>
                    </a:cubicBezTo>
                    <a:cubicBezTo>
                      <a:pt x="26286" y="19556"/>
                      <a:pt x="29455" y="19022"/>
                      <a:pt x="29822" y="16620"/>
                    </a:cubicBezTo>
                    <a:cubicBezTo>
                      <a:pt x="30189" y="14252"/>
                      <a:pt x="28688" y="14386"/>
                      <a:pt x="28755" y="11817"/>
                    </a:cubicBezTo>
                    <a:cubicBezTo>
                      <a:pt x="28788" y="9282"/>
                      <a:pt x="30256" y="7481"/>
                      <a:pt x="30189" y="4679"/>
                    </a:cubicBezTo>
                    <a:cubicBezTo>
                      <a:pt x="30152" y="3123"/>
                      <a:pt x="29029" y="2336"/>
                      <a:pt x="27786" y="2336"/>
                    </a:cubicBezTo>
                    <a:cubicBezTo>
                      <a:pt x="26818" y="2336"/>
                      <a:pt x="25776" y="2814"/>
                      <a:pt x="25119" y="3778"/>
                    </a:cubicBezTo>
                    <a:cubicBezTo>
                      <a:pt x="23584" y="5979"/>
                      <a:pt x="25286" y="8014"/>
                      <a:pt x="26453" y="12918"/>
                    </a:cubicBezTo>
                    <a:cubicBezTo>
                      <a:pt x="27039" y="15379"/>
                      <a:pt x="26112" y="16437"/>
                      <a:pt x="25056" y="16437"/>
                    </a:cubicBezTo>
                    <a:cubicBezTo>
                      <a:pt x="24009" y="16437"/>
                      <a:pt x="22834" y="15396"/>
                      <a:pt x="22884" y="13652"/>
                    </a:cubicBezTo>
                    <a:cubicBezTo>
                      <a:pt x="22958" y="11056"/>
                      <a:pt x="22867" y="9119"/>
                      <a:pt x="21810" y="9119"/>
                    </a:cubicBezTo>
                    <a:cubicBezTo>
                      <a:pt x="21441" y="9119"/>
                      <a:pt x="20954" y="9356"/>
                      <a:pt x="20315" y="9882"/>
                    </a:cubicBezTo>
                    <a:cubicBezTo>
                      <a:pt x="17814" y="11884"/>
                      <a:pt x="20382" y="16153"/>
                      <a:pt x="22250" y="19823"/>
                    </a:cubicBezTo>
                    <a:cubicBezTo>
                      <a:pt x="23494" y="22311"/>
                      <a:pt x="22714" y="23649"/>
                      <a:pt x="21822" y="23649"/>
                    </a:cubicBezTo>
                    <a:cubicBezTo>
                      <a:pt x="21399" y="23649"/>
                      <a:pt x="20951" y="23348"/>
                      <a:pt x="20682" y="22725"/>
                    </a:cubicBezTo>
                    <a:cubicBezTo>
                      <a:pt x="20188" y="21558"/>
                      <a:pt x="19435" y="20825"/>
                      <a:pt x="18675" y="20825"/>
                    </a:cubicBezTo>
                    <a:cubicBezTo>
                      <a:pt x="18153" y="20825"/>
                      <a:pt x="17628" y="21170"/>
                      <a:pt x="17180" y="21958"/>
                    </a:cubicBezTo>
                    <a:cubicBezTo>
                      <a:pt x="16046" y="23926"/>
                      <a:pt x="17347" y="27428"/>
                      <a:pt x="15979" y="29229"/>
                    </a:cubicBezTo>
                    <a:cubicBezTo>
                      <a:pt x="15530" y="29821"/>
                      <a:pt x="15016" y="30107"/>
                      <a:pt x="14507" y="30107"/>
                    </a:cubicBezTo>
                    <a:cubicBezTo>
                      <a:pt x="13466" y="30107"/>
                      <a:pt x="12446" y="28912"/>
                      <a:pt x="12043" y="26694"/>
                    </a:cubicBezTo>
                    <a:cubicBezTo>
                      <a:pt x="11442" y="23359"/>
                      <a:pt x="13944" y="22792"/>
                      <a:pt x="15512" y="19823"/>
                    </a:cubicBezTo>
                    <a:cubicBezTo>
                      <a:pt x="16814" y="17358"/>
                      <a:pt x="15241" y="15744"/>
                      <a:pt x="13277" y="15744"/>
                    </a:cubicBezTo>
                    <a:cubicBezTo>
                      <a:pt x="12875" y="15744"/>
                      <a:pt x="12456" y="15812"/>
                      <a:pt x="12043" y="15953"/>
                    </a:cubicBezTo>
                    <a:cubicBezTo>
                      <a:pt x="9574" y="16787"/>
                      <a:pt x="11342" y="19956"/>
                      <a:pt x="10709" y="23659"/>
                    </a:cubicBezTo>
                    <a:cubicBezTo>
                      <a:pt x="10514" y="24747"/>
                      <a:pt x="10065" y="25184"/>
                      <a:pt x="9527" y="25184"/>
                    </a:cubicBezTo>
                    <a:cubicBezTo>
                      <a:pt x="8215" y="25184"/>
                      <a:pt x="6372" y="22594"/>
                      <a:pt x="6372" y="20490"/>
                    </a:cubicBezTo>
                    <a:cubicBezTo>
                      <a:pt x="6372" y="18504"/>
                      <a:pt x="5151" y="16412"/>
                      <a:pt x="3783" y="16412"/>
                    </a:cubicBezTo>
                    <a:cubicBezTo>
                      <a:pt x="3128" y="16412"/>
                      <a:pt x="2440" y="16890"/>
                      <a:pt x="1836" y="18088"/>
                    </a:cubicBezTo>
                    <a:cubicBezTo>
                      <a:pt x="1" y="21791"/>
                      <a:pt x="3403" y="24660"/>
                      <a:pt x="4704" y="26127"/>
                    </a:cubicBezTo>
                    <a:cubicBezTo>
                      <a:pt x="6005" y="27595"/>
                      <a:pt x="6472" y="29530"/>
                      <a:pt x="2770" y="30931"/>
                    </a:cubicBezTo>
                    <a:lnTo>
                      <a:pt x="40763" y="30330"/>
                    </a:lnTo>
                    <a:cubicBezTo>
                      <a:pt x="40763" y="30330"/>
                      <a:pt x="40763" y="4979"/>
                      <a:pt x="39929" y="1943"/>
                    </a:cubicBezTo>
                    <a:cubicBezTo>
                      <a:pt x="39567" y="610"/>
                      <a:pt x="38644" y="1"/>
                      <a:pt x="376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20" name="Google Shape;1320;p34"/>
              <p:cNvGrpSpPr/>
              <p:nvPr/>
            </p:nvGrpSpPr>
            <p:grpSpPr>
              <a:xfrm rot="739684">
                <a:off x="7445348" y="4564015"/>
                <a:ext cx="1077430" cy="512003"/>
                <a:chOff x="4925350" y="704275"/>
                <a:chExt cx="1077475" cy="512025"/>
              </a:xfrm>
            </p:grpSpPr>
            <p:sp>
              <p:nvSpPr>
                <p:cNvPr id="1321" name="Google Shape;1321;p34"/>
                <p:cNvSpPr/>
                <p:nvPr/>
              </p:nvSpPr>
              <p:spPr>
                <a:xfrm>
                  <a:off x="4925350" y="743200"/>
                  <a:ext cx="6705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0" h="6917" extrusionOk="0">
                      <a:moveTo>
                        <a:pt x="13408" y="0"/>
                      </a:moveTo>
                      <a:cubicBezTo>
                        <a:pt x="6185" y="0"/>
                        <a:pt x="1" y="4481"/>
                        <a:pt x="1" y="4481"/>
                      </a:cubicBezTo>
                      <a:cubicBezTo>
                        <a:pt x="904" y="4638"/>
                        <a:pt x="1765" y="4704"/>
                        <a:pt x="2589" y="4704"/>
                      </a:cubicBezTo>
                      <a:cubicBezTo>
                        <a:pt x="6608" y="4704"/>
                        <a:pt x="9749" y="3155"/>
                        <a:pt x="12638" y="3155"/>
                      </a:cubicBezTo>
                      <a:cubicBezTo>
                        <a:pt x="13686" y="3155"/>
                        <a:pt x="14701" y="3359"/>
                        <a:pt x="15712" y="3914"/>
                      </a:cubicBezTo>
                      <a:cubicBezTo>
                        <a:pt x="20082" y="6316"/>
                        <a:pt x="26820" y="6916"/>
                        <a:pt x="26820" y="6916"/>
                      </a:cubicBezTo>
                      <a:cubicBezTo>
                        <a:pt x="26820" y="6916"/>
                        <a:pt x="22383" y="579"/>
                        <a:pt x="14644" y="45"/>
                      </a:cubicBezTo>
                      <a:cubicBezTo>
                        <a:pt x="14229" y="14"/>
                        <a:pt x="13817" y="0"/>
                        <a:pt x="13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2" name="Google Shape;1322;p34"/>
                <p:cNvSpPr/>
                <p:nvPr/>
              </p:nvSpPr>
              <p:spPr>
                <a:xfrm>
                  <a:off x="5240575" y="942350"/>
                  <a:ext cx="567925" cy="1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7" h="5853" extrusionOk="0">
                      <a:moveTo>
                        <a:pt x="17929" y="1"/>
                      </a:moveTo>
                      <a:cubicBezTo>
                        <a:pt x="15911" y="1"/>
                        <a:pt x="13527" y="302"/>
                        <a:pt x="11342" y="1352"/>
                      </a:cubicBezTo>
                      <a:cubicBezTo>
                        <a:pt x="5588" y="4132"/>
                        <a:pt x="1548" y="4364"/>
                        <a:pt x="361" y="4364"/>
                      </a:cubicBezTo>
                      <a:cubicBezTo>
                        <a:pt x="124" y="4364"/>
                        <a:pt x="1" y="4354"/>
                        <a:pt x="1" y="4354"/>
                      </a:cubicBezTo>
                      <a:lnTo>
                        <a:pt x="1" y="4354"/>
                      </a:lnTo>
                      <a:cubicBezTo>
                        <a:pt x="2237" y="5423"/>
                        <a:pt x="4500" y="5852"/>
                        <a:pt x="6647" y="5852"/>
                      </a:cubicBezTo>
                      <a:cubicBezTo>
                        <a:pt x="10265" y="5852"/>
                        <a:pt x="13551" y="4631"/>
                        <a:pt x="15812" y="3187"/>
                      </a:cubicBezTo>
                      <a:cubicBezTo>
                        <a:pt x="17880" y="1786"/>
                        <a:pt x="20248" y="918"/>
                        <a:pt x="22717" y="552"/>
                      </a:cubicBezTo>
                      <a:cubicBezTo>
                        <a:pt x="22717" y="552"/>
                        <a:pt x="20657" y="1"/>
                        <a:pt x="1792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3" name="Google Shape;1323;p34"/>
                <p:cNvSpPr/>
                <p:nvPr/>
              </p:nvSpPr>
              <p:spPr>
                <a:xfrm>
                  <a:off x="5482425" y="1051825"/>
                  <a:ext cx="492875" cy="16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5" h="6579" extrusionOk="0">
                      <a:moveTo>
                        <a:pt x="14944" y="0"/>
                      </a:moveTo>
                      <a:cubicBezTo>
                        <a:pt x="12982" y="0"/>
                        <a:pt x="10528" y="740"/>
                        <a:pt x="8540" y="2344"/>
                      </a:cubicBezTo>
                      <a:cubicBezTo>
                        <a:pt x="5471" y="4845"/>
                        <a:pt x="0" y="4879"/>
                        <a:pt x="0" y="4879"/>
                      </a:cubicBezTo>
                      <a:cubicBezTo>
                        <a:pt x="0" y="4879"/>
                        <a:pt x="2899" y="6579"/>
                        <a:pt x="6353" y="6579"/>
                      </a:cubicBezTo>
                      <a:cubicBezTo>
                        <a:pt x="7172" y="6579"/>
                        <a:pt x="8023" y="6483"/>
                        <a:pt x="8873" y="6246"/>
                      </a:cubicBezTo>
                      <a:cubicBezTo>
                        <a:pt x="12727" y="5166"/>
                        <a:pt x="14306" y="2323"/>
                        <a:pt x="17994" y="2323"/>
                      </a:cubicBezTo>
                      <a:cubicBezTo>
                        <a:pt x="18521" y="2323"/>
                        <a:pt x="19090" y="2381"/>
                        <a:pt x="19714" y="2510"/>
                      </a:cubicBezTo>
                      <a:cubicBezTo>
                        <a:pt x="19714" y="2510"/>
                        <a:pt x="19314" y="1877"/>
                        <a:pt x="17613" y="676"/>
                      </a:cubicBezTo>
                      <a:cubicBezTo>
                        <a:pt x="16990" y="233"/>
                        <a:pt x="16044" y="0"/>
                        <a:pt x="1494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4" name="Google Shape;1324;p34"/>
                <p:cNvSpPr/>
                <p:nvPr/>
              </p:nvSpPr>
              <p:spPr>
                <a:xfrm>
                  <a:off x="5657550" y="704275"/>
                  <a:ext cx="271875" cy="31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5" h="12744" extrusionOk="0">
                      <a:moveTo>
                        <a:pt x="0" y="1"/>
                      </a:moveTo>
                      <a:cubicBezTo>
                        <a:pt x="0" y="1"/>
                        <a:pt x="3503" y="1702"/>
                        <a:pt x="5104" y="4437"/>
                      </a:cubicBezTo>
                      <a:cubicBezTo>
                        <a:pt x="6705" y="7139"/>
                        <a:pt x="9941" y="12743"/>
                        <a:pt x="9941" y="12743"/>
                      </a:cubicBezTo>
                      <a:cubicBezTo>
                        <a:pt x="8273" y="8540"/>
                        <a:pt x="10875" y="7439"/>
                        <a:pt x="8840" y="3937"/>
                      </a:cubicBezTo>
                      <a:cubicBezTo>
                        <a:pt x="6805" y="434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5" name="Google Shape;1325;p34"/>
                <p:cNvSpPr/>
                <p:nvPr/>
              </p:nvSpPr>
              <p:spPr>
                <a:xfrm>
                  <a:off x="4925350" y="750975"/>
                  <a:ext cx="1077475" cy="4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99" h="16913" fill="none" extrusionOk="0">
                      <a:moveTo>
                        <a:pt x="43098" y="16913"/>
                      </a:moveTo>
                      <a:cubicBezTo>
                        <a:pt x="40963" y="11642"/>
                        <a:pt x="37027" y="7406"/>
                        <a:pt x="30356" y="7106"/>
                      </a:cubicBezTo>
                      <a:cubicBezTo>
                        <a:pt x="23718" y="6839"/>
                        <a:pt x="20549" y="3170"/>
                        <a:pt x="15145" y="1602"/>
                      </a:cubicBezTo>
                      <a:cubicBezTo>
                        <a:pt x="9741" y="1"/>
                        <a:pt x="1" y="4170"/>
                        <a:pt x="1" y="4170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6" name="Google Shape;1326;p34"/>
                <p:cNvSpPr/>
                <p:nvPr/>
              </p:nvSpPr>
              <p:spPr>
                <a:xfrm>
                  <a:off x="5240575" y="954450"/>
                  <a:ext cx="567925" cy="11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7" h="4705" fill="none" extrusionOk="0">
                      <a:moveTo>
                        <a:pt x="1" y="3870"/>
                      </a:moveTo>
                      <a:cubicBezTo>
                        <a:pt x="8774" y="4704"/>
                        <a:pt x="12343" y="2803"/>
                        <a:pt x="14978" y="1402"/>
                      </a:cubicBezTo>
                      <a:cubicBezTo>
                        <a:pt x="17613" y="1"/>
                        <a:pt x="22717" y="68"/>
                        <a:pt x="22717" y="68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7" name="Google Shape;1327;p34"/>
                <p:cNvSpPr/>
                <p:nvPr/>
              </p:nvSpPr>
              <p:spPr>
                <a:xfrm>
                  <a:off x="5656700" y="704275"/>
                  <a:ext cx="249375" cy="3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5" h="12777" fill="none" extrusionOk="0">
                      <a:moveTo>
                        <a:pt x="1" y="1"/>
                      </a:moveTo>
                      <a:cubicBezTo>
                        <a:pt x="4037" y="768"/>
                        <a:pt x="7573" y="3470"/>
                        <a:pt x="8107" y="5972"/>
                      </a:cubicBezTo>
                      <a:cubicBezTo>
                        <a:pt x="8607" y="8240"/>
                        <a:pt x="9241" y="10542"/>
                        <a:pt x="9975" y="12776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8" name="Google Shape;1328;p34"/>
                <p:cNvSpPr/>
                <p:nvPr/>
              </p:nvSpPr>
              <p:spPr>
                <a:xfrm>
                  <a:off x="5481575" y="1069550"/>
                  <a:ext cx="492875" cy="13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5" h="5371" fill="none" extrusionOk="0">
                      <a:moveTo>
                        <a:pt x="1" y="4170"/>
                      </a:moveTo>
                      <a:cubicBezTo>
                        <a:pt x="5138" y="5371"/>
                        <a:pt x="8974" y="3636"/>
                        <a:pt x="12143" y="1801"/>
                      </a:cubicBezTo>
                      <a:cubicBezTo>
                        <a:pt x="15312" y="0"/>
                        <a:pt x="19715" y="1801"/>
                        <a:pt x="19715" y="1801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29" name="Google Shape;1329;p34"/>
            <p:cNvSpPr/>
            <p:nvPr/>
          </p:nvSpPr>
          <p:spPr>
            <a:xfrm flipH="1">
              <a:off x="-3525" y="4379650"/>
              <a:ext cx="1019100" cy="773275"/>
            </a:xfrm>
            <a:custGeom>
              <a:avLst/>
              <a:gdLst/>
              <a:ahLst/>
              <a:cxnLst/>
              <a:rect l="l" t="t" r="r" b="b"/>
              <a:pathLst>
                <a:path w="40764" h="30931" extrusionOk="0">
                  <a:moveTo>
                    <a:pt x="37643" y="1"/>
                  </a:moveTo>
                  <a:cubicBezTo>
                    <a:pt x="36339" y="1"/>
                    <a:pt x="34901" y="1033"/>
                    <a:pt x="34392" y="2844"/>
                  </a:cubicBezTo>
                  <a:cubicBezTo>
                    <a:pt x="33458" y="6080"/>
                    <a:pt x="36427" y="9048"/>
                    <a:pt x="37795" y="11550"/>
                  </a:cubicBezTo>
                  <a:cubicBezTo>
                    <a:pt x="38740" y="13256"/>
                    <a:pt x="37486" y="14803"/>
                    <a:pt x="36137" y="14803"/>
                  </a:cubicBezTo>
                  <a:cubicBezTo>
                    <a:pt x="35534" y="14803"/>
                    <a:pt x="34912" y="14494"/>
                    <a:pt x="34459" y="13752"/>
                  </a:cubicBezTo>
                  <a:cubicBezTo>
                    <a:pt x="32991" y="11350"/>
                    <a:pt x="34359" y="9148"/>
                    <a:pt x="33425" y="7847"/>
                  </a:cubicBezTo>
                  <a:cubicBezTo>
                    <a:pt x="33198" y="7520"/>
                    <a:pt x="32945" y="7363"/>
                    <a:pt x="32687" y="7363"/>
                  </a:cubicBezTo>
                  <a:cubicBezTo>
                    <a:pt x="31921" y="7363"/>
                    <a:pt x="31105" y="8738"/>
                    <a:pt x="30756" y="11083"/>
                  </a:cubicBezTo>
                  <a:cubicBezTo>
                    <a:pt x="30289" y="14219"/>
                    <a:pt x="32324" y="14619"/>
                    <a:pt x="33992" y="17254"/>
                  </a:cubicBezTo>
                  <a:cubicBezTo>
                    <a:pt x="35660" y="19923"/>
                    <a:pt x="36394" y="24259"/>
                    <a:pt x="33992" y="25193"/>
                  </a:cubicBezTo>
                  <a:cubicBezTo>
                    <a:pt x="33553" y="25364"/>
                    <a:pt x="33191" y="25444"/>
                    <a:pt x="32892" y="25444"/>
                  </a:cubicBezTo>
                  <a:cubicBezTo>
                    <a:pt x="31557" y="25444"/>
                    <a:pt x="31490" y="23835"/>
                    <a:pt x="31490" y="21491"/>
                  </a:cubicBezTo>
                  <a:cubicBezTo>
                    <a:pt x="31490" y="20222"/>
                    <a:pt x="30786" y="19625"/>
                    <a:pt x="30023" y="19625"/>
                  </a:cubicBezTo>
                  <a:cubicBezTo>
                    <a:pt x="29061" y="19625"/>
                    <a:pt x="28005" y="20575"/>
                    <a:pt x="28154" y="22325"/>
                  </a:cubicBezTo>
                  <a:cubicBezTo>
                    <a:pt x="28421" y="25460"/>
                    <a:pt x="28788" y="27395"/>
                    <a:pt x="25653" y="27795"/>
                  </a:cubicBezTo>
                  <a:cubicBezTo>
                    <a:pt x="25516" y="27811"/>
                    <a:pt x="25387" y="27819"/>
                    <a:pt x="25267" y="27819"/>
                  </a:cubicBezTo>
                  <a:cubicBezTo>
                    <a:pt x="22622" y="27819"/>
                    <a:pt x="23775" y="24091"/>
                    <a:pt x="25019" y="21858"/>
                  </a:cubicBezTo>
                  <a:cubicBezTo>
                    <a:pt x="26286" y="19556"/>
                    <a:pt x="29455" y="19022"/>
                    <a:pt x="29822" y="16620"/>
                  </a:cubicBezTo>
                  <a:cubicBezTo>
                    <a:pt x="30189" y="14252"/>
                    <a:pt x="28688" y="14386"/>
                    <a:pt x="28755" y="11817"/>
                  </a:cubicBezTo>
                  <a:cubicBezTo>
                    <a:pt x="28788" y="9282"/>
                    <a:pt x="30256" y="7481"/>
                    <a:pt x="30189" y="4679"/>
                  </a:cubicBezTo>
                  <a:cubicBezTo>
                    <a:pt x="30152" y="3123"/>
                    <a:pt x="29029" y="2336"/>
                    <a:pt x="27786" y="2336"/>
                  </a:cubicBezTo>
                  <a:cubicBezTo>
                    <a:pt x="26818" y="2336"/>
                    <a:pt x="25776" y="2814"/>
                    <a:pt x="25119" y="3778"/>
                  </a:cubicBezTo>
                  <a:cubicBezTo>
                    <a:pt x="23584" y="5979"/>
                    <a:pt x="25286" y="8014"/>
                    <a:pt x="26453" y="12918"/>
                  </a:cubicBezTo>
                  <a:cubicBezTo>
                    <a:pt x="27039" y="15379"/>
                    <a:pt x="26112" y="16437"/>
                    <a:pt x="25056" y="16437"/>
                  </a:cubicBezTo>
                  <a:cubicBezTo>
                    <a:pt x="24009" y="16437"/>
                    <a:pt x="22834" y="15396"/>
                    <a:pt x="22884" y="13652"/>
                  </a:cubicBezTo>
                  <a:cubicBezTo>
                    <a:pt x="22958" y="11056"/>
                    <a:pt x="22867" y="9119"/>
                    <a:pt x="21810" y="9119"/>
                  </a:cubicBezTo>
                  <a:cubicBezTo>
                    <a:pt x="21441" y="9119"/>
                    <a:pt x="20954" y="9356"/>
                    <a:pt x="20315" y="9882"/>
                  </a:cubicBezTo>
                  <a:cubicBezTo>
                    <a:pt x="17814" y="11884"/>
                    <a:pt x="20382" y="16153"/>
                    <a:pt x="22250" y="19823"/>
                  </a:cubicBezTo>
                  <a:cubicBezTo>
                    <a:pt x="23494" y="22311"/>
                    <a:pt x="22714" y="23649"/>
                    <a:pt x="21822" y="23649"/>
                  </a:cubicBezTo>
                  <a:cubicBezTo>
                    <a:pt x="21399" y="23649"/>
                    <a:pt x="20951" y="23348"/>
                    <a:pt x="20682" y="22725"/>
                  </a:cubicBezTo>
                  <a:cubicBezTo>
                    <a:pt x="20188" y="21558"/>
                    <a:pt x="19435" y="20825"/>
                    <a:pt x="18675" y="20825"/>
                  </a:cubicBezTo>
                  <a:cubicBezTo>
                    <a:pt x="18153" y="20825"/>
                    <a:pt x="17628" y="21170"/>
                    <a:pt x="17180" y="21958"/>
                  </a:cubicBezTo>
                  <a:cubicBezTo>
                    <a:pt x="16046" y="23926"/>
                    <a:pt x="17347" y="27428"/>
                    <a:pt x="15979" y="29229"/>
                  </a:cubicBezTo>
                  <a:cubicBezTo>
                    <a:pt x="15530" y="29821"/>
                    <a:pt x="15016" y="30107"/>
                    <a:pt x="14507" y="30107"/>
                  </a:cubicBezTo>
                  <a:cubicBezTo>
                    <a:pt x="13466" y="30107"/>
                    <a:pt x="12446" y="28912"/>
                    <a:pt x="12043" y="26694"/>
                  </a:cubicBezTo>
                  <a:cubicBezTo>
                    <a:pt x="11442" y="23359"/>
                    <a:pt x="13944" y="22792"/>
                    <a:pt x="15512" y="19823"/>
                  </a:cubicBezTo>
                  <a:cubicBezTo>
                    <a:pt x="16814" y="17358"/>
                    <a:pt x="15241" y="15744"/>
                    <a:pt x="13277" y="15744"/>
                  </a:cubicBezTo>
                  <a:cubicBezTo>
                    <a:pt x="12875" y="15744"/>
                    <a:pt x="12456" y="15812"/>
                    <a:pt x="12043" y="15953"/>
                  </a:cubicBezTo>
                  <a:cubicBezTo>
                    <a:pt x="9574" y="16787"/>
                    <a:pt x="11342" y="19956"/>
                    <a:pt x="10709" y="23659"/>
                  </a:cubicBezTo>
                  <a:cubicBezTo>
                    <a:pt x="10514" y="24747"/>
                    <a:pt x="10065" y="25184"/>
                    <a:pt x="9527" y="25184"/>
                  </a:cubicBezTo>
                  <a:cubicBezTo>
                    <a:pt x="8215" y="25184"/>
                    <a:pt x="6372" y="22594"/>
                    <a:pt x="6372" y="20490"/>
                  </a:cubicBezTo>
                  <a:cubicBezTo>
                    <a:pt x="6372" y="18504"/>
                    <a:pt x="5151" y="16412"/>
                    <a:pt x="3783" y="16412"/>
                  </a:cubicBezTo>
                  <a:cubicBezTo>
                    <a:pt x="3128" y="16412"/>
                    <a:pt x="2440" y="16890"/>
                    <a:pt x="1836" y="18088"/>
                  </a:cubicBezTo>
                  <a:cubicBezTo>
                    <a:pt x="1" y="21791"/>
                    <a:pt x="3403" y="24660"/>
                    <a:pt x="4704" y="26127"/>
                  </a:cubicBezTo>
                  <a:cubicBezTo>
                    <a:pt x="6005" y="27595"/>
                    <a:pt x="6472" y="29530"/>
                    <a:pt x="2770" y="30931"/>
                  </a:cubicBezTo>
                  <a:lnTo>
                    <a:pt x="40763" y="30330"/>
                  </a:lnTo>
                  <a:cubicBezTo>
                    <a:pt x="40763" y="30330"/>
                    <a:pt x="40763" y="4979"/>
                    <a:pt x="39929" y="1943"/>
                  </a:cubicBezTo>
                  <a:cubicBezTo>
                    <a:pt x="39567" y="610"/>
                    <a:pt x="38644" y="1"/>
                    <a:pt x="376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0" name="Google Shape;1330;p34"/>
            <p:cNvGrpSpPr/>
            <p:nvPr/>
          </p:nvGrpSpPr>
          <p:grpSpPr>
            <a:xfrm>
              <a:off x="228600" y="3780600"/>
              <a:ext cx="692200" cy="1356000"/>
              <a:chOff x="3978000" y="1359750"/>
              <a:chExt cx="692200" cy="1356000"/>
            </a:xfrm>
          </p:grpSpPr>
          <p:sp>
            <p:nvSpPr>
              <p:cNvPr id="1331" name="Google Shape;1331;p34"/>
              <p:cNvSpPr/>
              <p:nvPr/>
            </p:nvSpPr>
            <p:spPr>
              <a:xfrm>
                <a:off x="3996350" y="1359750"/>
                <a:ext cx="206850" cy="477025"/>
              </a:xfrm>
              <a:custGeom>
                <a:avLst/>
                <a:gdLst/>
                <a:ahLst/>
                <a:cxnLst/>
                <a:rect l="l" t="t" r="r" b="b"/>
                <a:pathLst>
                  <a:path w="8274" h="19081" extrusionOk="0">
                    <a:moveTo>
                      <a:pt x="3837" y="0"/>
                    </a:moveTo>
                    <a:cubicBezTo>
                      <a:pt x="3837" y="1"/>
                      <a:pt x="2036" y="5271"/>
                      <a:pt x="1035" y="9541"/>
                    </a:cubicBezTo>
                    <a:cubicBezTo>
                      <a:pt x="1" y="13777"/>
                      <a:pt x="2603" y="19081"/>
                      <a:pt x="2603" y="19081"/>
                    </a:cubicBezTo>
                    <a:cubicBezTo>
                      <a:pt x="8273" y="7973"/>
                      <a:pt x="3837" y="1"/>
                      <a:pt x="38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4"/>
              <p:cNvSpPr/>
              <p:nvPr/>
            </p:nvSpPr>
            <p:spPr>
              <a:xfrm>
                <a:off x="4102275" y="1480675"/>
                <a:ext cx="159300" cy="813100"/>
              </a:xfrm>
              <a:custGeom>
                <a:avLst/>
                <a:gdLst/>
                <a:ahLst/>
                <a:cxnLst/>
                <a:rect l="l" t="t" r="r" b="b"/>
                <a:pathLst>
                  <a:path w="6372" h="32524" extrusionOk="0">
                    <a:moveTo>
                      <a:pt x="3336" y="0"/>
                    </a:moveTo>
                    <a:cubicBezTo>
                      <a:pt x="3336" y="1"/>
                      <a:pt x="3803" y="935"/>
                      <a:pt x="3736" y="4704"/>
                    </a:cubicBezTo>
                    <a:cubicBezTo>
                      <a:pt x="3669" y="8473"/>
                      <a:pt x="2402" y="11542"/>
                      <a:pt x="1234" y="16645"/>
                    </a:cubicBezTo>
                    <a:cubicBezTo>
                      <a:pt x="67" y="21749"/>
                      <a:pt x="0" y="26586"/>
                      <a:pt x="4403" y="32524"/>
                    </a:cubicBezTo>
                    <a:cubicBezTo>
                      <a:pt x="4403" y="32524"/>
                      <a:pt x="4337" y="31022"/>
                      <a:pt x="4070" y="28621"/>
                    </a:cubicBezTo>
                    <a:cubicBezTo>
                      <a:pt x="3803" y="26186"/>
                      <a:pt x="5271" y="20415"/>
                      <a:pt x="5838" y="12176"/>
                    </a:cubicBezTo>
                    <a:cubicBezTo>
                      <a:pt x="6371" y="3970"/>
                      <a:pt x="3336" y="1"/>
                      <a:pt x="33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4"/>
              <p:cNvSpPr/>
              <p:nvPr/>
            </p:nvSpPr>
            <p:spPr>
              <a:xfrm>
                <a:off x="3978000" y="2038575"/>
                <a:ext cx="466200" cy="391575"/>
              </a:xfrm>
              <a:custGeom>
                <a:avLst/>
                <a:gdLst/>
                <a:ahLst/>
                <a:cxnLst/>
                <a:rect l="l" t="t" r="r" b="b"/>
                <a:pathLst>
                  <a:path w="18648" h="15663" extrusionOk="0">
                    <a:moveTo>
                      <a:pt x="18322" y="15088"/>
                    </a:moveTo>
                    <a:cubicBezTo>
                      <a:pt x="18431" y="15139"/>
                      <a:pt x="18539" y="15191"/>
                      <a:pt x="18648" y="15244"/>
                    </a:cubicBezTo>
                    <a:cubicBezTo>
                      <a:pt x="18538" y="15190"/>
                      <a:pt x="18429" y="15138"/>
                      <a:pt x="18322" y="15088"/>
                    </a:cubicBezTo>
                    <a:close/>
                    <a:moveTo>
                      <a:pt x="1" y="0"/>
                    </a:moveTo>
                    <a:lnTo>
                      <a:pt x="1" y="0"/>
                    </a:lnTo>
                    <a:cubicBezTo>
                      <a:pt x="735" y="2936"/>
                      <a:pt x="1168" y="5938"/>
                      <a:pt x="1302" y="8973"/>
                    </a:cubicBezTo>
                    <a:cubicBezTo>
                      <a:pt x="1553" y="14117"/>
                      <a:pt x="4104" y="15663"/>
                      <a:pt x="7541" y="15663"/>
                    </a:cubicBezTo>
                    <a:cubicBezTo>
                      <a:pt x="7760" y="15663"/>
                      <a:pt x="7982" y="15657"/>
                      <a:pt x="8207" y="15645"/>
                    </a:cubicBezTo>
                    <a:cubicBezTo>
                      <a:pt x="10798" y="15507"/>
                      <a:pt x="12412" y="14203"/>
                      <a:pt x="14782" y="14203"/>
                    </a:cubicBezTo>
                    <a:cubicBezTo>
                      <a:pt x="15783" y="14203"/>
                      <a:pt x="16920" y="14436"/>
                      <a:pt x="18322" y="15088"/>
                    </a:cubicBezTo>
                    <a:lnTo>
                      <a:pt x="18322" y="15088"/>
                    </a:lnTo>
                    <a:cubicBezTo>
                      <a:pt x="16717" y="14331"/>
                      <a:pt x="15029" y="13751"/>
                      <a:pt x="13310" y="13376"/>
                    </a:cubicBezTo>
                    <a:cubicBezTo>
                      <a:pt x="10542" y="12809"/>
                      <a:pt x="5271" y="13910"/>
                      <a:pt x="4571" y="8973"/>
                    </a:cubicBezTo>
                    <a:cubicBezTo>
                      <a:pt x="3837" y="4037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4"/>
              <p:cNvSpPr/>
              <p:nvPr/>
            </p:nvSpPr>
            <p:spPr>
              <a:xfrm>
                <a:off x="4273225" y="1963525"/>
                <a:ext cx="321075" cy="575425"/>
              </a:xfrm>
              <a:custGeom>
                <a:avLst/>
                <a:gdLst/>
                <a:ahLst/>
                <a:cxnLst/>
                <a:rect l="l" t="t" r="r" b="b"/>
                <a:pathLst>
                  <a:path w="12843" h="23017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0" y="0"/>
                      <a:pt x="668" y="3603"/>
                      <a:pt x="1401" y="8006"/>
                    </a:cubicBezTo>
                    <a:cubicBezTo>
                      <a:pt x="2135" y="12442"/>
                      <a:pt x="5738" y="13476"/>
                      <a:pt x="7939" y="15378"/>
                    </a:cubicBezTo>
                    <a:cubicBezTo>
                      <a:pt x="10174" y="17246"/>
                      <a:pt x="10541" y="19080"/>
                      <a:pt x="11175" y="20515"/>
                    </a:cubicBezTo>
                    <a:cubicBezTo>
                      <a:pt x="11609" y="21449"/>
                      <a:pt x="12142" y="22283"/>
                      <a:pt x="12843" y="23017"/>
                    </a:cubicBezTo>
                    <a:cubicBezTo>
                      <a:pt x="11275" y="18747"/>
                      <a:pt x="12476" y="13943"/>
                      <a:pt x="10241" y="11942"/>
                    </a:cubicBezTo>
                    <a:cubicBezTo>
                      <a:pt x="8039" y="9974"/>
                      <a:pt x="5037" y="8540"/>
                      <a:pt x="3269" y="4970"/>
                    </a:cubicBezTo>
                    <a:cubicBezTo>
                      <a:pt x="1502" y="1368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4"/>
              <p:cNvSpPr/>
              <p:nvPr/>
            </p:nvSpPr>
            <p:spPr>
              <a:xfrm>
                <a:off x="4038050" y="2497175"/>
                <a:ext cx="628800" cy="180200"/>
              </a:xfrm>
              <a:custGeom>
                <a:avLst/>
                <a:gdLst/>
                <a:ahLst/>
                <a:cxnLst/>
                <a:rect l="l" t="t" r="r" b="b"/>
                <a:pathLst>
                  <a:path w="25152" h="7208" extrusionOk="0">
                    <a:moveTo>
                      <a:pt x="3418" y="0"/>
                    </a:moveTo>
                    <a:cubicBezTo>
                      <a:pt x="2260" y="0"/>
                      <a:pt x="1107" y="208"/>
                      <a:pt x="1" y="603"/>
                    </a:cubicBezTo>
                    <a:cubicBezTo>
                      <a:pt x="92" y="601"/>
                      <a:pt x="183" y="599"/>
                      <a:pt x="274" y="599"/>
                    </a:cubicBezTo>
                    <a:cubicBezTo>
                      <a:pt x="2546" y="599"/>
                      <a:pt x="4740" y="1397"/>
                      <a:pt x="6472" y="2905"/>
                    </a:cubicBezTo>
                    <a:cubicBezTo>
                      <a:pt x="8918" y="5052"/>
                      <a:pt x="10744" y="6468"/>
                      <a:pt x="13321" y="6468"/>
                    </a:cubicBezTo>
                    <a:cubicBezTo>
                      <a:pt x="13907" y="6468"/>
                      <a:pt x="14532" y="6395"/>
                      <a:pt x="15212" y="6240"/>
                    </a:cubicBezTo>
                    <a:cubicBezTo>
                      <a:pt x="17832" y="5645"/>
                      <a:pt x="19585" y="4964"/>
                      <a:pt x="21090" y="4964"/>
                    </a:cubicBezTo>
                    <a:cubicBezTo>
                      <a:pt x="21692" y="4964"/>
                      <a:pt x="22255" y="5073"/>
                      <a:pt x="22817" y="5340"/>
                    </a:cubicBezTo>
                    <a:cubicBezTo>
                      <a:pt x="24478" y="6088"/>
                      <a:pt x="24991" y="6881"/>
                      <a:pt x="25117" y="7129"/>
                    </a:cubicBezTo>
                    <a:lnTo>
                      <a:pt x="25117" y="7129"/>
                    </a:lnTo>
                    <a:cubicBezTo>
                      <a:pt x="23466" y="3508"/>
                      <a:pt x="20008" y="2301"/>
                      <a:pt x="16214" y="2301"/>
                    </a:cubicBezTo>
                    <a:cubicBezTo>
                      <a:pt x="15674" y="2301"/>
                      <a:pt x="15127" y="2326"/>
                      <a:pt x="14578" y="2371"/>
                    </a:cubicBezTo>
                    <a:cubicBezTo>
                      <a:pt x="14141" y="2407"/>
                      <a:pt x="13735" y="2424"/>
                      <a:pt x="13357" y="2424"/>
                    </a:cubicBezTo>
                    <a:cubicBezTo>
                      <a:pt x="9898" y="2424"/>
                      <a:pt x="8692" y="1025"/>
                      <a:pt x="5805" y="303"/>
                    </a:cubicBezTo>
                    <a:cubicBezTo>
                      <a:pt x="5016" y="99"/>
                      <a:pt x="4216" y="0"/>
                      <a:pt x="3418" y="0"/>
                    </a:cubicBezTo>
                    <a:close/>
                    <a:moveTo>
                      <a:pt x="25117" y="7129"/>
                    </a:moveTo>
                    <a:cubicBezTo>
                      <a:pt x="25128" y="7155"/>
                      <a:pt x="25140" y="7182"/>
                      <a:pt x="25152" y="7208"/>
                    </a:cubicBezTo>
                    <a:cubicBezTo>
                      <a:pt x="25152" y="7208"/>
                      <a:pt x="25142" y="7180"/>
                      <a:pt x="25117" y="71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4"/>
              <p:cNvSpPr/>
              <p:nvPr/>
            </p:nvSpPr>
            <p:spPr>
              <a:xfrm>
                <a:off x="4033875" y="1359750"/>
                <a:ext cx="636325" cy="1356000"/>
              </a:xfrm>
              <a:custGeom>
                <a:avLst/>
                <a:gdLst/>
                <a:ahLst/>
                <a:cxnLst/>
                <a:rect l="l" t="t" r="r" b="b"/>
                <a:pathLst>
                  <a:path w="25453" h="54240" fill="none" extrusionOk="0">
                    <a:moveTo>
                      <a:pt x="25452" y="54239"/>
                    </a:moveTo>
                    <a:cubicBezTo>
                      <a:pt x="25452" y="49703"/>
                      <a:pt x="21483" y="45300"/>
                      <a:pt x="16413" y="42397"/>
                    </a:cubicBezTo>
                    <a:cubicBezTo>
                      <a:pt x="11342" y="39495"/>
                      <a:pt x="5505" y="38461"/>
                      <a:pt x="2736" y="31456"/>
                    </a:cubicBezTo>
                    <a:cubicBezTo>
                      <a:pt x="1" y="24418"/>
                      <a:pt x="701" y="22450"/>
                      <a:pt x="1168" y="18113"/>
                    </a:cubicBezTo>
                    <a:cubicBezTo>
                      <a:pt x="1635" y="13810"/>
                      <a:pt x="3136" y="4470"/>
                      <a:pt x="2336" y="0"/>
                    </a:cubicBezTo>
                  </a:path>
                </a:pathLst>
              </a:custGeom>
              <a:noFill/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4"/>
              <p:cNvSpPr/>
              <p:nvPr/>
            </p:nvSpPr>
            <p:spPr>
              <a:xfrm>
                <a:off x="4139800" y="1480675"/>
                <a:ext cx="91750" cy="813100"/>
              </a:xfrm>
              <a:custGeom>
                <a:avLst/>
                <a:gdLst/>
                <a:ahLst/>
                <a:cxnLst/>
                <a:rect l="l" t="t" r="r" b="b"/>
                <a:pathLst>
                  <a:path w="3670" h="32524" fill="none" extrusionOk="0">
                    <a:moveTo>
                      <a:pt x="1835" y="0"/>
                    </a:moveTo>
                    <a:cubicBezTo>
                      <a:pt x="3403" y="6171"/>
                      <a:pt x="3670" y="10908"/>
                      <a:pt x="1835" y="18013"/>
                    </a:cubicBezTo>
                    <a:cubicBezTo>
                      <a:pt x="0" y="25118"/>
                      <a:pt x="2369" y="30789"/>
                      <a:pt x="2902" y="32524"/>
                    </a:cubicBezTo>
                  </a:path>
                </a:pathLst>
              </a:custGeom>
              <a:noFill/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4"/>
              <p:cNvSpPr/>
              <p:nvPr/>
            </p:nvSpPr>
            <p:spPr>
              <a:xfrm>
                <a:off x="3978000" y="2037725"/>
                <a:ext cx="441175" cy="373625"/>
              </a:xfrm>
              <a:custGeom>
                <a:avLst/>
                <a:gdLst/>
                <a:ahLst/>
                <a:cxnLst/>
                <a:rect l="l" t="t" r="r" b="b"/>
                <a:pathLst>
                  <a:path w="17647" h="14945" fill="none" extrusionOk="0">
                    <a:moveTo>
                      <a:pt x="1" y="1"/>
                    </a:moveTo>
                    <a:cubicBezTo>
                      <a:pt x="2503" y="5305"/>
                      <a:pt x="2203" y="10875"/>
                      <a:pt x="4571" y="12910"/>
                    </a:cubicBezTo>
                    <a:cubicBezTo>
                      <a:pt x="6906" y="14945"/>
                      <a:pt x="14311" y="12677"/>
                      <a:pt x="17647" y="14711"/>
                    </a:cubicBezTo>
                  </a:path>
                </a:pathLst>
              </a:custGeom>
              <a:noFill/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4"/>
              <p:cNvSpPr/>
              <p:nvPr/>
            </p:nvSpPr>
            <p:spPr>
              <a:xfrm>
                <a:off x="4273225" y="1963525"/>
                <a:ext cx="320250" cy="575425"/>
              </a:xfrm>
              <a:custGeom>
                <a:avLst/>
                <a:gdLst/>
                <a:ahLst/>
                <a:cxnLst/>
                <a:rect l="l" t="t" r="r" b="b"/>
                <a:pathLst>
                  <a:path w="12810" h="23017" fill="none" extrusionOk="0">
                    <a:moveTo>
                      <a:pt x="0" y="0"/>
                    </a:moveTo>
                    <a:cubicBezTo>
                      <a:pt x="2135" y="5170"/>
                      <a:pt x="2335" y="9373"/>
                      <a:pt x="5838" y="11508"/>
                    </a:cubicBezTo>
                    <a:cubicBezTo>
                      <a:pt x="9340" y="13643"/>
                      <a:pt x="9707" y="13210"/>
                      <a:pt x="10541" y="16345"/>
                    </a:cubicBezTo>
                    <a:cubicBezTo>
                      <a:pt x="11175" y="18613"/>
                      <a:pt x="11942" y="20848"/>
                      <a:pt x="12810" y="23017"/>
                    </a:cubicBezTo>
                  </a:path>
                </a:pathLst>
              </a:custGeom>
              <a:noFill/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4"/>
              <p:cNvSpPr/>
              <p:nvPr/>
            </p:nvSpPr>
            <p:spPr>
              <a:xfrm>
                <a:off x="4038050" y="2504725"/>
                <a:ext cx="627975" cy="172650"/>
              </a:xfrm>
              <a:custGeom>
                <a:avLst/>
                <a:gdLst/>
                <a:ahLst/>
                <a:cxnLst/>
                <a:rect l="l" t="t" r="r" b="b"/>
                <a:pathLst>
                  <a:path w="25119" h="6906" fill="none" extrusionOk="0">
                    <a:moveTo>
                      <a:pt x="1" y="301"/>
                    </a:moveTo>
                    <a:cubicBezTo>
                      <a:pt x="5805" y="1"/>
                      <a:pt x="8207" y="3270"/>
                      <a:pt x="11776" y="4204"/>
                    </a:cubicBezTo>
                    <a:cubicBezTo>
                      <a:pt x="15312" y="5105"/>
                      <a:pt x="16646" y="3337"/>
                      <a:pt x="19281" y="3337"/>
                    </a:cubicBezTo>
                    <a:cubicBezTo>
                      <a:pt x="21916" y="3303"/>
                      <a:pt x="25119" y="6906"/>
                      <a:pt x="25119" y="6906"/>
                    </a:cubicBezTo>
                  </a:path>
                </a:pathLst>
              </a:custGeom>
              <a:noFill/>
              <a:ln w="5000" cap="flat" cmpd="sng">
                <a:solidFill>
                  <a:schemeClr val="dk2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1" name="Google Shape;1341;p34"/>
            <p:cNvGrpSpPr/>
            <p:nvPr/>
          </p:nvGrpSpPr>
          <p:grpSpPr>
            <a:xfrm flipH="1">
              <a:off x="3853275" y="4102696"/>
              <a:ext cx="1437451" cy="1070462"/>
              <a:chOff x="3348635" y="3991675"/>
              <a:chExt cx="1586765" cy="1181655"/>
            </a:xfrm>
          </p:grpSpPr>
          <p:grpSp>
            <p:nvGrpSpPr>
              <p:cNvPr id="1342" name="Google Shape;1342;p34"/>
              <p:cNvGrpSpPr/>
              <p:nvPr/>
            </p:nvGrpSpPr>
            <p:grpSpPr>
              <a:xfrm>
                <a:off x="3825400" y="4246925"/>
                <a:ext cx="1066625" cy="897225"/>
                <a:chOff x="3825400" y="4246925"/>
                <a:chExt cx="1066625" cy="897225"/>
              </a:xfrm>
            </p:grpSpPr>
            <p:sp>
              <p:nvSpPr>
                <p:cNvPr id="1343" name="Google Shape;1343;p34"/>
                <p:cNvSpPr/>
                <p:nvPr/>
              </p:nvSpPr>
              <p:spPr>
                <a:xfrm>
                  <a:off x="3825400" y="4246925"/>
                  <a:ext cx="1066625" cy="89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65" h="35889" extrusionOk="0">
                      <a:moveTo>
                        <a:pt x="14839" y="1"/>
                      </a:moveTo>
                      <a:cubicBezTo>
                        <a:pt x="12955" y="1"/>
                        <a:pt x="11176" y="3827"/>
                        <a:pt x="12076" y="9169"/>
                      </a:cubicBezTo>
                      <a:cubicBezTo>
                        <a:pt x="13110" y="15340"/>
                        <a:pt x="15845" y="15407"/>
                        <a:pt x="16979" y="17108"/>
                      </a:cubicBezTo>
                      <a:cubicBezTo>
                        <a:pt x="18080" y="18776"/>
                        <a:pt x="16212" y="19110"/>
                        <a:pt x="15412" y="21311"/>
                      </a:cubicBezTo>
                      <a:cubicBezTo>
                        <a:pt x="14644" y="23546"/>
                        <a:pt x="14644" y="26215"/>
                        <a:pt x="12910" y="26215"/>
                      </a:cubicBezTo>
                      <a:cubicBezTo>
                        <a:pt x="11209" y="26215"/>
                        <a:pt x="10008" y="23480"/>
                        <a:pt x="10942" y="20978"/>
                      </a:cubicBezTo>
                      <a:cubicBezTo>
                        <a:pt x="11876" y="18443"/>
                        <a:pt x="13510" y="16441"/>
                        <a:pt x="10875" y="14907"/>
                      </a:cubicBezTo>
                      <a:cubicBezTo>
                        <a:pt x="10533" y="14710"/>
                        <a:pt x="10227" y="14622"/>
                        <a:pt x="9955" y="14622"/>
                      </a:cubicBezTo>
                      <a:cubicBezTo>
                        <a:pt x="8102" y="14622"/>
                        <a:pt x="7826" y="18738"/>
                        <a:pt x="8640" y="20978"/>
                      </a:cubicBezTo>
                      <a:cubicBezTo>
                        <a:pt x="9574" y="23546"/>
                        <a:pt x="9507" y="26715"/>
                        <a:pt x="7773" y="28083"/>
                      </a:cubicBezTo>
                      <a:cubicBezTo>
                        <a:pt x="7472" y="28324"/>
                        <a:pt x="7203" y="28433"/>
                        <a:pt x="6970" y="28433"/>
                      </a:cubicBezTo>
                      <a:cubicBezTo>
                        <a:pt x="5883" y="28433"/>
                        <a:pt x="5583" y="26077"/>
                        <a:pt x="6572" y="23880"/>
                      </a:cubicBezTo>
                      <a:cubicBezTo>
                        <a:pt x="7385" y="22044"/>
                        <a:pt x="6612" y="20613"/>
                        <a:pt x="5109" y="20613"/>
                      </a:cubicBezTo>
                      <a:cubicBezTo>
                        <a:pt x="4455" y="20613"/>
                        <a:pt x="3663" y="20884"/>
                        <a:pt x="2803" y="21512"/>
                      </a:cubicBezTo>
                      <a:cubicBezTo>
                        <a:pt x="1" y="23546"/>
                        <a:pt x="3336" y="26548"/>
                        <a:pt x="5738" y="29717"/>
                      </a:cubicBezTo>
                      <a:cubicBezTo>
                        <a:pt x="7479" y="32015"/>
                        <a:pt x="6696" y="34224"/>
                        <a:pt x="4571" y="34224"/>
                      </a:cubicBezTo>
                      <a:cubicBezTo>
                        <a:pt x="3764" y="34224"/>
                        <a:pt x="2764" y="33906"/>
                        <a:pt x="1635" y="33153"/>
                      </a:cubicBezTo>
                      <a:lnTo>
                        <a:pt x="1635" y="33153"/>
                      </a:lnTo>
                      <a:cubicBezTo>
                        <a:pt x="1635" y="33153"/>
                        <a:pt x="2302" y="35388"/>
                        <a:pt x="2402" y="35488"/>
                      </a:cubicBezTo>
                      <a:cubicBezTo>
                        <a:pt x="2446" y="35532"/>
                        <a:pt x="13405" y="35889"/>
                        <a:pt x="20927" y="35889"/>
                      </a:cubicBezTo>
                      <a:cubicBezTo>
                        <a:pt x="24914" y="35889"/>
                        <a:pt x="27935" y="35789"/>
                        <a:pt x="27854" y="35488"/>
                      </a:cubicBezTo>
                      <a:cubicBezTo>
                        <a:pt x="27620" y="34588"/>
                        <a:pt x="30222" y="33053"/>
                        <a:pt x="34258" y="32986"/>
                      </a:cubicBezTo>
                      <a:cubicBezTo>
                        <a:pt x="38295" y="32886"/>
                        <a:pt x="38728" y="31685"/>
                        <a:pt x="38528" y="29717"/>
                      </a:cubicBezTo>
                      <a:cubicBezTo>
                        <a:pt x="38429" y="28553"/>
                        <a:pt x="37373" y="27925"/>
                        <a:pt x="36008" y="27925"/>
                      </a:cubicBezTo>
                      <a:cubicBezTo>
                        <a:pt x="35067" y="27925"/>
                        <a:pt x="33979" y="28224"/>
                        <a:pt x="32957" y="28850"/>
                      </a:cubicBezTo>
                      <a:cubicBezTo>
                        <a:pt x="32056" y="29411"/>
                        <a:pt x="31186" y="29664"/>
                        <a:pt x="30502" y="29664"/>
                      </a:cubicBezTo>
                      <a:cubicBezTo>
                        <a:pt x="29315" y="29664"/>
                        <a:pt x="28693" y="28899"/>
                        <a:pt x="29455" y="27649"/>
                      </a:cubicBezTo>
                      <a:cubicBezTo>
                        <a:pt x="30656" y="25681"/>
                        <a:pt x="34425" y="25848"/>
                        <a:pt x="37160" y="25081"/>
                      </a:cubicBezTo>
                      <a:cubicBezTo>
                        <a:pt x="39929" y="24280"/>
                        <a:pt x="42664" y="19777"/>
                        <a:pt x="40429" y="17108"/>
                      </a:cubicBezTo>
                      <a:cubicBezTo>
                        <a:pt x="39937" y="16513"/>
                        <a:pt x="39346" y="16260"/>
                        <a:pt x="38719" y="16260"/>
                      </a:cubicBezTo>
                      <a:cubicBezTo>
                        <a:pt x="36495" y="16260"/>
                        <a:pt x="33807" y="19441"/>
                        <a:pt x="33391" y="21912"/>
                      </a:cubicBezTo>
                      <a:cubicBezTo>
                        <a:pt x="33191" y="23179"/>
                        <a:pt x="32618" y="23710"/>
                        <a:pt x="31991" y="23710"/>
                      </a:cubicBezTo>
                      <a:cubicBezTo>
                        <a:pt x="31050" y="23710"/>
                        <a:pt x="29989" y="22513"/>
                        <a:pt x="29889" y="20811"/>
                      </a:cubicBezTo>
                      <a:cubicBezTo>
                        <a:pt x="29722" y="17976"/>
                        <a:pt x="32190" y="16208"/>
                        <a:pt x="31790" y="13606"/>
                      </a:cubicBezTo>
                      <a:cubicBezTo>
                        <a:pt x="31628" y="12647"/>
                        <a:pt x="31145" y="12199"/>
                        <a:pt x="30504" y="12199"/>
                      </a:cubicBezTo>
                      <a:cubicBezTo>
                        <a:pt x="29430" y="12199"/>
                        <a:pt x="27911" y="13459"/>
                        <a:pt x="26720" y="15674"/>
                      </a:cubicBezTo>
                      <a:cubicBezTo>
                        <a:pt x="24852" y="19210"/>
                        <a:pt x="28021" y="21512"/>
                        <a:pt x="27887" y="24447"/>
                      </a:cubicBezTo>
                      <a:cubicBezTo>
                        <a:pt x="27720" y="27349"/>
                        <a:pt x="24585" y="31018"/>
                        <a:pt x="21516" y="31018"/>
                      </a:cubicBezTo>
                      <a:cubicBezTo>
                        <a:pt x="18414" y="31018"/>
                        <a:pt x="16546" y="27783"/>
                        <a:pt x="17146" y="23913"/>
                      </a:cubicBezTo>
                      <a:cubicBezTo>
                        <a:pt x="17747" y="20077"/>
                        <a:pt x="21249" y="21545"/>
                        <a:pt x="23918" y="19310"/>
                      </a:cubicBezTo>
                      <a:cubicBezTo>
                        <a:pt x="25974" y="17540"/>
                        <a:pt x="25024" y="15972"/>
                        <a:pt x="23318" y="15972"/>
                      </a:cubicBezTo>
                      <a:cubicBezTo>
                        <a:pt x="22838" y="15972"/>
                        <a:pt x="22299" y="16096"/>
                        <a:pt x="21749" y="16375"/>
                      </a:cubicBezTo>
                      <a:cubicBezTo>
                        <a:pt x="20979" y="16770"/>
                        <a:pt x="20364" y="16951"/>
                        <a:pt x="19888" y="16951"/>
                      </a:cubicBezTo>
                      <a:cubicBezTo>
                        <a:pt x="18840" y="16951"/>
                        <a:pt x="18466" y="16073"/>
                        <a:pt x="18581" y="14673"/>
                      </a:cubicBezTo>
                      <a:cubicBezTo>
                        <a:pt x="18747" y="12605"/>
                        <a:pt x="22617" y="12105"/>
                        <a:pt x="23984" y="9770"/>
                      </a:cubicBezTo>
                      <a:cubicBezTo>
                        <a:pt x="25333" y="7501"/>
                        <a:pt x="26259" y="1894"/>
                        <a:pt x="22675" y="1894"/>
                      </a:cubicBezTo>
                      <a:cubicBezTo>
                        <a:pt x="22623" y="1894"/>
                        <a:pt x="22571" y="1895"/>
                        <a:pt x="22517" y="1897"/>
                      </a:cubicBezTo>
                      <a:cubicBezTo>
                        <a:pt x="18714" y="2098"/>
                        <a:pt x="20115" y="6100"/>
                        <a:pt x="20382" y="9103"/>
                      </a:cubicBezTo>
                      <a:cubicBezTo>
                        <a:pt x="20649" y="12105"/>
                        <a:pt x="18147" y="12338"/>
                        <a:pt x="16279" y="12605"/>
                      </a:cubicBezTo>
                      <a:cubicBezTo>
                        <a:pt x="16156" y="12622"/>
                        <a:pt x="16040" y="12631"/>
                        <a:pt x="15933" y="12631"/>
                      </a:cubicBezTo>
                      <a:cubicBezTo>
                        <a:pt x="14383" y="12631"/>
                        <a:pt x="14455" y="10841"/>
                        <a:pt x="15578" y="7535"/>
                      </a:cubicBezTo>
                      <a:cubicBezTo>
                        <a:pt x="16779" y="4032"/>
                        <a:pt x="17813" y="1631"/>
                        <a:pt x="15678" y="263"/>
                      </a:cubicBezTo>
                      <a:cubicBezTo>
                        <a:pt x="15402" y="86"/>
                        <a:pt x="15119" y="1"/>
                        <a:pt x="1483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4" name="Google Shape;1344;p34"/>
                <p:cNvSpPr/>
                <p:nvPr/>
              </p:nvSpPr>
              <p:spPr>
                <a:xfrm>
                  <a:off x="3826225" y="4618750"/>
                  <a:ext cx="967400" cy="5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96" h="20968" extrusionOk="0">
                      <a:moveTo>
                        <a:pt x="9208" y="0"/>
                      </a:moveTo>
                      <a:lnTo>
                        <a:pt x="9208" y="0"/>
                      </a:lnTo>
                      <a:cubicBezTo>
                        <a:pt x="8040" y="968"/>
                        <a:pt x="7973" y="4203"/>
                        <a:pt x="8640" y="6105"/>
                      </a:cubicBezTo>
                      <a:cubicBezTo>
                        <a:pt x="9608" y="8673"/>
                        <a:pt x="9508" y="11842"/>
                        <a:pt x="7807" y="13210"/>
                      </a:cubicBezTo>
                      <a:cubicBezTo>
                        <a:pt x="7500" y="13451"/>
                        <a:pt x="7227" y="13560"/>
                        <a:pt x="6992" y="13560"/>
                      </a:cubicBezTo>
                      <a:cubicBezTo>
                        <a:pt x="5894" y="13560"/>
                        <a:pt x="5611" y="11204"/>
                        <a:pt x="6572" y="9007"/>
                      </a:cubicBezTo>
                      <a:cubicBezTo>
                        <a:pt x="7410" y="7146"/>
                        <a:pt x="6625" y="5707"/>
                        <a:pt x="5124" y="5707"/>
                      </a:cubicBezTo>
                      <a:cubicBezTo>
                        <a:pt x="4472" y="5707"/>
                        <a:pt x="3685" y="5979"/>
                        <a:pt x="2836" y="6605"/>
                      </a:cubicBezTo>
                      <a:cubicBezTo>
                        <a:pt x="1" y="8673"/>
                        <a:pt x="3337" y="11675"/>
                        <a:pt x="5738" y="14811"/>
                      </a:cubicBezTo>
                      <a:cubicBezTo>
                        <a:pt x="7478" y="17107"/>
                        <a:pt x="6697" y="19332"/>
                        <a:pt x="4575" y="19332"/>
                      </a:cubicBezTo>
                      <a:cubicBezTo>
                        <a:pt x="3768" y="19332"/>
                        <a:pt x="2766" y="19010"/>
                        <a:pt x="1635" y="18247"/>
                      </a:cubicBezTo>
                      <a:lnTo>
                        <a:pt x="1635" y="18247"/>
                      </a:lnTo>
                      <a:cubicBezTo>
                        <a:pt x="1636" y="18247"/>
                        <a:pt x="2336" y="20482"/>
                        <a:pt x="2403" y="20582"/>
                      </a:cubicBezTo>
                      <a:cubicBezTo>
                        <a:pt x="2468" y="20625"/>
                        <a:pt x="13417" y="20968"/>
                        <a:pt x="20941" y="20968"/>
                      </a:cubicBezTo>
                      <a:cubicBezTo>
                        <a:pt x="24938" y="20968"/>
                        <a:pt x="27969" y="20871"/>
                        <a:pt x="27888" y="20582"/>
                      </a:cubicBezTo>
                      <a:cubicBezTo>
                        <a:pt x="27654" y="19715"/>
                        <a:pt x="30189" y="18180"/>
                        <a:pt x="34259" y="18113"/>
                      </a:cubicBezTo>
                      <a:cubicBezTo>
                        <a:pt x="38262" y="18013"/>
                        <a:pt x="38695" y="16812"/>
                        <a:pt x="38528" y="14844"/>
                      </a:cubicBezTo>
                      <a:cubicBezTo>
                        <a:pt x="38462" y="14010"/>
                        <a:pt x="37828" y="13343"/>
                        <a:pt x="37027" y="13177"/>
                      </a:cubicBezTo>
                      <a:cubicBezTo>
                        <a:pt x="36360" y="14377"/>
                        <a:pt x="34926" y="15845"/>
                        <a:pt x="32024" y="16279"/>
                      </a:cubicBezTo>
                      <a:cubicBezTo>
                        <a:pt x="26887" y="17046"/>
                        <a:pt x="27487" y="15878"/>
                        <a:pt x="23384" y="18013"/>
                      </a:cubicBezTo>
                      <a:cubicBezTo>
                        <a:pt x="22132" y="18665"/>
                        <a:pt x="21227" y="18941"/>
                        <a:pt x="20522" y="18941"/>
                      </a:cubicBezTo>
                      <a:cubicBezTo>
                        <a:pt x="18917" y="18941"/>
                        <a:pt x="18344" y="17514"/>
                        <a:pt x="17046" y="15845"/>
                      </a:cubicBezTo>
                      <a:cubicBezTo>
                        <a:pt x="16670" y="15369"/>
                        <a:pt x="16324" y="15180"/>
                        <a:pt x="15989" y="15180"/>
                      </a:cubicBezTo>
                      <a:cubicBezTo>
                        <a:pt x="14696" y="15180"/>
                        <a:pt x="13557" y="18000"/>
                        <a:pt x="11363" y="18000"/>
                      </a:cubicBezTo>
                      <a:cubicBezTo>
                        <a:pt x="11258" y="18000"/>
                        <a:pt x="11151" y="17993"/>
                        <a:pt x="11042" y="17980"/>
                      </a:cubicBezTo>
                      <a:cubicBezTo>
                        <a:pt x="8040" y="17646"/>
                        <a:pt x="11042" y="15478"/>
                        <a:pt x="11042" y="13110"/>
                      </a:cubicBezTo>
                      <a:cubicBezTo>
                        <a:pt x="11042" y="10741"/>
                        <a:pt x="8640" y="6071"/>
                        <a:pt x="9174" y="5071"/>
                      </a:cubicBezTo>
                      <a:cubicBezTo>
                        <a:pt x="9474" y="4404"/>
                        <a:pt x="9941" y="1969"/>
                        <a:pt x="920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45" name="Google Shape;1345;p34"/>
              <p:cNvGrpSpPr/>
              <p:nvPr/>
            </p:nvGrpSpPr>
            <p:grpSpPr>
              <a:xfrm>
                <a:off x="4424175" y="4550550"/>
                <a:ext cx="511225" cy="592950"/>
                <a:chOff x="4483725" y="3281075"/>
                <a:chExt cx="511225" cy="592950"/>
              </a:xfrm>
            </p:grpSpPr>
            <p:sp>
              <p:nvSpPr>
                <p:cNvPr id="1346" name="Google Shape;1346;p34"/>
                <p:cNvSpPr/>
                <p:nvPr/>
              </p:nvSpPr>
              <p:spPr>
                <a:xfrm>
                  <a:off x="4483725" y="3362800"/>
                  <a:ext cx="152650" cy="33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6" h="13377" extrusionOk="0">
                      <a:moveTo>
                        <a:pt x="1435" y="0"/>
                      </a:moveTo>
                      <a:cubicBezTo>
                        <a:pt x="1435" y="1"/>
                        <a:pt x="1" y="6005"/>
                        <a:pt x="2336" y="8373"/>
                      </a:cubicBezTo>
                      <a:cubicBezTo>
                        <a:pt x="3703" y="9774"/>
                        <a:pt x="4738" y="11509"/>
                        <a:pt x="5271" y="13377"/>
                      </a:cubicBezTo>
                      <a:cubicBezTo>
                        <a:pt x="5271" y="13377"/>
                        <a:pt x="6105" y="8540"/>
                        <a:pt x="5471" y="6338"/>
                      </a:cubicBezTo>
                      <a:cubicBezTo>
                        <a:pt x="4871" y="4170"/>
                        <a:pt x="2536" y="3836"/>
                        <a:pt x="1435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7" name="Google Shape;1347;p34"/>
                <p:cNvSpPr/>
                <p:nvPr/>
              </p:nvSpPr>
              <p:spPr>
                <a:xfrm>
                  <a:off x="4597150" y="3490375"/>
                  <a:ext cx="371950" cy="34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" h="13811" extrusionOk="0">
                      <a:moveTo>
                        <a:pt x="14878" y="1"/>
                      </a:moveTo>
                      <a:lnTo>
                        <a:pt x="14878" y="1"/>
                      </a:lnTo>
                      <a:cubicBezTo>
                        <a:pt x="13176" y="1836"/>
                        <a:pt x="11042" y="3170"/>
                        <a:pt x="8640" y="3870"/>
                      </a:cubicBezTo>
                      <a:cubicBezTo>
                        <a:pt x="4837" y="4938"/>
                        <a:pt x="4037" y="5538"/>
                        <a:pt x="3036" y="7706"/>
                      </a:cubicBezTo>
                      <a:cubicBezTo>
                        <a:pt x="2069" y="9841"/>
                        <a:pt x="0" y="13811"/>
                        <a:pt x="0" y="13811"/>
                      </a:cubicBezTo>
                      <a:cubicBezTo>
                        <a:pt x="2969" y="10642"/>
                        <a:pt x="3036" y="8974"/>
                        <a:pt x="5738" y="8274"/>
                      </a:cubicBezTo>
                      <a:cubicBezTo>
                        <a:pt x="8473" y="7573"/>
                        <a:pt x="11775" y="6472"/>
                        <a:pt x="13210" y="4571"/>
                      </a:cubicBezTo>
                      <a:cubicBezTo>
                        <a:pt x="14611" y="2636"/>
                        <a:pt x="14878" y="1"/>
                        <a:pt x="148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8" name="Google Shape;1348;p34"/>
                <p:cNvSpPr/>
                <p:nvPr/>
              </p:nvSpPr>
              <p:spPr>
                <a:xfrm>
                  <a:off x="4663850" y="3281075"/>
                  <a:ext cx="331100" cy="27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4" h="11142" extrusionOk="0">
                      <a:moveTo>
                        <a:pt x="13244" y="0"/>
                      </a:moveTo>
                      <a:cubicBezTo>
                        <a:pt x="13243" y="1"/>
                        <a:pt x="10642" y="2669"/>
                        <a:pt x="7173" y="3570"/>
                      </a:cubicBezTo>
                      <a:cubicBezTo>
                        <a:pt x="3704" y="4504"/>
                        <a:pt x="1469" y="6538"/>
                        <a:pt x="735" y="8373"/>
                      </a:cubicBezTo>
                      <a:cubicBezTo>
                        <a:pt x="1" y="10241"/>
                        <a:pt x="268" y="11142"/>
                        <a:pt x="268" y="11142"/>
                      </a:cubicBezTo>
                      <a:cubicBezTo>
                        <a:pt x="2603" y="9007"/>
                        <a:pt x="4671" y="9507"/>
                        <a:pt x="8507" y="6672"/>
                      </a:cubicBezTo>
                      <a:cubicBezTo>
                        <a:pt x="10742" y="5004"/>
                        <a:pt x="12410" y="2669"/>
                        <a:pt x="132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4"/>
                <p:cNvSpPr/>
                <p:nvPr/>
              </p:nvSpPr>
              <p:spPr>
                <a:xfrm>
                  <a:off x="4576300" y="3281075"/>
                  <a:ext cx="417825" cy="59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23718" fill="none" extrusionOk="0">
                      <a:moveTo>
                        <a:pt x="0" y="23717"/>
                      </a:moveTo>
                      <a:cubicBezTo>
                        <a:pt x="2369" y="20482"/>
                        <a:pt x="601" y="17713"/>
                        <a:pt x="2269" y="14144"/>
                      </a:cubicBezTo>
                      <a:cubicBezTo>
                        <a:pt x="3937" y="10608"/>
                        <a:pt x="5671" y="6905"/>
                        <a:pt x="9474" y="5604"/>
                      </a:cubicBezTo>
                      <a:cubicBezTo>
                        <a:pt x="13243" y="4337"/>
                        <a:pt x="16712" y="0"/>
                        <a:pt x="16712" y="0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4"/>
                <p:cNvSpPr/>
                <p:nvPr/>
              </p:nvSpPr>
              <p:spPr>
                <a:xfrm>
                  <a:off x="4519600" y="3362800"/>
                  <a:ext cx="95925" cy="33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7" h="13377" fill="none" extrusionOk="0">
                      <a:moveTo>
                        <a:pt x="0" y="0"/>
                      </a:moveTo>
                      <a:cubicBezTo>
                        <a:pt x="400" y="5404"/>
                        <a:pt x="2535" y="5905"/>
                        <a:pt x="3102" y="8606"/>
                      </a:cubicBezTo>
                      <a:cubicBezTo>
                        <a:pt x="3469" y="10174"/>
                        <a:pt x="3703" y="11775"/>
                        <a:pt x="3836" y="13377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1" name="Google Shape;1351;p34"/>
                <p:cNvSpPr/>
                <p:nvPr/>
              </p:nvSpPr>
              <p:spPr>
                <a:xfrm>
                  <a:off x="4597150" y="3491225"/>
                  <a:ext cx="371125" cy="34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5" h="13811" fill="none" extrusionOk="0">
                      <a:moveTo>
                        <a:pt x="14844" y="0"/>
                      </a:moveTo>
                      <a:cubicBezTo>
                        <a:pt x="12343" y="3970"/>
                        <a:pt x="9207" y="4637"/>
                        <a:pt x="6505" y="6238"/>
                      </a:cubicBezTo>
                      <a:cubicBezTo>
                        <a:pt x="3836" y="7839"/>
                        <a:pt x="2202" y="10141"/>
                        <a:pt x="0" y="13810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2" name="Google Shape;1352;p34"/>
              <p:cNvGrpSpPr/>
              <p:nvPr/>
            </p:nvGrpSpPr>
            <p:grpSpPr>
              <a:xfrm rot="3402052">
                <a:off x="3319649" y="4326495"/>
                <a:ext cx="1077455" cy="512015"/>
                <a:chOff x="4925350" y="704275"/>
                <a:chExt cx="1077475" cy="512025"/>
              </a:xfrm>
            </p:grpSpPr>
            <p:sp>
              <p:nvSpPr>
                <p:cNvPr id="1353" name="Google Shape;1353;p34"/>
                <p:cNvSpPr/>
                <p:nvPr/>
              </p:nvSpPr>
              <p:spPr>
                <a:xfrm>
                  <a:off x="4925350" y="743200"/>
                  <a:ext cx="6705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0" h="6917" extrusionOk="0">
                      <a:moveTo>
                        <a:pt x="13408" y="0"/>
                      </a:moveTo>
                      <a:cubicBezTo>
                        <a:pt x="6185" y="0"/>
                        <a:pt x="1" y="4481"/>
                        <a:pt x="1" y="4481"/>
                      </a:cubicBezTo>
                      <a:cubicBezTo>
                        <a:pt x="904" y="4638"/>
                        <a:pt x="1765" y="4704"/>
                        <a:pt x="2589" y="4704"/>
                      </a:cubicBezTo>
                      <a:cubicBezTo>
                        <a:pt x="6608" y="4704"/>
                        <a:pt x="9749" y="3155"/>
                        <a:pt x="12638" y="3155"/>
                      </a:cubicBezTo>
                      <a:cubicBezTo>
                        <a:pt x="13686" y="3155"/>
                        <a:pt x="14701" y="3359"/>
                        <a:pt x="15712" y="3914"/>
                      </a:cubicBezTo>
                      <a:cubicBezTo>
                        <a:pt x="20082" y="6316"/>
                        <a:pt x="26820" y="6916"/>
                        <a:pt x="26820" y="6916"/>
                      </a:cubicBezTo>
                      <a:cubicBezTo>
                        <a:pt x="26820" y="6916"/>
                        <a:pt x="22383" y="579"/>
                        <a:pt x="14644" y="45"/>
                      </a:cubicBezTo>
                      <a:cubicBezTo>
                        <a:pt x="14229" y="14"/>
                        <a:pt x="13817" y="0"/>
                        <a:pt x="1340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4" name="Google Shape;1354;p34"/>
                <p:cNvSpPr/>
                <p:nvPr/>
              </p:nvSpPr>
              <p:spPr>
                <a:xfrm>
                  <a:off x="5240575" y="942350"/>
                  <a:ext cx="567925" cy="1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7" h="5853" extrusionOk="0">
                      <a:moveTo>
                        <a:pt x="17929" y="1"/>
                      </a:moveTo>
                      <a:cubicBezTo>
                        <a:pt x="15911" y="1"/>
                        <a:pt x="13527" y="302"/>
                        <a:pt x="11342" y="1352"/>
                      </a:cubicBezTo>
                      <a:cubicBezTo>
                        <a:pt x="5588" y="4132"/>
                        <a:pt x="1548" y="4364"/>
                        <a:pt x="361" y="4364"/>
                      </a:cubicBezTo>
                      <a:cubicBezTo>
                        <a:pt x="124" y="4364"/>
                        <a:pt x="1" y="4354"/>
                        <a:pt x="1" y="4354"/>
                      </a:cubicBezTo>
                      <a:lnTo>
                        <a:pt x="1" y="4354"/>
                      </a:lnTo>
                      <a:cubicBezTo>
                        <a:pt x="2237" y="5423"/>
                        <a:pt x="4500" y="5852"/>
                        <a:pt x="6647" y="5852"/>
                      </a:cubicBezTo>
                      <a:cubicBezTo>
                        <a:pt x="10265" y="5852"/>
                        <a:pt x="13551" y="4631"/>
                        <a:pt x="15812" y="3187"/>
                      </a:cubicBezTo>
                      <a:cubicBezTo>
                        <a:pt x="17880" y="1786"/>
                        <a:pt x="20248" y="918"/>
                        <a:pt x="22717" y="552"/>
                      </a:cubicBezTo>
                      <a:cubicBezTo>
                        <a:pt x="22717" y="552"/>
                        <a:pt x="20657" y="1"/>
                        <a:pt x="179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5" name="Google Shape;1355;p34"/>
                <p:cNvSpPr/>
                <p:nvPr/>
              </p:nvSpPr>
              <p:spPr>
                <a:xfrm>
                  <a:off x="5482425" y="1051825"/>
                  <a:ext cx="492875" cy="16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5" h="6579" extrusionOk="0">
                      <a:moveTo>
                        <a:pt x="14944" y="0"/>
                      </a:moveTo>
                      <a:cubicBezTo>
                        <a:pt x="12982" y="0"/>
                        <a:pt x="10528" y="740"/>
                        <a:pt x="8540" y="2344"/>
                      </a:cubicBezTo>
                      <a:cubicBezTo>
                        <a:pt x="5471" y="4845"/>
                        <a:pt x="0" y="4879"/>
                        <a:pt x="0" y="4879"/>
                      </a:cubicBezTo>
                      <a:cubicBezTo>
                        <a:pt x="0" y="4879"/>
                        <a:pt x="2899" y="6579"/>
                        <a:pt x="6353" y="6579"/>
                      </a:cubicBezTo>
                      <a:cubicBezTo>
                        <a:pt x="7172" y="6579"/>
                        <a:pt x="8023" y="6483"/>
                        <a:pt x="8873" y="6246"/>
                      </a:cubicBezTo>
                      <a:cubicBezTo>
                        <a:pt x="12727" y="5166"/>
                        <a:pt x="14306" y="2323"/>
                        <a:pt x="17994" y="2323"/>
                      </a:cubicBezTo>
                      <a:cubicBezTo>
                        <a:pt x="18521" y="2323"/>
                        <a:pt x="19090" y="2381"/>
                        <a:pt x="19714" y="2510"/>
                      </a:cubicBezTo>
                      <a:cubicBezTo>
                        <a:pt x="19714" y="2510"/>
                        <a:pt x="19314" y="1877"/>
                        <a:pt x="17613" y="676"/>
                      </a:cubicBezTo>
                      <a:cubicBezTo>
                        <a:pt x="16990" y="233"/>
                        <a:pt x="16044" y="0"/>
                        <a:pt x="149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6" name="Google Shape;1356;p34"/>
                <p:cNvSpPr/>
                <p:nvPr/>
              </p:nvSpPr>
              <p:spPr>
                <a:xfrm>
                  <a:off x="5657550" y="704275"/>
                  <a:ext cx="271875" cy="31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5" h="12744" extrusionOk="0">
                      <a:moveTo>
                        <a:pt x="0" y="1"/>
                      </a:moveTo>
                      <a:cubicBezTo>
                        <a:pt x="0" y="1"/>
                        <a:pt x="3503" y="1702"/>
                        <a:pt x="5104" y="4437"/>
                      </a:cubicBezTo>
                      <a:cubicBezTo>
                        <a:pt x="6705" y="7139"/>
                        <a:pt x="9941" y="12743"/>
                        <a:pt x="9941" y="12743"/>
                      </a:cubicBezTo>
                      <a:cubicBezTo>
                        <a:pt x="8273" y="8540"/>
                        <a:pt x="10875" y="7439"/>
                        <a:pt x="8840" y="3937"/>
                      </a:cubicBezTo>
                      <a:cubicBezTo>
                        <a:pt x="6805" y="434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7" name="Google Shape;1357;p34"/>
                <p:cNvSpPr/>
                <p:nvPr/>
              </p:nvSpPr>
              <p:spPr>
                <a:xfrm>
                  <a:off x="4925350" y="750975"/>
                  <a:ext cx="1077475" cy="4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99" h="16913" fill="none" extrusionOk="0">
                      <a:moveTo>
                        <a:pt x="43098" y="16913"/>
                      </a:moveTo>
                      <a:cubicBezTo>
                        <a:pt x="40963" y="11642"/>
                        <a:pt x="37027" y="7406"/>
                        <a:pt x="30356" y="7106"/>
                      </a:cubicBezTo>
                      <a:cubicBezTo>
                        <a:pt x="23718" y="6839"/>
                        <a:pt x="20549" y="3170"/>
                        <a:pt x="15145" y="1602"/>
                      </a:cubicBezTo>
                      <a:cubicBezTo>
                        <a:pt x="9741" y="1"/>
                        <a:pt x="1" y="4170"/>
                        <a:pt x="1" y="4170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8" name="Google Shape;1358;p34"/>
                <p:cNvSpPr/>
                <p:nvPr/>
              </p:nvSpPr>
              <p:spPr>
                <a:xfrm>
                  <a:off x="5240575" y="954450"/>
                  <a:ext cx="567925" cy="11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7" h="4705" fill="none" extrusionOk="0">
                      <a:moveTo>
                        <a:pt x="1" y="3870"/>
                      </a:moveTo>
                      <a:cubicBezTo>
                        <a:pt x="8774" y="4704"/>
                        <a:pt x="12343" y="2803"/>
                        <a:pt x="14978" y="1402"/>
                      </a:cubicBezTo>
                      <a:cubicBezTo>
                        <a:pt x="17613" y="1"/>
                        <a:pt x="22717" y="68"/>
                        <a:pt x="22717" y="68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9" name="Google Shape;1359;p34"/>
                <p:cNvSpPr/>
                <p:nvPr/>
              </p:nvSpPr>
              <p:spPr>
                <a:xfrm>
                  <a:off x="5656700" y="704275"/>
                  <a:ext cx="249375" cy="3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5" h="12777" fill="none" extrusionOk="0">
                      <a:moveTo>
                        <a:pt x="1" y="1"/>
                      </a:moveTo>
                      <a:cubicBezTo>
                        <a:pt x="4037" y="768"/>
                        <a:pt x="7573" y="3470"/>
                        <a:pt x="8107" y="5972"/>
                      </a:cubicBezTo>
                      <a:cubicBezTo>
                        <a:pt x="8607" y="8240"/>
                        <a:pt x="9241" y="10542"/>
                        <a:pt x="9975" y="12776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0" name="Google Shape;1360;p34"/>
                <p:cNvSpPr/>
                <p:nvPr/>
              </p:nvSpPr>
              <p:spPr>
                <a:xfrm>
                  <a:off x="5481575" y="1069550"/>
                  <a:ext cx="492875" cy="13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5" h="5371" fill="none" extrusionOk="0">
                      <a:moveTo>
                        <a:pt x="1" y="4170"/>
                      </a:moveTo>
                      <a:cubicBezTo>
                        <a:pt x="5138" y="5371"/>
                        <a:pt x="8974" y="3636"/>
                        <a:pt x="12143" y="1801"/>
                      </a:cubicBezTo>
                      <a:cubicBezTo>
                        <a:pt x="15312" y="0"/>
                        <a:pt x="19715" y="1801"/>
                        <a:pt x="19715" y="1801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61" name="Google Shape;1361;p34"/>
            <p:cNvSpPr/>
            <p:nvPr/>
          </p:nvSpPr>
          <p:spPr>
            <a:xfrm rot="-6095">
              <a:off x="1750774" y="4862628"/>
              <a:ext cx="169200" cy="720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 rot="950585">
              <a:off x="6974512" y="4864342"/>
              <a:ext cx="161536" cy="68571"/>
            </a:xfrm>
            <a:prstGeom prst="ellipse">
              <a:avLst/>
            </a:prstGeom>
            <a:solidFill>
              <a:srgbClr val="7D9DCD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3" name="Google Shape;1363;p34"/>
            <p:cNvGrpSpPr/>
            <p:nvPr/>
          </p:nvGrpSpPr>
          <p:grpSpPr>
            <a:xfrm rot="260469" flipH="1">
              <a:off x="2736344" y="4733837"/>
              <a:ext cx="442031" cy="203389"/>
              <a:chOff x="3029000" y="3167975"/>
              <a:chExt cx="442000" cy="203375"/>
            </a:xfrm>
          </p:grpSpPr>
          <p:sp>
            <p:nvSpPr>
              <p:cNvPr id="1364" name="Google Shape;1364;p34"/>
              <p:cNvSpPr/>
              <p:nvPr/>
            </p:nvSpPr>
            <p:spPr>
              <a:xfrm>
                <a:off x="3134900" y="3167975"/>
                <a:ext cx="189500" cy="203375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8135" extrusionOk="0">
                    <a:moveTo>
                      <a:pt x="4307" y="1"/>
                    </a:moveTo>
                    <a:cubicBezTo>
                      <a:pt x="3145" y="1"/>
                      <a:pt x="1903" y="214"/>
                      <a:pt x="1235" y="724"/>
                    </a:cubicBezTo>
                    <a:cubicBezTo>
                      <a:pt x="1" y="1691"/>
                      <a:pt x="201" y="6661"/>
                      <a:pt x="1869" y="7262"/>
                    </a:cubicBezTo>
                    <a:cubicBezTo>
                      <a:pt x="3134" y="7717"/>
                      <a:pt x="4841" y="8134"/>
                      <a:pt x="5621" y="8134"/>
                    </a:cubicBezTo>
                    <a:cubicBezTo>
                      <a:pt x="5868" y="8134"/>
                      <a:pt x="6022" y="8092"/>
                      <a:pt x="6039" y="7996"/>
                    </a:cubicBezTo>
                    <a:cubicBezTo>
                      <a:pt x="6139" y="7595"/>
                      <a:pt x="3370" y="6028"/>
                      <a:pt x="3370" y="6028"/>
                    </a:cubicBezTo>
                    <a:lnTo>
                      <a:pt x="3537" y="1558"/>
                    </a:lnTo>
                    <a:cubicBezTo>
                      <a:pt x="3945" y="1618"/>
                      <a:pt x="4333" y="1645"/>
                      <a:pt x="4692" y="1645"/>
                    </a:cubicBezTo>
                    <a:cubicBezTo>
                      <a:pt x="6505" y="1645"/>
                      <a:pt x="7580" y="958"/>
                      <a:pt x="6772" y="457"/>
                    </a:cubicBezTo>
                    <a:cubicBezTo>
                      <a:pt x="6330" y="173"/>
                      <a:pt x="5351" y="1"/>
                      <a:pt x="43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4"/>
              <p:cNvSpPr/>
              <p:nvPr/>
            </p:nvSpPr>
            <p:spPr>
              <a:xfrm>
                <a:off x="3351725" y="3228375"/>
                <a:ext cx="106775" cy="64450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578" extrusionOk="0">
                    <a:moveTo>
                      <a:pt x="3786" y="1"/>
                    </a:moveTo>
                    <a:cubicBezTo>
                      <a:pt x="2892" y="1"/>
                      <a:pt x="228" y="818"/>
                      <a:pt x="1" y="2577"/>
                    </a:cubicBezTo>
                    <a:cubicBezTo>
                      <a:pt x="1" y="2577"/>
                      <a:pt x="4270" y="376"/>
                      <a:pt x="4070" y="76"/>
                    </a:cubicBezTo>
                    <a:cubicBezTo>
                      <a:pt x="4045" y="26"/>
                      <a:pt x="3943" y="1"/>
                      <a:pt x="37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4"/>
              <p:cNvSpPr/>
              <p:nvPr/>
            </p:nvSpPr>
            <p:spPr>
              <a:xfrm>
                <a:off x="3346125" y="3292800"/>
                <a:ext cx="124875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2221" extrusionOk="0">
                    <a:moveTo>
                      <a:pt x="225" y="0"/>
                    </a:moveTo>
                    <a:lnTo>
                      <a:pt x="225" y="0"/>
                    </a:lnTo>
                    <a:cubicBezTo>
                      <a:pt x="0" y="366"/>
                      <a:pt x="1880" y="2220"/>
                      <a:pt x="3495" y="2220"/>
                    </a:cubicBezTo>
                    <a:cubicBezTo>
                      <a:pt x="3798" y="2220"/>
                      <a:pt x="4092" y="2155"/>
                      <a:pt x="4361" y="2002"/>
                    </a:cubicBezTo>
                    <a:cubicBezTo>
                      <a:pt x="4995" y="1668"/>
                      <a:pt x="225" y="1"/>
                      <a:pt x="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4"/>
              <p:cNvSpPr/>
              <p:nvPr/>
            </p:nvSpPr>
            <p:spPr>
              <a:xfrm>
                <a:off x="3029000" y="3184850"/>
                <a:ext cx="334850" cy="165025"/>
              </a:xfrm>
              <a:custGeom>
                <a:avLst/>
                <a:gdLst/>
                <a:ahLst/>
                <a:cxnLst/>
                <a:rect l="l" t="t" r="r" b="b"/>
                <a:pathLst>
                  <a:path w="13394" h="6601" extrusionOk="0">
                    <a:moveTo>
                      <a:pt x="5827" y="0"/>
                    </a:moveTo>
                    <a:cubicBezTo>
                      <a:pt x="5708" y="0"/>
                      <a:pt x="5589" y="5"/>
                      <a:pt x="5471" y="15"/>
                    </a:cubicBezTo>
                    <a:cubicBezTo>
                      <a:pt x="2002" y="316"/>
                      <a:pt x="1" y="4585"/>
                      <a:pt x="167" y="5286"/>
                    </a:cubicBezTo>
                    <a:cubicBezTo>
                      <a:pt x="262" y="5682"/>
                      <a:pt x="2308" y="6601"/>
                      <a:pt x="5208" y="6601"/>
                    </a:cubicBezTo>
                    <a:cubicBezTo>
                      <a:pt x="7437" y="6601"/>
                      <a:pt x="10170" y="6058"/>
                      <a:pt x="12910" y="4318"/>
                    </a:cubicBezTo>
                    <a:cubicBezTo>
                      <a:pt x="13393" y="3996"/>
                      <a:pt x="9238" y="0"/>
                      <a:pt x="58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4"/>
              <p:cNvSpPr/>
              <p:nvPr/>
            </p:nvSpPr>
            <p:spPr>
              <a:xfrm>
                <a:off x="3164925" y="3257775"/>
                <a:ext cx="20875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704" fill="none" extrusionOk="0">
                    <a:moveTo>
                      <a:pt x="1" y="0"/>
                    </a:moveTo>
                    <a:cubicBezTo>
                      <a:pt x="835" y="1535"/>
                      <a:pt x="468" y="3169"/>
                      <a:pt x="34" y="3703"/>
                    </a:cubicBez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4"/>
              <p:cNvSpPr/>
              <p:nvPr/>
            </p:nvSpPr>
            <p:spPr>
              <a:xfrm>
                <a:off x="3081550" y="3257050"/>
                <a:ext cx="2837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027" extrusionOk="0">
                    <a:moveTo>
                      <a:pt x="563" y="0"/>
                    </a:moveTo>
                    <a:cubicBezTo>
                      <a:pt x="508" y="0"/>
                      <a:pt x="454" y="9"/>
                      <a:pt x="400" y="29"/>
                    </a:cubicBezTo>
                    <a:cubicBezTo>
                      <a:pt x="133" y="130"/>
                      <a:pt x="0" y="396"/>
                      <a:pt x="100" y="663"/>
                    </a:cubicBezTo>
                    <a:cubicBezTo>
                      <a:pt x="153" y="877"/>
                      <a:pt x="356" y="1026"/>
                      <a:pt x="572" y="1026"/>
                    </a:cubicBezTo>
                    <a:cubicBezTo>
                      <a:pt x="626" y="1026"/>
                      <a:pt x="681" y="1017"/>
                      <a:pt x="734" y="997"/>
                    </a:cubicBezTo>
                    <a:cubicBezTo>
                      <a:pt x="1001" y="897"/>
                      <a:pt x="1134" y="630"/>
                      <a:pt x="1067" y="363"/>
                    </a:cubicBezTo>
                    <a:cubicBezTo>
                      <a:pt x="987" y="150"/>
                      <a:pt x="779" y="0"/>
                      <a:pt x="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4"/>
              <p:cNvSpPr/>
              <p:nvPr/>
            </p:nvSpPr>
            <p:spPr>
              <a:xfrm>
                <a:off x="3088200" y="3264950"/>
                <a:ext cx="755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81" extrusionOk="0">
                    <a:moveTo>
                      <a:pt x="159" y="1"/>
                    </a:moveTo>
                    <a:cubicBezTo>
                      <a:pt x="139" y="1"/>
                      <a:pt x="119" y="5"/>
                      <a:pt x="101" y="14"/>
                    </a:cubicBezTo>
                    <a:cubicBezTo>
                      <a:pt x="34" y="14"/>
                      <a:pt x="1" y="114"/>
                      <a:pt x="34" y="180"/>
                    </a:cubicBezTo>
                    <a:cubicBezTo>
                      <a:pt x="34" y="247"/>
                      <a:pt x="134" y="281"/>
                      <a:pt x="201" y="281"/>
                    </a:cubicBezTo>
                    <a:cubicBezTo>
                      <a:pt x="268" y="247"/>
                      <a:pt x="301" y="147"/>
                      <a:pt x="268" y="80"/>
                    </a:cubicBezTo>
                    <a:cubicBezTo>
                      <a:pt x="268" y="32"/>
                      <a:pt x="214" y="1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Magra"/>
              <a:buNone/>
              <a:defRPr sz="3200" b="1">
                <a:solidFill>
                  <a:schemeClr val="accent6"/>
                </a:solidFill>
                <a:latin typeface="Magra"/>
                <a:ea typeface="Magra"/>
                <a:cs typeface="Magra"/>
                <a:sym typeface="Mag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620925"/>
            <a:ext cx="7717500" cy="25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priola"/>
              <a:buChar char="●"/>
              <a:defRPr>
                <a:solidFill>
                  <a:schemeClr val="accent4"/>
                </a:solidFill>
                <a:latin typeface="Capriola"/>
                <a:ea typeface="Capriola"/>
                <a:cs typeface="Capriola"/>
                <a:sym typeface="Capriol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priola"/>
              <a:buChar char="○"/>
              <a:defRPr>
                <a:solidFill>
                  <a:schemeClr val="accent4"/>
                </a:solidFill>
                <a:latin typeface="Capriola"/>
                <a:ea typeface="Capriola"/>
                <a:cs typeface="Capriola"/>
                <a:sym typeface="Capriol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priola"/>
              <a:buChar char="■"/>
              <a:defRPr>
                <a:solidFill>
                  <a:schemeClr val="accent4"/>
                </a:solidFill>
                <a:latin typeface="Capriola"/>
                <a:ea typeface="Capriola"/>
                <a:cs typeface="Capriola"/>
                <a:sym typeface="Capriol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priola"/>
              <a:buChar char="●"/>
              <a:defRPr>
                <a:solidFill>
                  <a:schemeClr val="accent4"/>
                </a:solidFill>
                <a:latin typeface="Capriola"/>
                <a:ea typeface="Capriola"/>
                <a:cs typeface="Capriola"/>
                <a:sym typeface="Capriol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priola"/>
              <a:buChar char="○"/>
              <a:defRPr>
                <a:solidFill>
                  <a:schemeClr val="accent4"/>
                </a:solidFill>
                <a:latin typeface="Capriola"/>
                <a:ea typeface="Capriola"/>
                <a:cs typeface="Capriola"/>
                <a:sym typeface="Capriol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priola"/>
              <a:buChar char="■"/>
              <a:defRPr>
                <a:solidFill>
                  <a:schemeClr val="accent4"/>
                </a:solidFill>
                <a:latin typeface="Capriola"/>
                <a:ea typeface="Capriola"/>
                <a:cs typeface="Capriola"/>
                <a:sym typeface="Capriol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priola"/>
              <a:buChar char="●"/>
              <a:defRPr>
                <a:solidFill>
                  <a:schemeClr val="accent4"/>
                </a:solidFill>
                <a:latin typeface="Capriola"/>
                <a:ea typeface="Capriola"/>
                <a:cs typeface="Capriola"/>
                <a:sym typeface="Capriol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priola"/>
              <a:buChar char="○"/>
              <a:defRPr>
                <a:solidFill>
                  <a:schemeClr val="accent4"/>
                </a:solidFill>
                <a:latin typeface="Capriola"/>
                <a:ea typeface="Capriola"/>
                <a:cs typeface="Capriola"/>
                <a:sym typeface="Capriol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Capriola"/>
              <a:buChar char="■"/>
              <a:defRPr>
                <a:solidFill>
                  <a:schemeClr val="accent4"/>
                </a:solidFill>
                <a:latin typeface="Capriola"/>
                <a:ea typeface="Capriola"/>
                <a:cs typeface="Capriola"/>
                <a:sym typeface="Caprio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8" r:id="rId5"/>
    <p:sldLayoutId id="2147483667" r:id="rId6"/>
    <p:sldLayoutId id="2147483673" r:id="rId7"/>
    <p:sldLayoutId id="2147483676" r:id="rId8"/>
    <p:sldLayoutId id="2147483680" r:id="rId9"/>
    <p:sldLayoutId id="214748368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5" name="Google Shape;1465;p39"/>
          <p:cNvGrpSpPr/>
          <p:nvPr/>
        </p:nvGrpSpPr>
        <p:grpSpPr>
          <a:xfrm>
            <a:off x="-3525" y="348069"/>
            <a:ext cx="9158175" cy="4837067"/>
            <a:chOff x="-3525" y="348069"/>
            <a:chExt cx="9158175" cy="4837067"/>
          </a:xfrm>
        </p:grpSpPr>
        <p:sp>
          <p:nvSpPr>
            <p:cNvPr id="1466" name="Google Shape;1466;p39"/>
            <p:cNvSpPr/>
            <p:nvPr/>
          </p:nvSpPr>
          <p:spPr>
            <a:xfrm>
              <a:off x="0" y="3262707"/>
              <a:ext cx="9144000" cy="1881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67" name="Google Shape;1467;p39"/>
            <p:cNvCxnSpPr/>
            <p:nvPr/>
          </p:nvCxnSpPr>
          <p:spPr>
            <a:xfrm>
              <a:off x="-3525" y="3261215"/>
              <a:ext cx="9158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8" name="Google Shape;1468;p39"/>
            <p:cNvSpPr/>
            <p:nvPr/>
          </p:nvSpPr>
          <p:spPr>
            <a:xfrm rot="-3067">
              <a:off x="260960" y="3410229"/>
              <a:ext cx="336300" cy="1428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9"/>
            <p:cNvSpPr/>
            <p:nvPr/>
          </p:nvSpPr>
          <p:spPr>
            <a:xfrm rot="694837">
              <a:off x="7404927" y="3564258"/>
              <a:ext cx="336245" cy="142675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9"/>
            <p:cNvSpPr/>
            <p:nvPr/>
          </p:nvSpPr>
          <p:spPr>
            <a:xfrm rot="-677580">
              <a:off x="5147045" y="3593219"/>
              <a:ext cx="199156" cy="84722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9"/>
            <p:cNvSpPr/>
            <p:nvPr/>
          </p:nvSpPr>
          <p:spPr>
            <a:xfrm rot="-715680" flipH="1">
              <a:off x="339095" y="4115452"/>
              <a:ext cx="179986" cy="76312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9"/>
            <p:cNvSpPr/>
            <p:nvPr/>
          </p:nvSpPr>
          <p:spPr>
            <a:xfrm rot="-399723" flipH="1">
              <a:off x="7145076" y="3838852"/>
              <a:ext cx="336170" cy="142856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9"/>
            <p:cNvSpPr/>
            <p:nvPr/>
          </p:nvSpPr>
          <p:spPr>
            <a:xfrm rot="-1035681" flipH="1">
              <a:off x="5147040" y="4776135"/>
              <a:ext cx="199170" cy="84543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9"/>
            <p:cNvSpPr/>
            <p:nvPr/>
          </p:nvSpPr>
          <p:spPr>
            <a:xfrm rot="-171898">
              <a:off x="5364210" y="3771920"/>
              <a:ext cx="336120" cy="142682"/>
            </a:xfrm>
            <a:prstGeom prst="ellipse">
              <a:avLst/>
            </a:prstGeom>
            <a:solidFill>
              <a:srgbClr val="7D9DCD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9"/>
            <p:cNvSpPr/>
            <p:nvPr/>
          </p:nvSpPr>
          <p:spPr>
            <a:xfrm rot="949285">
              <a:off x="424792" y="3790737"/>
              <a:ext cx="247579" cy="105040"/>
            </a:xfrm>
            <a:prstGeom prst="ellipse">
              <a:avLst/>
            </a:prstGeom>
            <a:solidFill>
              <a:srgbClr val="7D9DCD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9"/>
            <p:cNvSpPr/>
            <p:nvPr/>
          </p:nvSpPr>
          <p:spPr>
            <a:xfrm rot="1510072" flipH="1">
              <a:off x="8306970" y="4556177"/>
              <a:ext cx="247606" cy="104810"/>
            </a:xfrm>
            <a:prstGeom prst="ellipse">
              <a:avLst/>
            </a:prstGeom>
            <a:solidFill>
              <a:srgbClr val="7D9DCD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9"/>
            <p:cNvSpPr/>
            <p:nvPr/>
          </p:nvSpPr>
          <p:spPr>
            <a:xfrm rot="-3067">
              <a:off x="2079435" y="3466229"/>
              <a:ext cx="336300" cy="1428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9"/>
            <p:cNvSpPr/>
            <p:nvPr/>
          </p:nvSpPr>
          <p:spPr>
            <a:xfrm rot="-715680" flipH="1">
              <a:off x="1893570" y="4343165"/>
              <a:ext cx="179986" cy="76312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9"/>
            <p:cNvSpPr/>
            <p:nvPr/>
          </p:nvSpPr>
          <p:spPr>
            <a:xfrm rot="949285">
              <a:off x="3893192" y="3857674"/>
              <a:ext cx="247579" cy="105040"/>
            </a:xfrm>
            <a:prstGeom prst="ellipse">
              <a:avLst/>
            </a:prstGeom>
            <a:solidFill>
              <a:srgbClr val="7D9DCD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0" name="Google Shape;1480;p39"/>
            <p:cNvGrpSpPr/>
            <p:nvPr/>
          </p:nvGrpSpPr>
          <p:grpSpPr>
            <a:xfrm>
              <a:off x="7920247" y="3991682"/>
              <a:ext cx="548713" cy="851679"/>
              <a:chOff x="4191425" y="5591575"/>
              <a:chExt cx="761150" cy="1181575"/>
            </a:xfrm>
          </p:grpSpPr>
          <p:sp>
            <p:nvSpPr>
              <p:cNvPr id="1481" name="Google Shape;1481;p39"/>
              <p:cNvSpPr/>
              <p:nvPr/>
            </p:nvSpPr>
            <p:spPr>
              <a:xfrm>
                <a:off x="4314000" y="5827450"/>
                <a:ext cx="263550" cy="778075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31123" fill="none" extrusionOk="0">
                    <a:moveTo>
                      <a:pt x="5538" y="31123"/>
                    </a:moveTo>
                    <a:cubicBezTo>
                      <a:pt x="4537" y="26953"/>
                      <a:pt x="1001" y="28821"/>
                      <a:pt x="1201" y="23350"/>
                    </a:cubicBezTo>
                    <a:cubicBezTo>
                      <a:pt x="1368" y="17846"/>
                      <a:pt x="3503" y="16812"/>
                      <a:pt x="2769" y="13076"/>
                    </a:cubicBezTo>
                    <a:cubicBezTo>
                      <a:pt x="2002" y="9307"/>
                      <a:pt x="1" y="8907"/>
                      <a:pt x="1668" y="5204"/>
                    </a:cubicBezTo>
                    <a:cubicBezTo>
                      <a:pt x="3336" y="1535"/>
                      <a:pt x="10541" y="0"/>
                      <a:pt x="10541" y="0"/>
                    </a:cubicBezTo>
                  </a:path>
                </a:pathLst>
              </a:custGeom>
              <a:noFill/>
              <a:ln w="10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39"/>
              <p:cNvSpPr/>
              <p:nvPr/>
            </p:nvSpPr>
            <p:spPr>
              <a:xfrm>
                <a:off x="4329000" y="5809050"/>
                <a:ext cx="312750" cy="522200"/>
              </a:xfrm>
              <a:custGeom>
                <a:avLst/>
                <a:gdLst/>
                <a:ahLst/>
                <a:cxnLst/>
                <a:rect l="l" t="t" r="r" b="b"/>
                <a:pathLst>
                  <a:path w="12510" h="20888" extrusionOk="0">
                    <a:moveTo>
                      <a:pt x="8338" y="0"/>
                    </a:moveTo>
                    <a:cubicBezTo>
                      <a:pt x="7919" y="0"/>
                      <a:pt x="7640" y="136"/>
                      <a:pt x="7640" y="136"/>
                    </a:cubicBezTo>
                    <a:cubicBezTo>
                      <a:pt x="3770" y="636"/>
                      <a:pt x="4137" y="5973"/>
                      <a:pt x="4137" y="5973"/>
                    </a:cubicBezTo>
                    <a:cubicBezTo>
                      <a:pt x="4137" y="5973"/>
                      <a:pt x="1102" y="6474"/>
                      <a:pt x="668" y="8876"/>
                    </a:cubicBezTo>
                    <a:cubicBezTo>
                      <a:pt x="401" y="10210"/>
                      <a:pt x="1068" y="11577"/>
                      <a:pt x="2336" y="12145"/>
                    </a:cubicBezTo>
                    <a:cubicBezTo>
                      <a:pt x="335" y="12645"/>
                      <a:pt x="101" y="14713"/>
                      <a:pt x="1535" y="14880"/>
                    </a:cubicBezTo>
                    <a:cubicBezTo>
                      <a:pt x="568" y="16147"/>
                      <a:pt x="368" y="16881"/>
                      <a:pt x="1736" y="17682"/>
                    </a:cubicBezTo>
                    <a:cubicBezTo>
                      <a:pt x="101" y="18549"/>
                      <a:pt x="1" y="20817"/>
                      <a:pt x="1402" y="20884"/>
                    </a:cubicBezTo>
                    <a:cubicBezTo>
                      <a:pt x="1450" y="20887"/>
                      <a:pt x="1496" y="20888"/>
                      <a:pt x="1542" y="20888"/>
                    </a:cubicBezTo>
                    <a:cubicBezTo>
                      <a:pt x="3376" y="20888"/>
                      <a:pt x="3482" y="18956"/>
                      <a:pt x="2603" y="17882"/>
                    </a:cubicBezTo>
                    <a:cubicBezTo>
                      <a:pt x="3870" y="17215"/>
                      <a:pt x="4404" y="16348"/>
                      <a:pt x="3704" y="15047"/>
                    </a:cubicBezTo>
                    <a:cubicBezTo>
                      <a:pt x="4938" y="14146"/>
                      <a:pt x="5005" y="13145"/>
                      <a:pt x="3870" y="12011"/>
                    </a:cubicBezTo>
                    <a:cubicBezTo>
                      <a:pt x="6506" y="11577"/>
                      <a:pt x="7873" y="10343"/>
                      <a:pt x="6973" y="7641"/>
                    </a:cubicBezTo>
                    <a:cubicBezTo>
                      <a:pt x="6973" y="7641"/>
                      <a:pt x="12510" y="7174"/>
                      <a:pt x="11209" y="3105"/>
                    </a:cubicBezTo>
                    <a:cubicBezTo>
                      <a:pt x="10365" y="464"/>
                      <a:pt x="9113" y="0"/>
                      <a:pt x="83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39"/>
              <p:cNvSpPr/>
              <p:nvPr/>
            </p:nvSpPr>
            <p:spPr>
              <a:xfrm>
                <a:off x="4299000" y="5822450"/>
                <a:ext cx="432825" cy="950700"/>
              </a:xfrm>
              <a:custGeom>
                <a:avLst/>
                <a:gdLst/>
                <a:ahLst/>
                <a:cxnLst/>
                <a:rect l="l" t="t" r="r" b="b"/>
                <a:pathLst>
                  <a:path w="17313" h="38028" fill="none" extrusionOk="0">
                    <a:moveTo>
                      <a:pt x="3769" y="38027"/>
                    </a:moveTo>
                    <a:cubicBezTo>
                      <a:pt x="6538" y="35426"/>
                      <a:pt x="5204" y="32557"/>
                      <a:pt x="3769" y="28787"/>
                    </a:cubicBezTo>
                    <a:cubicBezTo>
                      <a:pt x="2368" y="25018"/>
                      <a:pt x="5070" y="21816"/>
                      <a:pt x="6538" y="19748"/>
                    </a:cubicBezTo>
                    <a:cubicBezTo>
                      <a:pt x="8039" y="17646"/>
                      <a:pt x="7105" y="14310"/>
                      <a:pt x="8339" y="11075"/>
                    </a:cubicBezTo>
                    <a:cubicBezTo>
                      <a:pt x="9574" y="7873"/>
                      <a:pt x="17312" y="4237"/>
                      <a:pt x="17312" y="4237"/>
                    </a:cubicBezTo>
                    <a:lnTo>
                      <a:pt x="13810" y="0"/>
                    </a:lnTo>
                    <a:cubicBezTo>
                      <a:pt x="13810" y="0"/>
                      <a:pt x="6805" y="2802"/>
                      <a:pt x="5004" y="8239"/>
                    </a:cubicBezTo>
                    <a:cubicBezTo>
                      <a:pt x="3236" y="13643"/>
                      <a:pt x="5004" y="17646"/>
                      <a:pt x="2502" y="22149"/>
                    </a:cubicBezTo>
                    <a:cubicBezTo>
                      <a:pt x="0" y="26619"/>
                      <a:pt x="200" y="28154"/>
                      <a:pt x="1268" y="30889"/>
                    </a:cubicBezTo>
                  </a:path>
                </a:pathLst>
              </a:custGeom>
              <a:noFill/>
              <a:ln w="10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39"/>
              <p:cNvSpPr/>
              <p:nvPr/>
            </p:nvSpPr>
            <p:spPr>
              <a:xfrm>
                <a:off x="4191425" y="5771575"/>
                <a:ext cx="341100" cy="916500"/>
              </a:xfrm>
              <a:custGeom>
                <a:avLst/>
                <a:gdLst/>
                <a:ahLst/>
                <a:cxnLst/>
                <a:rect l="l" t="t" r="r" b="b"/>
                <a:pathLst>
                  <a:path w="13644" h="36660" fill="none" extrusionOk="0">
                    <a:moveTo>
                      <a:pt x="1768" y="36660"/>
                    </a:moveTo>
                    <a:cubicBezTo>
                      <a:pt x="2969" y="34258"/>
                      <a:pt x="0" y="30089"/>
                      <a:pt x="1768" y="26253"/>
                    </a:cubicBezTo>
                    <a:cubicBezTo>
                      <a:pt x="3536" y="22416"/>
                      <a:pt x="5304" y="21149"/>
                      <a:pt x="4270" y="17813"/>
                    </a:cubicBezTo>
                    <a:cubicBezTo>
                      <a:pt x="3202" y="14477"/>
                      <a:pt x="500" y="11842"/>
                      <a:pt x="3269" y="7773"/>
                    </a:cubicBezTo>
                    <a:cubicBezTo>
                      <a:pt x="6038" y="3703"/>
                      <a:pt x="11041" y="100"/>
                      <a:pt x="13643" y="0"/>
                    </a:cubicBezTo>
                  </a:path>
                </a:pathLst>
              </a:custGeom>
              <a:noFill/>
              <a:ln w="10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9"/>
              <p:cNvSpPr/>
              <p:nvPr/>
            </p:nvSpPr>
            <p:spPr>
              <a:xfrm>
                <a:off x="4406575" y="5591575"/>
                <a:ext cx="546000" cy="364150"/>
              </a:xfrm>
              <a:custGeom>
                <a:avLst/>
                <a:gdLst/>
                <a:ahLst/>
                <a:cxnLst/>
                <a:rect l="l" t="t" r="r" b="b"/>
                <a:pathLst>
                  <a:path w="21840" h="14566" extrusionOk="0">
                    <a:moveTo>
                      <a:pt x="12052" y="1"/>
                    </a:moveTo>
                    <a:cubicBezTo>
                      <a:pt x="10985" y="1"/>
                      <a:pt x="9861" y="116"/>
                      <a:pt x="8706" y="362"/>
                    </a:cubicBezTo>
                    <a:cubicBezTo>
                      <a:pt x="1401" y="1897"/>
                      <a:pt x="1068" y="2564"/>
                      <a:pt x="667" y="4031"/>
                    </a:cubicBezTo>
                    <a:cubicBezTo>
                      <a:pt x="0" y="6300"/>
                      <a:pt x="4603" y="13105"/>
                      <a:pt x="10141" y="14339"/>
                    </a:cubicBezTo>
                    <a:cubicBezTo>
                      <a:pt x="10851" y="14493"/>
                      <a:pt x="11513" y="14566"/>
                      <a:pt x="12130" y="14566"/>
                    </a:cubicBezTo>
                    <a:cubicBezTo>
                      <a:pt x="16319" y="14566"/>
                      <a:pt x="18466" y="11209"/>
                      <a:pt x="20181" y="7167"/>
                    </a:cubicBezTo>
                    <a:cubicBezTo>
                      <a:pt x="21840" y="3288"/>
                      <a:pt x="17766" y="1"/>
                      <a:pt x="120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6" name="Google Shape;1486;p39"/>
            <p:cNvGrpSpPr/>
            <p:nvPr/>
          </p:nvGrpSpPr>
          <p:grpSpPr>
            <a:xfrm>
              <a:off x="2022575" y="3835300"/>
              <a:ext cx="520400" cy="1164400"/>
              <a:chOff x="2721325" y="3835313"/>
              <a:chExt cx="520400" cy="1164400"/>
            </a:xfrm>
          </p:grpSpPr>
          <p:sp>
            <p:nvSpPr>
              <p:cNvPr id="1487" name="Google Shape;1487;p39"/>
              <p:cNvSpPr/>
              <p:nvPr/>
            </p:nvSpPr>
            <p:spPr>
              <a:xfrm>
                <a:off x="2873925" y="4089863"/>
                <a:ext cx="132625" cy="76640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30656" fill="none" extrusionOk="0">
                    <a:moveTo>
                      <a:pt x="1" y="30656"/>
                    </a:moveTo>
                    <a:cubicBezTo>
                      <a:pt x="1101" y="26653"/>
                      <a:pt x="4170" y="24818"/>
                      <a:pt x="4537" y="21149"/>
                    </a:cubicBezTo>
                    <a:cubicBezTo>
                      <a:pt x="4938" y="17513"/>
                      <a:pt x="3803" y="14778"/>
                      <a:pt x="4537" y="11275"/>
                    </a:cubicBezTo>
                    <a:cubicBezTo>
                      <a:pt x="5304" y="7773"/>
                      <a:pt x="5171" y="3336"/>
                      <a:pt x="3870" y="0"/>
                    </a:cubicBezTo>
                  </a:path>
                </a:pathLst>
              </a:custGeom>
              <a:noFill/>
              <a:ln w="10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9"/>
              <p:cNvSpPr/>
              <p:nvPr/>
            </p:nvSpPr>
            <p:spPr>
              <a:xfrm>
                <a:off x="2867250" y="4025213"/>
                <a:ext cx="325275" cy="759000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30360" extrusionOk="0">
                    <a:moveTo>
                      <a:pt x="5200" y="0"/>
                    </a:moveTo>
                    <a:cubicBezTo>
                      <a:pt x="4945" y="0"/>
                      <a:pt x="4669" y="58"/>
                      <a:pt x="4371" y="185"/>
                    </a:cubicBezTo>
                    <a:cubicBezTo>
                      <a:pt x="1235" y="1519"/>
                      <a:pt x="1669" y="2653"/>
                      <a:pt x="1669" y="2653"/>
                    </a:cubicBezTo>
                    <a:cubicBezTo>
                      <a:pt x="1" y="6589"/>
                      <a:pt x="5138" y="8124"/>
                      <a:pt x="5138" y="8124"/>
                    </a:cubicBezTo>
                    <a:cubicBezTo>
                      <a:pt x="4401" y="10751"/>
                      <a:pt x="4864" y="12301"/>
                      <a:pt x="6883" y="12301"/>
                    </a:cubicBezTo>
                    <a:cubicBezTo>
                      <a:pt x="6966" y="12301"/>
                      <a:pt x="7051" y="12299"/>
                      <a:pt x="7139" y="12293"/>
                    </a:cubicBezTo>
                    <a:lnTo>
                      <a:pt x="7139" y="12293"/>
                    </a:lnTo>
                    <a:cubicBezTo>
                      <a:pt x="5772" y="13928"/>
                      <a:pt x="5838" y="15362"/>
                      <a:pt x="7706" y="16563"/>
                    </a:cubicBezTo>
                    <a:cubicBezTo>
                      <a:pt x="6405" y="18498"/>
                      <a:pt x="6305" y="20199"/>
                      <a:pt x="8273" y="21567"/>
                    </a:cubicBezTo>
                    <a:cubicBezTo>
                      <a:pt x="7006" y="22801"/>
                      <a:pt x="7006" y="24035"/>
                      <a:pt x="7840" y="25236"/>
                    </a:cubicBezTo>
                    <a:cubicBezTo>
                      <a:pt x="6505" y="25870"/>
                      <a:pt x="5938" y="26737"/>
                      <a:pt x="6606" y="27971"/>
                    </a:cubicBezTo>
                    <a:cubicBezTo>
                      <a:pt x="6606" y="27971"/>
                      <a:pt x="4838" y="30039"/>
                      <a:pt x="6038" y="30306"/>
                    </a:cubicBezTo>
                    <a:cubicBezTo>
                      <a:pt x="6222" y="30343"/>
                      <a:pt x="6393" y="30359"/>
                      <a:pt x="6551" y="30359"/>
                    </a:cubicBezTo>
                    <a:cubicBezTo>
                      <a:pt x="8574" y="30359"/>
                      <a:pt x="8574" y="27604"/>
                      <a:pt x="8574" y="27604"/>
                    </a:cubicBezTo>
                    <a:cubicBezTo>
                      <a:pt x="10475" y="27604"/>
                      <a:pt x="10975" y="25736"/>
                      <a:pt x="9674" y="24269"/>
                    </a:cubicBezTo>
                    <a:cubicBezTo>
                      <a:pt x="11276" y="23735"/>
                      <a:pt x="12276" y="21000"/>
                      <a:pt x="10275" y="19765"/>
                    </a:cubicBezTo>
                    <a:cubicBezTo>
                      <a:pt x="12476" y="19365"/>
                      <a:pt x="13010" y="16463"/>
                      <a:pt x="11075" y="15329"/>
                    </a:cubicBezTo>
                    <a:cubicBezTo>
                      <a:pt x="12677" y="12894"/>
                      <a:pt x="12843" y="10792"/>
                      <a:pt x="9975" y="9358"/>
                    </a:cubicBezTo>
                    <a:cubicBezTo>
                      <a:pt x="10508" y="7056"/>
                      <a:pt x="10108" y="5489"/>
                      <a:pt x="8140" y="5188"/>
                    </a:cubicBezTo>
                    <a:cubicBezTo>
                      <a:pt x="8140" y="5188"/>
                      <a:pt x="7621" y="0"/>
                      <a:pt x="52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9"/>
              <p:cNvSpPr/>
              <p:nvPr/>
            </p:nvSpPr>
            <p:spPr>
              <a:xfrm>
                <a:off x="2817225" y="4097363"/>
                <a:ext cx="215175" cy="902350"/>
              </a:xfrm>
              <a:custGeom>
                <a:avLst/>
                <a:gdLst/>
                <a:ahLst/>
                <a:cxnLst/>
                <a:rect l="l" t="t" r="r" b="b"/>
                <a:pathLst>
                  <a:path w="8607" h="36094" fill="none" extrusionOk="0">
                    <a:moveTo>
                      <a:pt x="768" y="1"/>
                    </a:moveTo>
                    <a:cubicBezTo>
                      <a:pt x="1201" y="3770"/>
                      <a:pt x="4337" y="4704"/>
                      <a:pt x="6138" y="9441"/>
                    </a:cubicBezTo>
                    <a:cubicBezTo>
                      <a:pt x="7939" y="14178"/>
                      <a:pt x="8607" y="18714"/>
                      <a:pt x="6772" y="24318"/>
                    </a:cubicBezTo>
                    <a:cubicBezTo>
                      <a:pt x="4904" y="29922"/>
                      <a:pt x="5404" y="30156"/>
                      <a:pt x="4670" y="32090"/>
                    </a:cubicBezTo>
                    <a:cubicBezTo>
                      <a:pt x="3937" y="33992"/>
                      <a:pt x="2035" y="33758"/>
                      <a:pt x="0" y="36093"/>
                    </a:cubicBezTo>
                  </a:path>
                </a:pathLst>
              </a:custGeom>
              <a:noFill/>
              <a:ln w="10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9"/>
              <p:cNvSpPr/>
              <p:nvPr/>
            </p:nvSpPr>
            <p:spPr>
              <a:xfrm>
                <a:off x="2952325" y="3954763"/>
                <a:ext cx="289400" cy="1044950"/>
              </a:xfrm>
              <a:custGeom>
                <a:avLst/>
                <a:gdLst/>
                <a:ahLst/>
                <a:cxnLst/>
                <a:rect l="l" t="t" r="r" b="b"/>
                <a:pathLst>
                  <a:path w="11576" h="41798" fill="none" extrusionOk="0">
                    <a:moveTo>
                      <a:pt x="3870" y="1"/>
                    </a:moveTo>
                    <a:cubicBezTo>
                      <a:pt x="4737" y="3670"/>
                      <a:pt x="5971" y="7239"/>
                      <a:pt x="7939" y="9407"/>
                    </a:cubicBezTo>
                    <a:cubicBezTo>
                      <a:pt x="9907" y="11576"/>
                      <a:pt x="11575" y="17046"/>
                      <a:pt x="9774" y="22283"/>
                    </a:cubicBezTo>
                    <a:cubicBezTo>
                      <a:pt x="8006" y="27520"/>
                      <a:pt x="8073" y="28254"/>
                      <a:pt x="8006" y="30789"/>
                    </a:cubicBezTo>
                    <a:cubicBezTo>
                      <a:pt x="7939" y="33291"/>
                      <a:pt x="5471" y="34892"/>
                      <a:pt x="2902" y="37794"/>
                    </a:cubicBezTo>
                    <a:cubicBezTo>
                      <a:pt x="300" y="40696"/>
                      <a:pt x="0" y="41797"/>
                      <a:pt x="0" y="41797"/>
                    </a:cubicBezTo>
                  </a:path>
                </a:pathLst>
              </a:custGeom>
              <a:noFill/>
              <a:ln w="10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39"/>
              <p:cNvSpPr/>
              <p:nvPr/>
            </p:nvSpPr>
            <p:spPr>
              <a:xfrm>
                <a:off x="2963150" y="4042338"/>
                <a:ext cx="168500" cy="873975"/>
              </a:xfrm>
              <a:custGeom>
                <a:avLst/>
                <a:gdLst/>
                <a:ahLst/>
                <a:cxnLst/>
                <a:rect l="l" t="t" r="r" b="b"/>
                <a:pathLst>
                  <a:path w="6740" h="34959" fill="none" extrusionOk="0">
                    <a:moveTo>
                      <a:pt x="1402" y="0"/>
                    </a:moveTo>
                    <a:cubicBezTo>
                      <a:pt x="1402" y="4070"/>
                      <a:pt x="3270" y="5838"/>
                      <a:pt x="4838" y="9474"/>
                    </a:cubicBezTo>
                    <a:cubicBezTo>
                      <a:pt x="6405" y="13110"/>
                      <a:pt x="4804" y="15044"/>
                      <a:pt x="5105" y="18146"/>
                    </a:cubicBezTo>
                    <a:cubicBezTo>
                      <a:pt x="5405" y="21282"/>
                      <a:pt x="6739" y="25218"/>
                      <a:pt x="4838" y="29121"/>
                    </a:cubicBezTo>
                    <a:cubicBezTo>
                      <a:pt x="3737" y="31456"/>
                      <a:pt x="2069" y="33457"/>
                      <a:pt x="1" y="34958"/>
                    </a:cubicBezTo>
                  </a:path>
                </a:pathLst>
              </a:custGeom>
              <a:noFill/>
              <a:ln w="10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9"/>
              <p:cNvSpPr/>
              <p:nvPr/>
            </p:nvSpPr>
            <p:spPr>
              <a:xfrm>
                <a:off x="2721325" y="3835313"/>
                <a:ext cx="418650" cy="333825"/>
              </a:xfrm>
              <a:custGeom>
                <a:avLst/>
                <a:gdLst/>
                <a:ahLst/>
                <a:cxnLst/>
                <a:rect l="l" t="t" r="r" b="b"/>
                <a:pathLst>
                  <a:path w="16746" h="13353" extrusionOk="0">
                    <a:moveTo>
                      <a:pt x="8904" y="1"/>
                    </a:moveTo>
                    <a:cubicBezTo>
                      <a:pt x="6650" y="1"/>
                      <a:pt x="4335" y="907"/>
                      <a:pt x="2702" y="3044"/>
                    </a:cubicBezTo>
                    <a:cubicBezTo>
                      <a:pt x="0" y="6547"/>
                      <a:pt x="1301" y="12451"/>
                      <a:pt x="3036" y="13251"/>
                    </a:cubicBezTo>
                    <a:cubicBezTo>
                      <a:pt x="3174" y="13319"/>
                      <a:pt x="3411" y="13352"/>
                      <a:pt x="3723" y="13352"/>
                    </a:cubicBezTo>
                    <a:cubicBezTo>
                      <a:pt x="5894" y="13352"/>
                      <a:pt x="11744" y="11718"/>
                      <a:pt x="14077" y="8248"/>
                    </a:cubicBezTo>
                    <a:cubicBezTo>
                      <a:pt x="16746" y="4312"/>
                      <a:pt x="16145" y="2777"/>
                      <a:pt x="13043" y="1076"/>
                    </a:cubicBezTo>
                    <a:cubicBezTo>
                      <a:pt x="11829" y="390"/>
                      <a:pt x="10379" y="1"/>
                      <a:pt x="89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3" name="Google Shape;1493;p39"/>
            <p:cNvGrpSpPr/>
            <p:nvPr/>
          </p:nvGrpSpPr>
          <p:grpSpPr>
            <a:xfrm>
              <a:off x="4654975" y="4141713"/>
              <a:ext cx="483950" cy="295550"/>
              <a:chOff x="-1677100" y="665488"/>
              <a:chExt cx="483950" cy="295550"/>
            </a:xfrm>
          </p:grpSpPr>
          <p:sp>
            <p:nvSpPr>
              <p:cNvPr id="1494" name="Google Shape;1494;p39"/>
              <p:cNvSpPr/>
              <p:nvPr/>
            </p:nvSpPr>
            <p:spPr>
              <a:xfrm>
                <a:off x="-1619325" y="675488"/>
                <a:ext cx="268550" cy="261600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10464" extrusionOk="0">
                    <a:moveTo>
                      <a:pt x="8264" y="1"/>
                    </a:moveTo>
                    <a:cubicBezTo>
                      <a:pt x="7319" y="1"/>
                      <a:pt x="3441" y="26"/>
                      <a:pt x="1836" y="435"/>
                    </a:cubicBezTo>
                    <a:cubicBezTo>
                      <a:pt x="1" y="902"/>
                      <a:pt x="1469" y="1802"/>
                      <a:pt x="6772" y="2570"/>
                    </a:cubicBezTo>
                    <a:lnTo>
                      <a:pt x="7840" y="5405"/>
                    </a:lnTo>
                    <a:cubicBezTo>
                      <a:pt x="7840" y="5405"/>
                      <a:pt x="4871" y="10108"/>
                      <a:pt x="5905" y="10442"/>
                    </a:cubicBezTo>
                    <a:cubicBezTo>
                      <a:pt x="5947" y="10457"/>
                      <a:pt x="5993" y="10464"/>
                      <a:pt x="6043" y="10464"/>
                    </a:cubicBezTo>
                    <a:cubicBezTo>
                      <a:pt x="7239" y="10464"/>
                      <a:pt x="10742" y="6439"/>
                      <a:pt x="10742" y="6439"/>
                    </a:cubicBezTo>
                    <a:lnTo>
                      <a:pt x="8474" y="1"/>
                    </a:lnTo>
                    <a:cubicBezTo>
                      <a:pt x="8474" y="1"/>
                      <a:pt x="8399" y="1"/>
                      <a:pt x="82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9"/>
              <p:cNvSpPr/>
              <p:nvPr/>
            </p:nvSpPr>
            <p:spPr>
              <a:xfrm>
                <a:off x="-1677100" y="820688"/>
                <a:ext cx="98675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2133" extrusionOk="0">
                    <a:moveTo>
                      <a:pt x="682" y="1"/>
                    </a:moveTo>
                    <a:cubicBezTo>
                      <a:pt x="273" y="1"/>
                      <a:pt x="0" y="92"/>
                      <a:pt x="10" y="231"/>
                    </a:cubicBezTo>
                    <a:cubicBezTo>
                      <a:pt x="77" y="731"/>
                      <a:pt x="3946" y="2132"/>
                      <a:pt x="3946" y="2132"/>
                    </a:cubicBezTo>
                    <a:cubicBezTo>
                      <a:pt x="3384" y="514"/>
                      <a:pt x="1650" y="1"/>
                      <a:pt x="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39"/>
              <p:cNvSpPr/>
              <p:nvPr/>
            </p:nvSpPr>
            <p:spPr>
              <a:xfrm>
                <a:off x="-1643500" y="873988"/>
                <a:ext cx="72575" cy="8705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482" extrusionOk="0">
                    <a:moveTo>
                      <a:pt x="2602" y="0"/>
                    </a:moveTo>
                    <a:cubicBezTo>
                      <a:pt x="2602" y="0"/>
                      <a:pt x="1" y="3102"/>
                      <a:pt x="267" y="3436"/>
                    </a:cubicBezTo>
                    <a:cubicBezTo>
                      <a:pt x="291" y="3466"/>
                      <a:pt x="337" y="3481"/>
                      <a:pt x="400" y="3481"/>
                    </a:cubicBezTo>
                    <a:cubicBezTo>
                      <a:pt x="963" y="3481"/>
                      <a:pt x="2902" y="2280"/>
                      <a:pt x="26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39"/>
              <p:cNvSpPr/>
              <p:nvPr/>
            </p:nvSpPr>
            <p:spPr>
              <a:xfrm>
                <a:off x="-1607650" y="665488"/>
                <a:ext cx="414500" cy="213650"/>
              </a:xfrm>
              <a:custGeom>
                <a:avLst/>
                <a:gdLst/>
                <a:ahLst/>
                <a:cxnLst/>
                <a:rect l="l" t="t" r="r" b="b"/>
                <a:pathLst>
                  <a:path w="16580" h="8546" extrusionOk="0">
                    <a:moveTo>
                      <a:pt x="10508" y="1"/>
                    </a:moveTo>
                    <a:cubicBezTo>
                      <a:pt x="5972" y="34"/>
                      <a:pt x="1" y="4304"/>
                      <a:pt x="1168" y="8340"/>
                    </a:cubicBezTo>
                    <a:cubicBezTo>
                      <a:pt x="2040" y="8477"/>
                      <a:pt x="2917" y="8545"/>
                      <a:pt x="3792" y="8545"/>
                    </a:cubicBezTo>
                    <a:cubicBezTo>
                      <a:pt x="5899" y="8545"/>
                      <a:pt x="7995" y="8151"/>
                      <a:pt x="9975" y="7373"/>
                    </a:cubicBezTo>
                    <a:cubicBezTo>
                      <a:pt x="14578" y="5505"/>
                      <a:pt x="16579" y="3036"/>
                      <a:pt x="16579" y="3036"/>
                    </a:cubicBezTo>
                    <a:cubicBezTo>
                      <a:pt x="16579" y="3036"/>
                      <a:pt x="15012" y="1"/>
                      <a:pt x="105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9"/>
              <p:cNvSpPr/>
              <p:nvPr/>
            </p:nvSpPr>
            <p:spPr>
              <a:xfrm>
                <a:off x="-1396650" y="740563"/>
                <a:ext cx="78400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3636" fill="none" extrusionOk="0">
                    <a:moveTo>
                      <a:pt x="3136" y="3636"/>
                    </a:moveTo>
                    <a:cubicBezTo>
                      <a:pt x="0" y="2569"/>
                      <a:pt x="134" y="0"/>
                      <a:pt x="134" y="0"/>
                    </a:cubicBez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9"/>
              <p:cNvSpPr/>
              <p:nvPr/>
            </p:nvSpPr>
            <p:spPr>
              <a:xfrm>
                <a:off x="-1342450" y="730538"/>
                <a:ext cx="32550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269" extrusionOk="0">
                    <a:moveTo>
                      <a:pt x="601" y="1"/>
                    </a:moveTo>
                    <a:cubicBezTo>
                      <a:pt x="267" y="34"/>
                      <a:pt x="0" y="334"/>
                      <a:pt x="34" y="668"/>
                    </a:cubicBezTo>
                    <a:cubicBezTo>
                      <a:pt x="34" y="1001"/>
                      <a:pt x="334" y="1268"/>
                      <a:pt x="668" y="1268"/>
                    </a:cubicBezTo>
                    <a:cubicBezTo>
                      <a:pt x="1035" y="1235"/>
                      <a:pt x="1301" y="935"/>
                      <a:pt x="1268" y="601"/>
                    </a:cubicBezTo>
                    <a:cubicBezTo>
                      <a:pt x="1235" y="268"/>
                      <a:pt x="968" y="1"/>
                      <a:pt x="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9"/>
              <p:cNvSpPr/>
              <p:nvPr/>
            </p:nvSpPr>
            <p:spPr>
              <a:xfrm>
                <a:off x="-1334100" y="738888"/>
                <a:ext cx="83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34" extrusionOk="0">
                    <a:moveTo>
                      <a:pt x="133" y="0"/>
                    </a:moveTo>
                    <a:cubicBezTo>
                      <a:pt x="67" y="0"/>
                      <a:pt x="0" y="100"/>
                      <a:pt x="0" y="167"/>
                    </a:cubicBezTo>
                    <a:cubicBezTo>
                      <a:pt x="0" y="267"/>
                      <a:pt x="67" y="334"/>
                      <a:pt x="167" y="334"/>
                    </a:cubicBezTo>
                    <a:cubicBezTo>
                      <a:pt x="267" y="334"/>
                      <a:pt x="334" y="267"/>
                      <a:pt x="334" y="167"/>
                    </a:cubicBezTo>
                    <a:cubicBezTo>
                      <a:pt x="334" y="67"/>
                      <a:pt x="234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9"/>
            <p:cNvGrpSpPr/>
            <p:nvPr/>
          </p:nvGrpSpPr>
          <p:grpSpPr>
            <a:xfrm>
              <a:off x="7403112" y="4379650"/>
              <a:ext cx="1741163" cy="805486"/>
              <a:chOff x="7403112" y="4379650"/>
              <a:chExt cx="1741163" cy="805486"/>
            </a:xfrm>
          </p:grpSpPr>
          <p:sp>
            <p:nvSpPr>
              <p:cNvPr id="1502" name="Google Shape;1502;p39"/>
              <p:cNvSpPr/>
              <p:nvPr/>
            </p:nvSpPr>
            <p:spPr>
              <a:xfrm>
                <a:off x="8125175" y="4379650"/>
                <a:ext cx="1019100" cy="773275"/>
              </a:xfrm>
              <a:custGeom>
                <a:avLst/>
                <a:gdLst/>
                <a:ahLst/>
                <a:cxnLst/>
                <a:rect l="l" t="t" r="r" b="b"/>
                <a:pathLst>
                  <a:path w="40764" h="30931" extrusionOk="0">
                    <a:moveTo>
                      <a:pt x="37643" y="1"/>
                    </a:moveTo>
                    <a:cubicBezTo>
                      <a:pt x="36339" y="1"/>
                      <a:pt x="34901" y="1033"/>
                      <a:pt x="34392" y="2844"/>
                    </a:cubicBezTo>
                    <a:cubicBezTo>
                      <a:pt x="33458" y="6080"/>
                      <a:pt x="36427" y="9048"/>
                      <a:pt x="37795" y="11550"/>
                    </a:cubicBezTo>
                    <a:cubicBezTo>
                      <a:pt x="38740" y="13256"/>
                      <a:pt x="37486" y="14803"/>
                      <a:pt x="36137" y="14803"/>
                    </a:cubicBezTo>
                    <a:cubicBezTo>
                      <a:pt x="35534" y="14803"/>
                      <a:pt x="34912" y="14494"/>
                      <a:pt x="34459" y="13752"/>
                    </a:cubicBezTo>
                    <a:cubicBezTo>
                      <a:pt x="32991" y="11350"/>
                      <a:pt x="34359" y="9148"/>
                      <a:pt x="33425" y="7847"/>
                    </a:cubicBezTo>
                    <a:cubicBezTo>
                      <a:pt x="33198" y="7520"/>
                      <a:pt x="32945" y="7363"/>
                      <a:pt x="32687" y="7363"/>
                    </a:cubicBezTo>
                    <a:cubicBezTo>
                      <a:pt x="31921" y="7363"/>
                      <a:pt x="31105" y="8738"/>
                      <a:pt x="30756" y="11083"/>
                    </a:cubicBezTo>
                    <a:cubicBezTo>
                      <a:pt x="30289" y="14219"/>
                      <a:pt x="32324" y="14619"/>
                      <a:pt x="33992" y="17254"/>
                    </a:cubicBezTo>
                    <a:cubicBezTo>
                      <a:pt x="35660" y="19923"/>
                      <a:pt x="36394" y="24259"/>
                      <a:pt x="33992" y="25193"/>
                    </a:cubicBezTo>
                    <a:cubicBezTo>
                      <a:pt x="33553" y="25364"/>
                      <a:pt x="33191" y="25444"/>
                      <a:pt x="32892" y="25444"/>
                    </a:cubicBezTo>
                    <a:cubicBezTo>
                      <a:pt x="31557" y="25444"/>
                      <a:pt x="31490" y="23835"/>
                      <a:pt x="31490" y="21491"/>
                    </a:cubicBezTo>
                    <a:cubicBezTo>
                      <a:pt x="31490" y="20222"/>
                      <a:pt x="30786" y="19625"/>
                      <a:pt x="30023" y="19625"/>
                    </a:cubicBezTo>
                    <a:cubicBezTo>
                      <a:pt x="29061" y="19625"/>
                      <a:pt x="28005" y="20575"/>
                      <a:pt x="28154" y="22325"/>
                    </a:cubicBezTo>
                    <a:cubicBezTo>
                      <a:pt x="28421" y="25460"/>
                      <a:pt x="28788" y="27395"/>
                      <a:pt x="25653" y="27795"/>
                    </a:cubicBezTo>
                    <a:cubicBezTo>
                      <a:pt x="25516" y="27811"/>
                      <a:pt x="25387" y="27819"/>
                      <a:pt x="25267" y="27819"/>
                    </a:cubicBezTo>
                    <a:cubicBezTo>
                      <a:pt x="22622" y="27819"/>
                      <a:pt x="23775" y="24091"/>
                      <a:pt x="25019" y="21858"/>
                    </a:cubicBezTo>
                    <a:cubicBezTo>
                      <a:pt x="26286" y="19556"/>
                      <a:pt x="29455" y="19022"/>
                      <a:pt x="29822" y="16620"/>
                    </a:cubicBezTo>
                    <a:cubicBezTo>
                      <a:pt x="30189" y="14252"/>
                      <a:pt x="28688" y="14386"/>
                      <a:pt x="28755" y="11817"/>
                    </a:cubicBezTo>
                    <a:cubicBezTo>
                      <a:pt x="28788" y="9282"/>
                      <a:pt x="30256" y="7481"/>
                      <a:pt x="30189" y="4679"/>
                    </a:cubicBezTo>
                    <a:cubicBezTo>
                      <a:pt x="30152" y="3123"/>
                      <a:pt x="29029" y="2336"/>
                      <a:pt x="27786" y="2336"/>
                    </a:cubicBezTo>
                    <a:cubicBezTo>
                      <a:pt x="26818" y="2336"/>
                      <a:pt x="25776" y="2814"/>
                      <a:pt x="25119" y="3778"/>
                    </a:cubicBezTo>
                    <a:cubicBezTo>
                      <a:pt x="23584" y="5979"/>
                      <a:pt x="25286" y="8014"/>
                      <a:pt x="26453" y="12918"/>
                    </a:cubicBezTo>
                    <a:cubicBezTo>
                      <a:pt x="27039" y="15379"/>
                      <a:pt x="26112" y="16437"/>
                      <a:pt x="25056" y="16437"/>
                    </a:cubicBezTo>
                    <a:cubicBezTo>
                      <a:pt x="24009" y="16437"/>
                      <a:pt x="22834" y="15396"/>
                      <a:pt x="22884" y="13652"/>
                    </a:cubicBezTo>
                    <a:cubicBezTo>
                      <a:pt x="22958" y="11056"/>
                      <a:pt x="22867" y="9119"/>
                      <a:pt x="21810" y="9119"/>
                    </a:cubicBezTo>
                    <a:cubicBezTo>
                      <a:pt x="21441" y="9119"/>
                      <a:pt x="20954" y="9356"/>
                      <a:pt x="20315" y="9882"/>
                    </a:cubicBezTo>
                    <a:cubicBezTo>
                      <a:pt x="17814" y="11884"/>
                      <a:pt x="20382" y="16153"/>
                      <a:pt x="22250" y="19823"/>
                    </a:cubicBezTo>
                    <a:cubicBezTo>
                      <a:pt x="23494" y="22311"/>
                      <a:pt x="22714" y="23649"/>
                      <a:pt x="21822" y="23649"/>
                    </a:cubicBezTo>
                    <a:cubicBezTo>
                      <a:pt x="21399" y="23649"/>
                      <a:pt x="20951" y="23348"/>
                      <a:pt x="20682" y="22725"/>
                    </a:cubicBezTo>
                    <a:cubicBezTo>
                      <a:pt x="20188" y="21558"/>
                      <a:pt x="19435" y="20825"/>
                      <a:pt x="18675" y="20825"/>
                    </a:cubicBezTo>
                    <a:cubicBezTo>
                      <a:pt x="18153" y="20825"/>
                      <a:pt x="17628" y="21170"/>
                      <a:pt x="17180" y="21958"/>
                    </a:cubicBezTo>
                    <a:cubicBezTo>
                      <a:pt x="16046" y="23926"/>
                      <a:pt x="17347" y="27428"/>
                      <a:pt x="15979" y="29229"/>
                    </a:cubicBezTo>
                    <a:cubicBezTo>
                      <a:pt x="15530" y="29821"/>
                      <a:pt x="15016" y="30107"/>
                      <a:pt x="14507" y="30107"/>
                    </a:cubicBezTo>
                    <a:cubicBezTo>
                      <a:pt x="13466" y="30107"/>
                      <a:pt x="12446" y="28912"/>
                      <a:pt x="12043" y="26694"/>
                    </a:cubicBezTo>
                    <a:cubicBezTo>
                      <a:pt x="11442" y="23359"/>
                      <a:pt x="13944" y="22792"/>
                      <a:pt x="15512" y="19823"/>
                    </a:cubicBezTo>
                    <a:cubicBezTo>
                      <a:pt x="16814" y="17358"/>
                      <a:pt x="15241" y="15744"/>
                      <a:pt x="13277" y="15744"/>
                    </a:cubicBezTo>
                    <a:cubicBezTo>
                      <a:pt x="12875" y="15744"/>
                      <a:pt x="12456" y="15812"/>
                      <a:pt x="12043" y="15953"/>
                    </a:cubicBezTo>
                    <a:cubicBezTo>
                      <a:pt x="9574" y="16787"/>
                      <a:pt x="11342" y="19956"/>
                      <a:pt x="10709" y="23659"/>
                    </a:cubicBezTo>
                    <a:cubicBezTo>
                      <a:pt x="10514" y="24747"/>
                      <a:pt x="10065" y="25184"/>
                      <a:pt x="9527" y="25184"/>
                    </a:cubicBezTo>
                    <a:cubicBezTo>
                      <a:pt x="8215" y="25184"/>
                      <a:pt x="6372" y="22594"/>
                      <a:pt x="6372" y="20490"/>
                    </a:cubicBezTo>
                    <a:cubicBezTo>
                      <a:pt x="6372" y="18504"/>
                      <a:pt x="5151" y="16412"/>
                      <a:pt x="3783" y="16412"/>
                    </a:cubicBezTo>
                    <a:cubicBezTo>
                      <a:pt x="3128" y="16412"/>
                      <a:pt x="2440" y="16890"/>
                      <a:pt x="1836" y="18088"/>
                    </a:cubicBezTo>
                    <a:cubicBezTo>
                      <a:pt x="1" y="21791"/>
                      <a:pt x="3403" y="24660"/>
                      <a:pt x="4704" y="26127"/>
                    </a:cubicBezTo>
                    <a:cubicBezTo>
                      <a:pt x="6005" y="27595"/>
                      <a:pt x="6472" y="29530"/>
                      <a:pt x="2770" y="30931"/>
                    </a:cubicBezTo>
                    <a:lnTo>
                      <a:pt x="40763" y="30330"/>
                    </a:lnTo>
                    <a:cubicBezTo>
                      <a:pt x="40763" y="30330"/>
                      <a:pt x="40763" y="4979"/>
                      <a:pt x="39929" y="1943"/>
                    </a:cubicBezTo>
                    <a:cubicBezTo>
                      <a:pt x="39567" y="610"/>
                      <a:pt x="38644" y="1"/>
                      <a:pt x="376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03" name="Google Shape;1503;p39"/>
              <p:cNvGrpSpPr/>
              <p:nvPr/>
            </p:nvGrpSpPr>
            <p:grpSpPr>
              <a:xfrm rot="739684">
                <a:off x="7445348" y="4564015"/>
                <a:ext cx="1077430" cy="512003"/>
                <a:chOff x="4925350" y="704275"/>
                <a:chExt cx="1077475" cy="512025"/>
              </a:xfrm>
            </p:grpSpPr>
            <p:sp>
              <p:nvSpPr>
                <p:cNvPr id="1504" name="Google Shape;1504;p39"/>
                <p:cNvSpPr/>
                <p:nvPr/>
              </p:nvSpPr>
              <p:spPr>
                <a:xfrm>
                  <a:off x="4925350" y="743200"/>
                  <a:ext cx="6705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0" h="6917" extrusionOk="0">
                      <a:moveTo>
                        <a:pt x="13408" y="0"/>
                      </a:moveTo>
                      <a:cubicBezTo>
                        <a:pt x="6185" y="0"/>
                        <a:pt x="1" y="4481"/>
                        <a:pt x="1" y="4481"/>
                      </a:cubicBezTo>
                      <a:cubicBezTo>
                        <a:pt x="904" y="4638"/>
                        <a:pt x="1765" y="4704"/>
                        <a:pt x="2589" y="4704"/>
                      </a:cubicBezTo>
                      <a:cubicBezTo>
                        <a:pt x="6608" y="4704"/>
                        <a:pt x="9749" y="3155"/>
                        <a:pt x="12638" y="3155"/>
                      </a:cubicBezTo>
                      <a:cubicBezTo>
                        <a:pt x="13686" y="3155"/>
                        <a:pt x="14701" y="3359"/>
                        <a:pt x="15712" y="3914"/>
                      </a:cubicBezTo>
                      <a:cubicBezTo>
                        <a:pt x="20082" y="6316"/>
                        <a:pt x="26820" y="6916"/>
                        <a:pt x="26820" y="6916"/>
                      </a:cubicBezTo>
                      <a:cubicBezTo>
                        <a:pt x="26820" y="6916"/>
                        <a:pt x="22383" y="579"/>
                        <a:pt x="14644" y="45"/>
                      </a:cubicBezTo>
                      <a:cubicBezTo>
                        <a:pt x="14229" y="14"/>
                        <a:pt x="13817" y="0"/>
                        <a:pt x="1340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5" name="Google Shape;1505;p39"/>
                <p:cNvSpPr/>
                <p:nvPr/>
              </p:nvSpPr>
              <p:spPr>
                <a:xfrm>
                  <a:off x="5240575" y="942350"/>
                  <a:ext cx="567925" cy="1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7" h="5853" extrusionOk="0">
                      <a:moveTo>
                        <a:pt x="17929" y="1"/>
                      </a:moveTo>
                      <a:cubicBezTo>
                        <a:pt x="15911" y="1"/>
                        <a:pt x="13527" y="302"/>
                        <a:pt x="11342" y="1352"/>
                      </a:cubicBezTo>
                      <a:cubicBezTo>
                        <a:pt x="5588" y="4132"/>
                        <a:pt x="1548" y="4364"/>
                        <a:pt x="361" y="4364"/>
                      </a:cubicBezTo>
                      <a:cubicBezTo>
                        <a:pt x="124" y="4364"/>
                        <a:pt x="1" y="4354"/>
                        <a:pt x="1" y="4354"/>
                      </a:cubicBezTo>
                      <a:lnTo>
                        <a:pt x="1" y="4354"/>
                      </a:lnTo>
                      <a:cubicBezTo>
                        <a:pt x="2237" y="5423"/>
                        <a:pt x="4500" y="5852"/>
                        <a:pt x="6647" y="5852"/>
                      </a:cubicBezTo>
                      <a:cubicBezTo>
                        <a:pt x="10265" y="5852"/>
                        <a:pt x="13551" y="4631"/>
                        <a:pt x="15812" y="3187"/>
                      </a:cubicBezTo>
                      <a:cubicBezTo>
                        <a:pt x="17880" y="1786"/>
                        <a:pt x="20248" y="918"/>
                        <a:pt x="22717" y="552"/>
                      </a:cubicBezTo>
                      <a:cubicBezTo>
                        <a:pt x="22717" y="552"/>
                        <a:pt x="20657" y="1"/>
                        <a:pt x="17929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6" name="Google Shape;1506;p39"/>
                <p:cNvSpPr/>
                <p:nvPr/>
              </p:nvSpPr>
              <p:spPr>
                <a:xfrm>
                  <a:off x="5482425" y="1051825"/>
                  <a:ext cx="492875" cy="16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5" h="6579" extrusionOk="0">
                      <a:moveTo>
                        <a:pt x="14944" y="0"/>
                      </a:moveTo>
                      <a:cubicBezTo>
                        <a:pt x="12982" y="0"/>
                        <a:pt x="10528" y="740"/>
                        <a:pt x="8540" y="2344"/>
                      </a:cubicBezTo>
                      <a:cubicBezTo>
                        <a:pt x="5471" y="4845"/>
                        <a:pt x="0" y="4879"/>
                        <a:pt x="0" y="4879"/>
                      </a:cubicBezTo>
                      <a:cubicBezTo>
                        <a:pt x="0" y="4879"/>
                        <a:pt x="2899" y="6579"/>
                        <a:pt x="6353" y="6579"/>
                      </a:cubicBezTo>
                      <a:cubicBezTo>
                        <a:pt x="7172" y="6579"/>
                        <a:pt x="8023" y="6483"/>
                        <a:pt x="8873" y="6246"/>
                      </a:cubicBezTo>
                      <a:cubicBezTo>
                        <a:pt x="12727" y="5166"/>
                        <a:pt x="14306" y="2323"/>
                        <a:pt x="17994" y="2323"/>
                      </a:cubicBezTo>
                      <a:cubicBezTo>
                        <a:pt x="18521" y="2323"/>
                        <a:pt x="19090" y="2381"/>
                        <a:pt x="19714" y="2510"/>
                      </a:cubicBezTo>
                      <a:cubicBezTo>
                        <a:pt x="19714" y="2510"/>
                        <a:pt x="19314" y="1877"/>
                        <a:pt x="17613" y="676"/>
                      </a:cubicBezTo>
                      <a:cubicBezTo>
                        <a:pt x="16990" y="233"/>
                        <a:pt x="16044" y="0"/>
                        <a:pt x="1494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7" name="Google Shape;1507;p39"/>
                <p:cNvSpPr/>
                <p:nvPr/>
              </p:nvSpPr>
              <p:spPr>
                <a:xfrm>
                  <a:off x="5657550" y="704275"/>
                  <a:ext cx="271875" cy="31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5" h="12744" extrusionOk="0">
                      <a:moveTo>
                        <a:pt x="0" y="1"/>
                      </a:moveTo>
                      <a:cubicBezTo>
                        <a:pt x="0" y="1"/>
                        <a:pt x="3503" y="1702"/>
                        <a:pt x="5104" y="4437"/>
                      </a:cubicBezTo>
                      <a:cubicBezTo>
                        <a:pt x="6705" y="7139"/>
                        <a:pt x="9941" y="12743"/>
                        <a:pt x="9941" y="12743"/>
                      </a:cubicBezTo>
                      <a:cubicBezTo>
                        <a:pt x="8273" y="8540"/>
                        <a:pt x="10875" y="7439"/>
                        <a:pt x="8840" y="3937"/>
                      </a:cubicBezTo>
                      <a:cubicBezTo>
                        <a:pt x="6805" y="434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8" name="Google Shape;1508;p39"/>
                <p:cNvSpPr/>
                <p:nvPr/>
              </p:nvSpPr>
              <p:spPr>
                <a:xfrm>
                  <a:off x="4925350" y="750975"/>
                  <a:ext cx="1077475" cy="4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99" h="16913" fill="none" extrusionOk="0">
                      <a:moveTo>
                        <a:pt x="43098" y="16913"/>
                      </a:moveTo>
                      <a:cubicBezTo>
                        <a:pt x="40963" y="11642"/>
                        <a:pt x="37027" y="7406"/>
                        <a:pt x="30356" y="7106"/>
                      </a:cubicBezTo>
                      <a:cubicBezTo>
                        <a:pt x="23718" y="6839"/>
                        <a:pt x="20549" y="3170"/>
                        <a:pt x="15145" y="1602"/>
                      </a:cubicBezTo>
                      <a:cubicBezTo>
                        <a:pt x="9741" y="1"/>
                        <a:pt x="1" y="4170"/>
                        <a:pt x="1" y="4170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9" name="Google Shape;1509;p39"/>
                <p:cNvSpPr/>
                <p:nvPr/>
              </p:nvSpPr>
              <p:spPr>
                <a:xfrm>
                  <a:off x="5240575" y="954450"/>
                  <a:ext cx="567925" cy="11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7" h="4705" fill="none" extrusionOk="0">
                      <a:moveTo>
                        <a:pt x="1" y="3870"/>
                      </a:moveTo>
                      <a:cubicBezTo>
                        <a:pt x="8774" y="4704"/>
                        <a:pt x="12343" y="2803"/>
                        <a:pt x="14978" y="1402"/>
                      </a:cubicBezTo>
                      <a:cubicBezTo>
                        <a:pt x="17613" y="1"/>
                        <a:pt x="22717" y="68"/>
                        <a:pt x="22717" y="68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0" name="Google Shape;1510;p39"/>
                <p:cNvSpPr/>
                <p:nvPr/>
              </p:nvSpPr>
              <p:spPr>
                <a:xfrm>
                  <a:off x="5656700" y="704275"/>
                  <a:ext cx="249375" cy="3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5" h="12777" fill="none" extrusionOk="0">
                      <a:moveTo>
                        <a:pt x="1" y="1"/>
                      </a:moveTo>
                      <a:cubicBezTo>
                        <a:pt x="4037" y="768"/>
                        <a:pt x="7573" y="3470"/>
                        <a:pt x="8107" y="5972"/>
                      </a:cubicBezTo>
                      <a:cubicBezTo>
                        <a:pt x="8607" y="8240"/>
                        <a:pt x="9241" y="10542"/>
                        <a:pt x="9975" y="12776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1" name="Google Shape;1511;p39"/>
                <p:cNvSpPr/>
                <p:nvPr/>
              </p:nvSpPr>
              <p:spPr>
                <a:xfrm>
                  <a:off x="5481575" y="1069550"/>
                  <a:ext cx="492875" cy="13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5" h="5371" fill="none" extrusionOk="0">
                      <a:moveTo>
                        <a:pt x="1" y="4170"/>
                      </a:moveTo>
                      <a:cubicBezTo>
                        <a:pt x="5138" y="5371"/>
                        <a:pt x="8974" y="3636"/>
                        <a:pt x="12143" y="1801"/>
                      </a:cubicBezTo>
                      <a:cubicBezTo>
                        <a:pt x="15312" y="0"/>
                        <a:pt x="19715" y="1801"/>
                        <a:pt x="19715" y="1801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12" name="Google Shape;1512;p39"/>
            <p:cNvGrpSpPr/>
            <p:nvPr/>
          </p:nvGrpSpPr>
          <p:grpSpPr>
            <a:xfrm>
              <a:off x="-3525" y="3780600"/>
              <a:ext cx="1160775" cy="1372325"/>
              <a:chOff x="-3525" y="3780600"/>
              <a:chExt cx="1160775" cy="1372325"/>
            </a:xfrm>
          </p:grpSpPr>
          <p:sp>
            <p:nvSpPr>
              <p:cNvPr id="1513" name="Google Shape;1513;p39"/>
              <p:cNvSpPr/>
              <p:nvPr/>
            </p:nvSpPr>
            <p:spPr>
              <a:xfrm flipH="1">
                <a:off x="-3525" y="4379650"/>
                <a:ext cx="1019100" cy="773275"/>
              </a:xfrm>
              <a:custGeom>
                <a:avLst/>
                <a:gdLst/>
                <a:ahLst/>
                <a:cxnLst/>
                <a:rect l="l" t="t" r="r" b="b"/>
                <a:pathLst>
                  <a:path w="40764" h="30931" extrusionOk="0">
                    <a:moveTo>
                      <a:pt x="37643" y="1"/>
                    </a:moveTo>
                    <a:cubicBezTo>
                      <a:pt x="36339" y="1"/>
                      <a:pt x="34901" y="1033"/>
                      <a:pt x="34392" y="2844"/>
                    </a:cubicBezTo>
                    <a:cubicBezTo>
                      <a:pt x="33458" y="6080"/>
                      <a:pt x="36427" y="9048"/>
                      <a:pt x="37795" y="11550"/>
                    </a:cubicBezTo>
                    <a:cubicBezTo>
                      <a:pt x="38740" y="13256"/>
                      <a:pt x="37486" y="14803"/>
                      <a:pt x="36137" y="14803"/>
                    </a:cubicBezTo>
                    <a:cubicBezTo>
                      <a:pt x="35534" y="14803"/>
                      <a:pt x="34912" y="14494"/>
                      <a:pt x="34459" y="13752"/>
                    </a:cubicBezTo>
                    <a:cubicBezTo>
                      <a:pt x="32991" y="11350"/>
                      <a:pt x="34359" y="9148"/>
                      <a:pt x="33425" y="7847"/>
                    </a:cubicBezTo>
                    <a:cubicBezTo>
                      <a:pt x="33198" y="7520"/>
                      <a:pt x="32945" y="7363"/>
                      <a:pt x="32687" y="7363"/>
                    </a:cubicBezTo>
                    <a:cubicBezTo>
                      <a:pt x="31921" y="7363"/>
                      <a:pt x="31105" y="8738"/>
                      <a:pt x="30756" y="11083"/>
                    </a:cubicBezTo>
                    <a:cubicBezTo>
                      <a:pt x="30289" y="14219"/>
                      <a:pt x="32324" y="14619"/>
                      <a:pt x="33992" y="17254"/>
                    </a:cubicBezTo>
                    <a:cubicBezTo>
                      <a:pt x="35660" y="19923"/>
                      <a:pt x="36394" y="24259"/>
                      <a:pt x="33992" y="25193"/>
                    </a:cubicBezTo>
                    <a:cubicBezTo>
                      <a:pt x="33553" y="25364"/>
                      <a:pt x="33191" y="25444"/>
                      <a:pt x="32892" y="25444"/>
                    </a:cubicBezTo>
                    <a:cubicBezTo>
                      <a:pt x="31557" y="25444"/>
                      <a:pt x="31490" y="23835"/>
                      <a:pt x="31490" y="21491"/>
                    </a:cubicBezTo>
                    <a:cubicBezTo>
                      <a:pt x="31490" y="20222"/>
                      <a:pt x="30786" y="19625"/>
                      <a:pt x="30023" y="19625"/>
                    </a:cubicBezTo>
                    <a:cubicBezTo>
                      <a:pt x="29061" y="19625"/>
                      <a:pt x="28005" y="20575"/>
                      <a:pt x="28154" y="22325"/>
                    </a:cubicBezTo>
                    <a:cubicBezTo>
                      <a:pt x="28421" y="25460"/>
                      <a:pt x="28788" y="27395"/>
                      <a:pt x="25653" y="27795"/>
                    </a:cubicBezTo>
                    <a:cubicBezTo>
                      <a:pt x="25516" y="27811"/>
                      <a:pt x="25387" y="27819"/>
                      <a:pt x="25267" y="27819"/>
                    </a:cubicBezTo>
                    <a:cubicBezTo>
                      <a:pt x="22622" y="27819"/>
                      <a:pt x="23775" y="24091"/>
                      <a:pt x="25019" y="21858"/>
                    </a:cubicBezTo>
                    <a:cubicBezTo>
                      <a:pt x="26286" y="19556"/>
                      <a:pt x="29455" y="19022"/>
                      <a:pt x="29822" y="16620"/>
                    </a:cubicBezTo>
                    <a:cubicBezTo>
                      <a:pt x="30189" y="14252"/>
                      <a:pt x="28688" y="14386"/>
                      <a:pt x="28755" y="11817"/>
                    </a:cubicBezTo>
                    <a:cubicBezTo>
                      <a:pt x="28788" y="9282"/>
                      <a:pt x="30256" y="7481"/>
                      <a:pt x="30189" y="4679"/>
                    </a:cubicBezTo>
                    <a:cubicBezTo>
                      <a:pt x="30152" y="3123"/>
                      <a:pt x="29029" y="2336"/>
                      <a:pt x="27786" y="2336"/>
                    </a:cubicBezTo>
                    <a:cubicBezTo>
                      <a:pt x="26818" y="2336"/>
                      <a:pt x="25776" y="2814"/>
                      <a:pt x="25119" y="3778"/>
                    </a:cubicBezTo>
                    <a:cubicBezTo>
                      <a:pt x="23584" y="5979"/>
                      <a:pt x="25286" y="8014"/>
                      <a:pt x="26453" y="12918"/>
                    </a:cubicBezTo>
                    <a:cubicBezTo>
                      <a:pt x="27039" y="15379"/>
                      <a:pt x="26112" y="16437"/>
                      <a:pt x="25056" y="16437"/>
                    </a:cubicBezTo>
                    <a:cubicBezTo>
                      <a:pt x="24009" y="16437"/>
                      <a:pt x="22834" y="15396"/>
                      <a:pt x="22884" y="13652"/>
                    </a:cubicBezTo>
                    <a:cubicBezTo>
                      <a:pt x="22958" y="11056"/>
                      <a:pt x="22867" y="9119"/>
                      <a:pt x="21810" y="9119"/>
                    </a:cubicBezTo>
                    <a:cubicBezTo>
                      <a:pt x="21441" y="9119"/>
                      <a:pt x="20954" y="9356"/>
                      <a:pt x="20315" y="9882"/>
                    </a:cubicBezTo>
                    <a:cubicBezTo>
                      <a:pt x="17814" y="11884"/>
                      <a:pt x="20382" y="16153"/>
                      <a:pt x="22250" y="19823"/>
                    </a:cubicBezTo>
                    <a:cubicBezTo>
                      <a:pt x="23494" y="22311"/>
                      <a:pt x="22714" y="23649"/>
                      <a:pt x="21822" y="23649"/>
                    </a:cubicBezTo>
                    <a:cubicBezTo>
                      <a:pt x="21399" y="23649"/>
                      <a:pt x="20951" y="23348"/>
                      <a:pt x="20682" y="22725"/>
                    </a:cubicBezTo>
                    <a:cubicBezTo>
                      <a:pt x="20188" y="21558"/>
                      <a:pt x="19435" y="20825"/>
                      <a:pt x="18675" y="20825"/>
                    </a:cubicBezTo>
                    <a:cubicBezTo>
                      <a:pt x="18153" y="20825"/>
                      <a:pt x="17628" y="21170"/>
                      <a:pt x="17180" y="21958"/>
                    </a:cubicBezTo>
                    <a:cubicBezTo>
                      <a:pt x="16046" y="23926"/>
                      <a:pt x="17347" y="27428"/>
                      <a:pt x="15979" y="29229"/>
                    </a:cubicBezTo>
                    <a:cubicBezTo>
                      <a:pt x="15530" y="29821"/>
                      <a:pt x="15016" y="30107"/>
                      <a:pt x="14507" y="30107"/>
                    </a:cubicBezTo>
                    <a:cubicBezTo>
                      <a:pt x="13466" y="30107"/>
                      <a:pt x="12446" y="28912"/>
                      <a:pt x="12043" y="26694"/>
                    </a:cubicBezTo>
                    <a:cubicBezTo>
                      <a:pt x="11442" y="23359"/>
                      <a:pt x="13944" y="22792"/>
                      <a:pt x="15512" y="19823"/>
                    </a:cubicBezTo>
                    <a:cubicBezTo>
                      <a:pt x="16814" y="17358"/>
                      <a:pt x="15241" y="15744"/>
                      <a:pt x="13277" y="15744"/>
                    </a:cubicBezTo>
                    <a:cubicBezTo>
                      <a:pt x="12875" y="15744"/>
                      <a:pt x="12456" y="15812"/>
                      <a:pt x="12043" y="15953"/>
                    </a:cubicBezTo>
                    <a:cubicBezTo>
                      <a:pt x="9574" y="16787"/>
                      <a:pt x="11342" y="19956"/>
                      <a:pt x="10709" y="23659"/>
                    </a:cubicBezTo>
                    <a:cubicBezTo>
                      <a:pt x="10514" y="24747"/>
                      <a:pt x="10065" y="25184"/>
                      <a:pt x="9527" y="25184"/>
                    </a:cubicBezTo>
                    <a:cubicBezTo>
                      <a:pt x="8215" y="25184"/>
                      <a:pt x="6372" y="22594"/>
                      <a:pt x="6372" y="20490"/>
                    </a:cubicBezTo>
                    <a:cubicBezTo>
                      <a:pt x="6372" y="18504"/>
                      <a:pt x="5151" y="16412"/>
                      <a:pt x="3783" y="16412"/>
                    </a:cubicBezTo>
                    <a:cubicBezTo>
                      <a:pt x="3128" y="16412"/>
                      <a:pt x="2440" y="16890"/>
                      <a:pt x="1836" y="18088"/>
                    </a:cubicBezTo>
                    <a:cubicBezTo>
                      <a:pt x="1" y="21791"/>
                      <a:pt x="3403" y="24660"/>
                      <a:pt x="4704" y="26127"/>
                    </a:cubicBezTo>
                    <a:cubicBezTo>
                      <a:pt x="6005" y="27595"/>
                      <a:pt x="6472" y="29530"/>
                      <a:pt x="2770" y="30931"/>
                    </a:cubicBezTo>
                    <a:lnTo>
                      <a:pt x="40763" y="30330"/>
                    </a:lnTo>
                    <a:cubicBezTo>
                      <a:pt x="40763" y="30330"/>
                      <a:pt x="40763" y="4979"/>
                      <a:pt x="39929" y="1943"/>
                    </a:cubicBezTo>
                    <a:cubicBezTo>
                      <a:pt x="39567" y="610"/>
                      <a:pt x="38644" y="1"/>
                      <a:pt x="376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4" name="Google Shape;1514;p39"/>
              <p:cNvGrpSpPr/>
              <p:nvPr/>
            </p:nvGrpSpPr>
            <p:grpSpPr>
              <a:xfrm flipH="1">
                <a:off x="465050" y="3780600"/>
                <a:ext cx="692200" cy="1356000"/>
                <a:chOff x="3978000" y="1359750"/>
                <a:chExt cx="692200" cy="1356000"/>
              </a:xfrm>
            </p:grpSpPr>
            <p:sp>
              <p:nvSpPr>
                <p:cNvPr id="1515" name="Google Shape;1515;p39"/>
                <p:cNvSpPr/>
                <p:nvPr/>
              </p:nvSpPr>
              <p:spPr>
                <a:xfrm>
                  <a:off x="3996350" y="1359750"/>
                  <a:ext cx="206850" cy="47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4" h="19081" extrusionOk="0">
                      <a:moveTo>
                        <a:pt x="3837" y="0"/>
                      </a:moveTo>
                      <a:cubicBezTo>
                        <a:pt x="3837" y="1"/>
                        <a:pt x="2036" y="5271"/>
                        <a:pt x="1035" y="9541"/>
                      </a:cubicBezTo>
                      <a:cubicBezTo>
                        <a:pt x="1" y="13777"/>
                        <a:pt x="2603" y="19081"/>
                        <a:pt x="2603" y="19081"/>
                      </a:cubicBezTo>
                      <a:cubicBezTo>
                        <a:pt x="8273" y="7973"/>
                        <a:pt x="3837" y="1"/>
                        <a:pt x="383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6" name="Google Shape;1516;p39"/>
                <p:cNvSpPr/>
                <p:nvPr/>
              </p:nvSpPr>
              <p:spPr>
                <a:xfrm>
                  <a:off x="4102275" y="1480675"/>
                  <a:ext cx="159300" cy="8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72" h="32524" extrusionOk="0">
                      <a:moveTo>
                        <a:pt x="3336" y="0"/>
                      </a:moveTo>
                      <a:cubicBezTo>
                        <a:pt x="3336" y="1"/>
                        <a:pt x="3803" y="935"/>
                        <a:pt x="3736" y="4704"/>
                      </a:cubicBezTo>
                      <a:cubicBezTo>
                        <a:pt x="3669" y="8473"/>
                        <a:pt x="2402" y="11542"/>
                        <a:pt x="1234" y="16645"/>
                      </a:cubicBezTo>
                      <a:cubicBezTo>
                        <a:pt x="67" y="21749"/>
                        <a:pt x="0" y="26586"/>
                        <a:pt x="4403" y="32524"/>
                      </a:cubicBezTo>
                      <a:cubicBezTo>
                        <a:pt x="4403" y="32524"/>
                        <a:pt x="4337" y="31022"/>
                        <a:pt x="4070" y="28621"/>
                      </a:cubicBezTo>
                      <a:cubicBezTo>
                        <a:pt x="3803" y="26186"/>
                        <a:pt x="5271" y="20415"/>
                        <a:pt x="5838" y="12176"/>
                      </a:cubicBezTo>
                      <a:cubicBezTo>
                        <a:pt x="6371" y="3970"/>
                        <a:pt x="3336" y="1"/>
                        <a:pt x="33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7" name="Google Shape;1517;p39"/>
                <p:cNvSpPr/>
                <p:nvPr/>
              </p:nvSpPr>
              <p:spPr>
                <a:xfrm>
                  <a:off x="3978000" y="2038575"/>
                  <a:ext cx="466200" cy="39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8" h="15663" extrusionOk="0">
                      <a:moveTo>
                        <a:pt x="18322" y="15088"/>
                      </a:moveTo>
                      <a:cubicBezTo>
                        <a:pt x="18431" y="15139"/>
                        <a:pt x="18539" y="15191"/>
                        <a:pt x="18648" y="15244"/>
                      </a:cubicBezTo>
                      <a:cubicBezTo>
                        <a:pt x="18538" y="15190"/>
                        <a:pt x="18429" y="15138"/>
                        <a:pt x="18322" y="15088"/>
                      </a:cubicBezTo>
                      <a:close/>
                      <a:moveTo>
                        <a:pt x="1" y="0"/>
                      </a:moveTo>
                      <a:lnTo>
                        <a:pt x="1" y="0"/>
                      </a:lnTo>
                      <a:cubicBezTo>
                        <a:pt x="735" y="2936"/>
                        <a:pt x="1168" y="5938"/>
                        <a:pt x="1302" y="8973"/>
                      </a:cubicBezTo>
                      <a:cubicBezTo>
                        <a:pt x="1553" y="14117"/>
                        <a:pt x="4104" y="15663"/>
                        <a:pt x="7541" y="15663"/>
                      </a:cubicBezTo>
                      <a:cubicBezTo>
                        <a:pt x="7760" y="15663"/>
                        <a:pt x="7982" y="15657"/>
                        <a:pt x="8207" y="15645"/>
                      </a:cubicBezTo>
                      <a:cubicBezTo>
                        <a:pt x="10798" y="15507"/>
                        <a:pt x="12412" y="14203"/>
                        <a:pt x="14782" y="14203"/>
                      </a:cubicBezTo>
                      <a:cubicBezTo>
                        <a:pt x="15783" y="14203"/>
                        <a:pt x="16920" y="14436"/>
                        <a:pt x="18322" y="15088"/>
                      </a:cubicBezTo>
                      <a:lnTo>
                        <a:pt x="18322" y="15088"/>
                      </a:lnTo>
                      <a:cubicBezTo>
                        <a:pt x="16717" y="14331"/>
                        <a:pt x="15029" y="13751"/>
                        <a:pt x="13310" y="13376"/>
                      </a:cubicBezTo>
                      <a:cubicBezTo>
                        <a:pt x="10542" y="12809"/>
                        <a:pt x="5271" y="13910"/>
                        <a:pt x="4571" y="8973"/>
                      </a:cubicBezTo>
                      <a:cubicBezTo>
                        <a:pt x="3837" y="40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8" name="Google Shape;1518;p39"/>
                <p:cNvSpPr/>
                <p:nvPr/>
              </p:nvSpPr>
              <p:spPr>
                <a:xfrm>
                  <a:off x="4273225" y="1963525"/>
                  <a:ext cx="321075" cy="57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3" h="23017" extrusionOk="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0" y="0"/>
                        <a:pt x="668" y="3603"/>
                        <a:pt x="1401" y="8006"/>
                      </a:cubicBezTo>
                      <a:cubicBezTo>
                        <a:pt x="2135" y="12442"/>
                        <a:pt x="5738" y="13476"/>
                        <a:pt x="7939" y="15378"/>
                      </a:cubicBezTo>
                      <a:cubicBezTo>
                        <a:pt x="10174" y="17246"/>
                        <a:pt x="10541" y="19080"/>
                        <a:pt x="11175" y="20515"/>
                      </a:cubicBezTo>
                      <a:cubicBezTo>
                        <a:pt x="11609" y="21449"/>
                        <a:pt x="12142" y="22283"/>
                        <a:pt x="12843" y="23017"/>
                      </a:cubicBezTo>
                      <a:cubicBezTo>
                        <a:pt x="11275" y="18747"/>
                        <a:pt x="12476" y="13943"/>
                        <a:pt x="10241" y="11942"/>
                      </a:cubicBezTo>
                      <a:cubicBezTo>
                        <a:pt x="8039" y="9974"/>
                        <a:pt x="5037" y="8540"/>
                        <a:pt x="3269" y="4970"/>
                      </a:cubicBezTo>
                      <a:cubicBezTo>
                        <a:pt x="1502" y="1368"/>
                        <a:pt x="1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9" name="Google Shape;1519;p39"/>
                <p:cNvSpPr/>
                <p:nvPr/>
              </p:nvSpPr>
              <p:spPr>
                <a:xfrm>
                  <a:off x="4038050" y="2497175"/>
                  <a:ext cx="628800" cy="18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52" h="7208" extrusionOk="0">
                      <a:moveTo>
                        <a:pt x="3418" y="0"/>
                      </a:moveTo>
                      <a:cubicBezTo>
                        <a:pt x="2260" y="0"/>
                        <a:pt x="1107" y="208"/>
                        <a:pt x="1" y="603"/>
                      </a:cubicBezTo>
                      <a:cubicBezTo>
                        <a:pt x="92" y="601"/>
                        <a:pt x="183" y="599"/>
                        <a:pt x="274" y="599"/>
                      </a:cubicBezTo>
                      <a:cubicBezTo>
                        <a:pt x="2546" y="599"/>
                        <a:pt x="4740" y="1397"/>
                        <a:pt x="6472" y="2905"/>
                      </a:cubicBezTo>
                      <a:cubicBezTo>
                        <a:pt x="8918" y="5052"/>
                        <a:pt x="10744" y="6468"/>
                        <a:pt x="13321" y="6468"/>
                      </a:cubicBezTo>
                      <a:cubicBezTo>
                        <a:pt x="13907" y="6468"/>
                        <a:pt x="14532" y="6395"/>
                        <a:pt x="15212" y="6240"/>
                      </a:cubicBezTo>
                      <a:cubicBezTo>
                        <a:pt x="17832" y="5645"/>
                        <a:pt x="19585" y="4964"/>
                        <a:pt x="21090" y="4964"/>
                      </a:cubicBezTo>
                      <a:cubicBezTo>
                        <a:pt x="21692" y="4964"/>
                        <a:pt x="22255" y="5073"/>
                        <a:pt x="22817" y="5340"/>
                      </a:cubicBezTo>
                      <a:cubicBezTo>
                        <a:pt x="24478" y="6088"/>
                        <a:pt x="24991" y="6881"/>
                        <a:pt x="25117" y="7129"/>
                      </a:cubicBezTo>
                      <a:lnTo>
                        <a:pt x="25117" y="7129"/>
                      </a:lnTo>
                      <a:cubicBezTo>
                        <a:pt x="23466" y="3508"/>
                        <a:pt x="20008" y="2301"/>
                        <a:pt x="16214" y="2301"/>
                      </a:cubicBezTo>
                      <a:cubicBezTo>
                        <a:pt x="15674" y="2301"/>
                        <a:pt x="15127" y="2326"/>
                        <a:pt x="14578" y="2371"/>
                      </a:cubicBezTo>
                      <a:cubicBezTo>
                        <a:pt x="14141" y="2407"/>
                        <a:pt x="13735" y="2424"/>
                        <a:pt x="13357" y="2424"/>
                      </a:cubicBezTo>
                      <a:cubicBezTo>
                        <a:pt x="9898" y="2424"/>
                        <a:pt x="8692" y="1025"/>
                        <a:pt x="5805" y="303"/>
                      </a:cubicBezTo>
                      <a:cubicBezTo>
                        <a:pt x="5016" y="99"/>
                        <a:pt x="4216" y="0"/>
                        <a:pt x="3418" y="0"/>
                      </a:cubicBezTo>
                      <a:close/>
                      <a:moveTo>
                        <a:pt x="25117" y="7129"/>
                      </a:moveTo>
                      <a:cubicBezTo>
                        <a:pt x="25128" y="7155"/>
                        <a:pt x="25140" y="7182"/>
                        <a:pt x="25152" y="7208"/>
                      </a:cubicBezTo>
                      <a:cubicBezTo>
                        <a:pt x="25152" y="7208"/>
                        <a:pt x="25142" y="7180"/>
                        <a:pt x="25117" y="712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0" name="Google Shape;1520;p39"/>
                <p:cNvSpPr/>
                <p:nvPr/>
              </p:nvSpPr>
              <p:spPr>
                <a:xfrm>
                  <a:off x="4033875" y="1359750"/>
                  <a:ext cx="636325" cy="135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53" h="54240" fill="none" extrusionOk="0">
                      <a:moveTo>
                        <a:pt x="25452" y="54239"/>
                      </a:moveTo>
                      <a:cubicBezTo>
                        <a:pt x="25452" y="49703"/>
                        <a:pt x="21483" y="45300"/>
                        <a:pt x="16413" y="42397"/>
                      </a:cubicBezTo>
                      <a:cubicBezTo>
                        <a:pt x="11342" y="39495"/>
                        <a:pt x="5505" y="38461"/>
                        <a:pt x="2736" y="31456"/>
                      </a:cubicBezTo>
                      <a:cubicBezTo>
                        <a:pt x="1" y="24418"/>
                        <a:pt x="701" y="22450"/>
                        <a:pt x="1168" y="18113"/>
                      </a:cubicBezTo>
                      <a:cubicBezTo>
                        <a:pt x="1635" y="13810"/>
                        <a:pt x="3136" y="4470"/>
                        <a:pt x="2336" y="0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1" name="Google Shape;1521;p39"/>
                <p:cNvSpPr/>
                <p:nvPr/>
              </p:nvSpPr>
              <p:spPr>
                <a:xfrm>
                  <a:off x="4139800" y="1480675"/>
                  <a:ext cx="91750" cy="81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0" h="32524" fill="none" extrusionOk="0">
                      <a:moveTo>
                        <a:pt x="1835" y="0"/>
                      </a:moveTo>
                      <a:cubicBezTo>
                        <a:pt x="3403" y="6171"/>
                        <a:pt x="3670" y="10908"/>
                        <a:pt x="1835" y="18013"/>
                      </a:cubicBezTo>
                      <a:cubicBezTo>
                        <a:pt x="0" y="25118"/>
                        <a:pt x="2369" y="30789"/>
                        <a:pt x="2902" y="32524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2" name="Google Shape;1522;p39"/>
                <p:cNvSpPr/>
                <p:nvPr/>
              </p:nvSpPr>
              <p:spPr>
                <a:xfrm>
                  <a:off x="3978000" y="2037725"/>
                  <a:ext cx="441175" cy="37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47" h="14945" fill="none" extrusionOk="0">
                      <a:moveTo>
                        <a:pt x="1" y="1"/>
                      </a:moveTo>
                      <a:cubicBezTo>
                        <a:pt x="2503" y="5305"/>
                        <a:pt x="2203" y="10875"/>
                        <a:pt x="4571" y="12910"/>
                      </a:cubicBezTo>
                      <a:cubicBezTo>
                        <a:pt x="6906" y="14945"/>
                        <a:pt x="14311" y="12677"/>
                        <a:pt x="17647" y="14711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3" name="Google Shape;1523;p39"/>
                <p:cNvSpPr/>
                <p:nvPr/>
              </p:nvSpPr>
              <p:spPr>
                <a:xfrm>
                  <a:off x="4273225" y="1963525"/>
                  <a:ext cx="320250" cy="57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0" h="23017" fill="none" extrusionOk="0">
                      <a:moveTo>
                        <a:pt x="0" y="0"/>
                      </a:moveTo>
                      <a:cubicBezTo>
                        <a:pt x="2135" y="5170"/>
                        <a:pt x="2335" y="9373"/>
                        <a:pt x="5838" y="11508"/>
                      </a:cubicBezTo>
                      <a:cubicBezTo>
                        <a:pt x="9340" y="13643"/>
                        <a:pt x="9707" y="13210"/>
                        <a:pt x="10541" y="16345"/>
                      </a:cubicBezTo>
                      <a:cubicBezTo>
                        <a:pt x="11175" y="18613"/>
                        <a:pt x="11942" y="20848"/>
                        <a:pt x="12810" y="23017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4" name="Google Shape;1524;p39"/>
                <p:cNvSpPr/>
                <p:nvPr/>
              </p:nvSpPr>
              <p:spPr>
                <a:xfrm>
                  <a:off x="4038050" y="2504725"/>
                  <a:ext cx="627975" cy="172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19" h="6906" fill="none" extrusionOk="0">
                      <a:moveTo>
                        <a:pt x="1" y="301"/>
                      </a:moveTo>
                      <a:cubicBezTo>
                        <a:pt x="5805" y="1"/>
                        <a:pt x="8207" y="3270"/>
                        <a:pt x="11776" y="4204"/>
                      </a:cubicBezTo>
                      <a:cubicBezTo>
                        <a:pt x="15312" y="5105"/>
                        <a:pt x="16646" y="3337"/>
                        <a:pt x="19281" y="3337"/>
                      </a:cubicBezTo>
                      <a:cubicBezTo>
                        <a:pt x="21916" y="3303"/>
                        <a:pt x="25119" y="6906"/>
                        <a:pt x="25119" y="6906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25" name="Google Shape;1525;p39"/>
            <p:cNvGrpSpPr/>
            <p:nvPr/>
          </p:nvGrpSpPr>
          <p:grpSpPr>
            <a:xfrm>
              <a:off x="3348635" y="3991675"/>
              <a:ext cx="1586765" cy="1181655"/>
              <a:chOff x="3348635" y="3991675"/>
              <a:chExt cx="1586765" cy="1181655"/>
            </a:xfrm>
          </p:grpSpPr>
          <p:grpSp>
            <p:nvGrpSpPr>
              <p:cNvPr id="1526" name="Google Shape;1526;p39"/>
              <p:cNvGrpSpPr/>
              <p:nvPr/>
            </p:nvGrpSpPr>
            <p:grpSpPr>
              <a:xfrm>
                <a:off x="3825400" y="4246925"/>
                <a:ext cx="1066625" cy="897225"/>
                <a:chOff x="3825400" y="4246925"/>
                <a:chExt cx="1066625" cy="897225"/>
              </a:xfrm>
            </p:grpSpPr>
            <p:sp>
              <p:nvSpPr>
                <p:cNvPr id="1527" name="Google Shape;1527;p39"/>
                <p:cNvSpPr/>
                <p:nvPr/>
              </p:nvSpPr>
              <p:spPr>
                <a:xfrm>
                  <a:off x="3825400" y="4246925"/>
                  <a:ext cx="1066625" cy="897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65" h="35889" extrusionOk="0">
                      <a:moveTo>
                        <a:pt x="14839" y="1"/>
                      </a:moveTo>
                      <a:cubicBezTo>
                        <a:pt x="12955" y="1"/>
                        <a:pt x="11176" y="3827"/>
                        <a:pt x="12076" y="9169"/>
                      </a:cubicBezTo>
                      <a:cubicBezTo>
                        <a:pt x="13110" y="15340"/>
                        <a:pt x="15845" y="15407"/>
                        <a:pt x="16979" y="17108"/>
                      </a:cubicBezTo>
                      <a:cubicBezTo>
                        <a:pt x="18080" y="18776"/>
                        <a:pt x="16212" y="19110"/>
                        <a:pt x="15412" y="21311"/>
                      </a:cubicBezTo>
                      <a:cubicBezTo>
                        <a:pt x="14644" y="23546"/>
                        <a:pt x="14644" y="26215"/>
                        <a:pt x="12910" y="26215"/>
                      </a:cubicBezTo>
                      <a:cubicBezTo>
                        <a:pt x="11209" y="26215"/>
                        <a:pt x="10008" y="23480"/>
                        <a:pt x="10942" y="20978"/>
                      </a:cubicBezTo>
                      <a:cubicBezTo>
                        <a:pt x="11876" y="18443"/>
                        <a:pt x="13510" y="16441"/>
                        <a:pt x="10875" y="14907"/>
                      </a:cubicBezTo>
                      <a:cubicBezTo>
                        <a:pt x="10533" y="14710"/>
                        <a:pt x="10227" y="14622"/>
                        <a:pt x="9955" y="14622"/>
                      </a:cubicBezTo>
                      <a:cubicBezTo>
                        <a:pt x="8102" y="14622"/>
                        <a:pt x="7826" y="18738"/>
                        <a:pt x="8640" y="20978"/>
                      </a:cubicBezTo>
                      <a:cubicBezTo>
                        <a:pt x="9574" y="23546"/>
                        <a:pt x="9507" y="26715"/>
                        <a:pt x="7773" y="28083"/>
                      </a:cubicBezTo>
                      <a:cubicBezTo>
                        <a:pt x="7472" y="28324"/>
                        <a:pt x="7203" y="28433"/>
                        <a:pt x="6970" y="28433"/>
                      </a:cubicBezTo>
                      <a:cubicBezTo>
                        <a:pt x="5883" y="28433"/>
                        <a:pt x="5583" y="26077"/>
                        <a:pt x="6572" y="23880"/>
                      </a:cubicBezTo>
                      <a:cubicBezTo>
                        <a:pt x="7385" y="22044"/>
                        <a:pt x="6612" y="20613"/>
                        <a:pt x="5109" y="20613"/>
                      </a:cubicBezTo>
                      <a:cubicBezTo>
                        <a:pt x="4455" y="20613"/>
                        <a:pt x="3663" y="20884"/>
                        <a:pt x="2803" y="21512"/>
                      </a:cubicBezTo>
                      <a:cubicBezTo>
                        <a:pt x="1" y="23546"/>
                        <a:pt x="3336" y="26548"/>
                        <a:pt x="5738" y="29717"/>
                      </a:cubicBezTo>
                      <a:cubicBezTo>
                        <a:pt x="7479" y="32015"/>
                        <a:pt x="6696" y="34224"/>
                        <a:pt x="4571" y="34224"/>
                      </a:cubicBezTo>
                      <a:cubicBezTo>
                        <a:pt x="3764" y="34224"/>
                        <a:pt x="2764" y="33906"/>
                        <a:pt x="1635" y="33153"/>
                      </a:cubicBezTo>
                      <a:lnTo>
                        <a:pt x="1635" y="33153"/>
                      </a:lnTo>
                      <a:cubicBezTo>
                        <a:pt x="1635" y="33153"/>
                        <a:pt x="2302" y="35388"/>
                        <a:pt x="2402" y="35488"/>
                      </a:cubicBezTo>
                      <a:cubicBezTo>
                        <a:pt x="2446" y="35532"/>
                        <a:pt x="13405" y="35889"/>
                        <a:pt x="20927" y="35889"/>
                      </a:cubicBezTo>
                      <a:cubicBezTo>
                        <a:pt x="24914" y="35889"/>
                        <a:pt x="27935" y="35789"/>
                        <a:pt x="27854" y="35488"/>
                      </a:cubicBezTo>
                      <a:cubicBezTo>
                        <a:pt x="27620" y="34588"/>
                        <a:pt x="30222" y="33053"/>
                        <a:pt x="34258" y="32986"/>
                      </a:cubicBezTo>
                      <a:cubicBezTo>
                        <a:pt x="38295" y="32886"/>
                        <a:pt x="38728" y="31685"/>
                        <a:pt x="38528" y="29717"/>
                      </a:cubicBezTo>
                      <a:cubicBezTo>
                        <a:pt x="38429" y="28553"/>
                        <a:pt x="37373" y="27925"/>
                        <a:pt x="36008" y="27925"/>
                      </a:cubicBezTo>
                      <a:cubicBezTo>
                        <a:pt x="35067" y="27925"/>
                        <a:pt x="33979" y="28224"/>
                        <a:pt x="32957" y="28850"/>
                      </a:cubicBezTo>
                      <a:cubicBezTo>
                        <a:pt x="32056" y="29411"/>
                        <a:pt x="31186" y="29664"/>
                        <a:pt x="30502" y="29664"/>
                      </a:cubicBezTo>
                      <a:cubicBezTo>
                        <a:pt x="29315" y="29664"/>
                        <a:pt x="28693" y="28899"/>
                        <a:pt x="29455" y="27649"/>
                      </a:cubicBezTo>
                      <a:cubicBezTo>
                        <a:pt x="30656" y="25681"/>
                        <a:pt x="34425" y="25848"/>
                        <a:pt x="37160" y="25081"/>
                      </a:cubicBezTo>
                      <a:cubicBezTo>
                        <a:pt x="39929" y="24280"/>
                        <a:pt x="42664" y="19777"/>
                        <a:pt x="40429" y="17108"/>
                      </a:cubicBezTo>
                      <a:cubicBezTo>
                        <a:pt x="39937" y="16513"/>
                        <a:pt x="39346" y="16260"/>
                        <a:pt x="38719" y="16260"/>
                      </a:cubicBezTo>
                      <a:cubicBezTo>
                        <a:pt x="36495" y="16260"/>
                        <a:pt x="33807" y="19441"/>
                        <a:pt x="33391" y="21912"/>
                      </a:cubicBezTo>
                      <a:cubicBezTo>
                        <a:pt x="33191" y="23179"/>
                        <a:pt x="32618" y="23710"/>
                        <a:pt x="31991" y="23710"/>
                      </a:cubicBezTo>
                      <a:cubicBezTo>
                        <a:pt x="31050" y="23710"/>
                        <a:pt x="29989" y="22513"/>
                        <a:pt x="29889" y="20811"/>
                      </a:cubicBezTo>
                      <a:cubicBezTo>
                        <a:pt x="29722" y="17976"/>
                        <a:pt x="32190" y="16208"/>
                        <a:pt x="31790" y="13606"/>
                      </a:cubicBezTo>
                      <a:cubicBezTo>
                        <a:pt x="31628" y="12647"/>
                        <a:pt x="31145" y="12199"/>
                        <a:pt x="30504" y="12199"/>
                      </a:cubicBezTo>
                      <a:cubicBezTo>
                        <a:pt x="29430" y="12199"/>
                        <a:pt x="27911" y="13459"/>
                        <a:pt x="26720" y="15674"/>
                      </a:cubicBezTo>
                      <a:cubicBezTo>
                        <a:pt x="24852" y="19210"/>
                        <a:pt x="28021" y="21512"/>
                        <a:pt x="27887" y="24447"/>
                      </a:cubicBezTo>
                      <a:cubicBezTo>
                        <a:pt x="27720" y="27349"/>
                        <a:pt x="24585" y="31018"/>
                        <a:pt x="21516" y="31018"/>
                      </a:cubicBezTo>
                      <a:cubicBezTo>
                        <a:pt x="18414" y="31018"/>
                        <a:pt x="16546" y="27783"/>
                        <a:pt x="17146" y="23913"/>
                      </a:cubicBezTo>
                      <a:cubicBezTo>
                        <a:pt x="17747" y="20077"/>
                        <a:pt x="21249" y="21545"/>
                        <a:pt x="23918" y="19310"/>
                      </a:cubicBezTo>
                      <a:cubicBezTo>
                        <a:pt x="25974" y="17540"/>
                        <a:pt x="25024" y="15972"/>
                        <a:pt x="23318" y="15972"/>
                      </a:cubicBezTo>
                      <a:cubicBezTo>
                        <a:pt x="22838" y="15972"/>
                        <a:pt x="22299" y="16096"/>
                        <a:pt x="21749" y="16375"/>
                      </a:cubicBezTo>
                      <a:cubicBezTo>
                        <a:pt x="20979" y="16770"/>
                        <a:pt x="20364" y="16951"/>
                        <a:pt x="19888" y="16951"/>
                      </a:cubicBezTo>
                      <a:cubicBezTo>
                        <a:pt x="18840" y="16951"/>
                        <a:pt x="18466" y="16073"/>
                        <a:pt x="18581" y="14673"/>
                      </a:cubicBezTo>
                      <a:cubicBezTo>
                        <a:pt x="18747" y="12605"/>
                        <a:pt x="22617" y="12105"/>
                        <a:pt x="23984" y="9770"/>
                      </a:cubicBezTo>
                      <a:cubicBezTo>
                        <a:pt x="25333" y="7501"/>
                        <a:pt x="26259" y="1894"/>
                        <a:pt x="22675" y="1894"/>
                      </a:cubicBezTo>
                      <a:cubicBezTo>
                        <a:pt x="22623" y="1894"/>
                        <a:pt x="22571" y="1895"/>
                        <a:pt x="22517" y="1897"/>
                      </a:cubicBezTo>
                      <a:cubicBezTo>
                        <a:pt x="18714" y="2098"/>
                        <a:pt x="20115" y="6100"/>
                        <a:pt x="20382" y="9103"/>
                      </a:cubicBezTo>
                      <a:cubicBezTo>
                        <a:pt x="20649" y="12105"/>
                        <a:pt x="18147" y="12338"/>
                        <a:pt x="16279" y="12605"/>
                      </a:cubicBezTo>
                      <a:cubicBezTo>
                        <a:pt x="16156" y="12622"/>
                        <a:pt x="16040" y="12631"/>
                        <a:pt x="15933" y="12631"/>
                      </a:cubicBezTo>
                      <a:cubicBezTo>
                        <a:pt x="14383" y="12631"/>
                        <a:pt x="14455" y="10841"/>
                        <a:pt x="15578" y="7535"/>
                      </a:cubicBezTo>
                      <a:cubicBezTo>
                        <a:pt x="16779" y="4032"/>
                        <a:pt x="17813" y="1631"/>
                        <a:pt x="15678" y="263"/>
                      </a:cubicBezTo>
                      <a:cubicBezTo>
                        <a:pt x="15402" y="86"/>
                        <a:pt x="15119" y="1"/>
                        <a:pt x="148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8" name="Google Shape;1528;p39"/>
                <p:cNvSpPr/>
                <p:nvPr/>
              </p:nvSpPr>
              <p:spPr>
                <a:xfrm>
                  <a:off x="3826225" y="4618750"/>
                  <a:ext cx="967400" cy="52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696" h="20968" extrusionOk="0">
                      <a:moveTo>
                        <a:pt x="9208" y="0"/>
                      </a:moveTo>
                      <a:lnTo>
                        <a:pt x="9208" y="0"/>
                      </a:lnTo>
                      <a:cubicBezTo>
                        <a:pt x="8040" y="968"/>
                        <a:pt x="7973" y="4203"/>
                        <a:pt x="8640" y="6105"/>
                      </a:cubicBezTo>
                      <a:cubicBezTo>
                        <a:pt x="9608" y="8673"/>
                        <a:pt x="9508" y="11842"/>
                        <a:pt x="7807" y="13210"/>
                      </a:cubicBezTo>
                      <a:cubicBezTo>
                        <a:pt x="7500" y="13451"/>
                        <a:pt x="7227" y="13560"/>
                        <a:pt x="6992" y="13560"/>
                      </a:cubicBezTo>
                      <a:cubicBezTo>
                        <a:pt x="5894" y="13560"/>
                        <a:pt x="5611" y="11204"/>
                        <a:pt x="6572" y="9007"/>
                      </a:cubicBezTo>
                      <a:cubicBezTo>
                        <a:pt x="7410" y="7146"/>
                        <a:pt x="6625" y="5707"/>
                        <a:pt x="5124" y="5707"/>
                      </a:cubicBezTo>
                      <a:cubicBezTo>
                        <a:pt x="4472" y="5707"/>
                        <a:pt x="3685" y="5979"/>
                        <a:pt x="2836" y="6605"/>
                      </a:cubicBezTo>
                      <a:cubicBezTo>
                        <a:pt x="1" y="8673"/>
                        <a:pt x="3337" y="11675"/>
                        <a:pt x="5738" y="14811"/>
                      </a:cubicBezTo>
                      <a:cubicBezTo>
                        <a:pt x="7478" y="17107"/>
                        <a:pt x="6697" y="19332"/>
                        <a:pt x="4575" y="19332"/>
                      </a:cubicBezTo>
                      <a:cubicBezTo>
                        <a:pt x="3768" y="19332"/>
                        <a:pt x="2766" y="19010"/>
                        <a:pt x="1635" y="18247"/>
                      </a:cubicBezTo>
                      <a:lnTo>
                        <a:pt x="1635" y="18247"/>
                      </a:lnTo>
                      <a:cubicBezTo>
                        <a:pt x="1636" y="18247"/>
                        <a:pt x="2336" y="20482"/>
                        <a:pt x="2403" y="20582"/>
                      </a:cubicBezTo>
                      <a:cubicBezTo>
                        <a:pt x="2468" y="20625"/>
                        <a:pt x="13417" y="20968"/>
                        <a:pt x="20941" y="20968"/>
                      </a:cubicBezTo>
                      <a:cubicBezTo>
                        <a:pt x="24938" y="20968"/>
                        <a:pt x="27969" y="20871"/>
                        <a:pt x="27888" y="20582"/>
                      </a:cubicBezTo>
                      <a:cubicBezTo>
                        <a:pt x="27654" y="19715"/>
                        <a:pt x="30189" y="18180"/>
                        <a:pt x="34259" y="18113"/>
                      </a:cubicBezTo>
                      <a:cubicBezTo>
                        <a:pt x="38262" y="18013"/>
                        <a:pt x="38695" y="16812"/>
                        <a:pt x="38528" y="14844"/>
                      </a:cubicBezTo>
                      <a:cubicBezTo>
                        <a:pt x="38462" y="14010"/>
                        <a:pt x="37828" y="13343"/>
                        <a:pt x="37027" y="13177"/>
                      </a:cubicBezTo>
                      <a:cubicBezTo>
                        <a:pt x="36360" y="14377"/>
                        <a:pt x="34926" y="15845"/>
                        <a:pt x="32024" y="16279"/>
                      </a:cubicBezTo>
                      <a:cubicBezTo>
                        <a:pt x="26887" y="17046"/>
                        <a:pt x="27487" y="15878"/>
                        <a:pt x="23384" y="18013"/>
                      </a:cubicBezTo>
                      <a:cubicBezTo>
                        <a:pt x="22132" y="18665"/>
                        <a:pt x="21227" y="18941"/>
                        <a:pt x="20522" y="18941"/>
                      </a:cubicBezTo>
                      <a:cubicBezTo>
                        <a:pt x="18917" y="18941"/>
                        <a:pt x="18344" y="17514"/>
                        <a:pt x="17046" y="15845"/>
                      </a:cubicBezTo>
                      <a:cubicBezTo>
                        <a:pt x="16670" y="15369"/>
                        <a:pt x="16324" y="15180"/>
                        <a:pt x="15989" y="15180"/>
                      </a:cubicBezTo>
                      <a:cubicBezTo>
                        <a:pt x="14696" y="15180"/>
                        <a:pt x="13557" y="18000"/>
                        <a:pt x="11363" y="18000"/>
                      </a:cubicBezTo>
                      <a:cubicBezTo>
                        <a:pt x="11258" y="18000"/>
                        <a:pt x="11151" y="17993"/>
                        <a:pt x="11042" y="17980"/>
                      </a:cubicBezTo>
                      <a:cubicBezTo>
                        <a:pt x="8040" y="17646"/>
                        <a:pt x="11042" y="15478"/>
                        <a:pt x="11042" y="13110"/>
                      </a:cubicBezTo>
                      <a:cubicBezTo>
                        <a:pt x="11042" y="10741"/>
                        <a:pt x="8640" y="6071"/>
                        <a:pt x="9174" y="5071"/>
                      </a:cubicBezTo>
                      <a:cubicBezTo>
                        <a:pt x="9474" y="4404"/>
                        <a:pt x="9941" y="1969"/>
                        <a:pt x="92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9" name="Google Shape;1529;p39"/>
              <p:cNvGrpSpPr/>
              <p:nvPr/>
            </p:nvGrpSpPr>
            <p:grpSpPr>
              <a:xfrm>
                <a:off x="4424175" y="4550550"/>
                <a:ext cx="511225" cy="592950"/>
                <a:chOff x="4483725" y="3281075"/>
                <a:chExt cx="511225" cy="592950"/>
              </a:xfrm>
            </p:grpSpPr>
            <p:sp>
              <p:nvSpPr>
                <p:cNvPr id="1530" name="Google Shape;1530;p39"/>
                <p:cNvSpPr/>
                <p:nvPr/>
              </p:nvSpPr>
              <p:spPr>
                <a:xfrm>
                  <a:off x="4483725" y="3362800"/>
                  <a:ext cx="152650" cy="33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6" h="13377" extrusionOk="0">
                      <a:moveTo>
                        <a:pt x="1435" y="0"/>
                      </a:moveTo>
                      <a:cubicBezTo>
                        <a:pt x="1435" y="1"/>
                        <a:pt x="1" y="6005"/>
                        <a:pt x="2336" y="8373"/>
                      </a:cubicBezTo>
                      <a:cubicBezTo>
                        <a:pt x="3703" y="9774"/>
                        <a:pt x="4738" y="11509"/>
                        <a:pt x="5271" y="13377"/>
                      </a:cubicBezTo>
                      <a:cubicBezTo>
                        <a:pt x="5271" y="13377"/>
                        <a:pt x="6105" y="8540"/>
                        <a:pt x="5471" y="6338"/>
                      </a:cubicBezTo>
                      <a:cubicBezTo>
                        <a:pt x="4871" y="4170"/>
                        <a:pt x="2536" y="3836"/>
                        <a:pt x="14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1" name="Google Shape;1531;p39"/>
                <p:cNvSpPr/>
                <p:nvPr/>
              </p:nvSpPr>
              <p:spPr>
                <a:xfrm>
                  <a:off x="4597150" y="3490375"/>
                  <a:ext cx="371950" cy="34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8" h="13811" extrusionOk="0">
                      <a:moveTo>
                        <a:pt x="14878" y="1"/>
                      </a:moveTo>
                      <a:lnTo>
                        <a:pt x="14878" y="1"/>
                      </a:lnTo>
                      <a:cubicBezTo>
                        <a:pt x="13176" y="1836"/>
                        <a:pt x="11042" y="3170"/>
                        <a:pt x="8640" y="3870"/>
                      </a:cubicBezTo>
                      <a:cubicBezTo>
                        <a:pt x="4837" y="4938"/>
                        <a:pt x="4037" y="5538"/>
                        <a:pt x="3036" y="7706"/>
                      </a:cubicBezTo>
                      <a:cubicBezTo>
                        <a:pt x="2069" y="9841"/>
                        <a:pt x="0" y="13811"/>
                        <a:pt x="0" y="13811"/>
                      </a:cubicBezTo>
                      <a:cubicBezTo>
                        <a:pt x="2969" y="10642"/>
                        <a:pt x="3036" y="8974"/>
                        <a:pt x="5738" y="8274"/>
                      </a:cubicBezTo>
                      <a:cubicBezTo>
                        <a:pt x="8473" y="7573"/>
                        <a:pt x="11775" y="6472"/>
                        <a:pt x="13210" y="4571"/>
                      </a:cubicBezTo>
                      <a:cubicBezTo>
                        <a:pt x="14611" y="2636"/>
                        <a:pt x="14878" y="1"/>
                        <a:pt x="1487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2" name="Google Shape;1532;p39"/>
                <p:cNvSpPr/>
                <p:nvPr/>
              </p:nvSpPr>
              <p:spPr>
                <a:xfrm>
                  <a:off x="4663850" y="3281075"/>
                  <a:ext cx="331100" cy="27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44" h="11142" extrusionOk="0">
                      <a:moveTo>
                        <a:pt x="13244" y="0"/>
                      </a:moveTo>
                      <a:cubicBezTo>
                        <a:pt x="13243" y="1"/>
                        <a:pt x="10642" y="2669"/>
                        <a:pt x="7173" y="3570"/>
                      </a:cubicBezTo>
                      <a:cubicBezTo>
                        <a:pt x="3704" y="4504"/>
                        <a:pt x="1469" y="6538"/>
                        <a:pt x="735" y="8373"/>
                      </a:cubicBezTo>
                      <a:cubicBezTo>
                        <a:pt x="1" y="10241"/>
                        <a:pt x="268" y="11142"/>
                        <a:pt x="268" y="11142"/>
                      </a:cubicBezTo>
                      <a:cubicBezTo>
                        <a:pt x="2603" y="9007"/>
                        <a:pt x="4671" y="9507"/>
                        <a:pt x="8507" y="6672"/>
                      </a:cubicBezTo>
                      <a:cubicBezTo>
                        <a:pt x="10742" y="5004"/>
                        <a:pt x="12410" y="2669"/>
                        <a:pt x="132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3" name="Google Shape;1533;p39"/>
                <p:cNvSpPr/>
                <p:nvPr/>
              </p:nvSpPr>
              <p:spPr>
                <a:xfrm>
                  <a:off x="4576300" y="3281075"/>
                  <a:ext cx="417825" cy="592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13" h="23718" fill="none" extrusionOk="0">
                      <a:moveTo>
                        <a:pt x="0" y="23717"/>
                      </a:moveTo>
                      <a:cubicBezTo>
                        <a:pt x="2369" y="20482"/>
                        <a:pt x="601" y="17713"/>
                        <a:pt x="2269" y="14144"/>
                      </a:cubicBezTo>
                      <a:cubicBezTo>
                        <a:pt x="3937" y="10608"/>
                        <a:pt x="5671" y="6905"/>
                        <a:pt x="9474" y="5604"/>
                      </a:cubicBezTo>
                      <a:cubicBezTo>
                        <a:pt x="13243" y="4337"/>
                        <a:pt x="16712" y="0"/>
                        <a:pt x="16712" y="0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4" name="Google Shape;1534;p39"/>
                <p:cNvSpPr/>
                <p:nvPr/>
              </p:nvSpPr>
              <p:spPr>
                <a:xfrm>
                  <a:off x="4519600" y="3362800"/>
                  <a:ext cx="95925" cy="33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7" h="13377" fill="none" extrusionOk="0">
                      <a:moveTo>
                        <a:pt x="0" y="0"/>
                      </a:moveTo>
                      <a:cubicBezTo>
                        <a:pt x="400" y="5404"/>
                        <a:pt x="2535" y="5905"/>
                        <a:pt x="3102" y="8606"/>
                      </a:cubicBezTo>
                      <a:cubicBezTo>
                        <a:pt x="3469" y="10174"/>
                        <a:pt x="3703" y="11775"/>
                        <a:pt x="3836" y="13377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5" name="Google Shape;1535;p39"/>
                <p:cNvSpPr/>
                <p:nvPr/>
              </p:nvSpPr>
              <p:spPr>
                <a:xfrm>
                  <a:off x="4597150" y="3491225"/>
                  <a:ext cx="371125" cy="34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5" h="13811" fill="none" extrusionOk="0">
                      <a:moveTo>
                        <a:pt x="14844" y="0"/>
                      </a:moveTo>
                      <a:cubicBezTo>
                        <a:pt x="12343" y="3970"/>
                        <a:pt x="9207" y="4637"/>
                        <a:pt x="6505" y="6238"/>
                      </a:cubicBezTo>
                      <a:cubicBezTo>
                        <a:pt x="3836" y="7839"/>
                        <a:pt x="2202" y="10141"/>
                        <a:pt x="0" y="13810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36" name="Google Shape;1536;p39"/>
              <p:cNvGrpSpPr/>
              <p:nvPr/>
            </p:nvGrpSpPr>
            <p:grpSpPr>
              <a:xfrm rot="3402052">
                <a:off x="3319649" y="4326495"/>
                <a:ext cx="1077455" cy="512015"/>
                <a:chOff x="4925350" y="704275"/>
                <a:chExt cx="1077475" cy="512025"/>
              </a:xfrm>
            </p:grpSpPr>
            <p:sp>
              <p:nvSpPr>
                <p:cNvPr id="1537" name="Google Shape;1537;p39"/>
                <p:cNvSpPr/>
                <p:nvPr/>
              </p:nvSpPr>
              <p:spPr>
                <a:xfrm>
                  <a:off x="4925350" y="743200"/>
                  <a:ext cx="670500" cy="17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20" h="6917" extrusionOk="0">
                      <a:moveTo>
                        <a:pt x="13408" y="0"/>
                      </a:moveTo>
                      <a:cubicBezTo>
                        <a:pt x="6185" y="0"/>
                        <a:pt x="1" y="4481"/>
                        <a:pt x="1" y="4481"/>
                      </a:cubicBezTo>
                      <a:cubicBezTo>
                        <a:pt x="904" y="4638"/>
                        <a:pt x="1765" y="4704"/>
                        <a:pt x="2589" y="4704"/>
                      </a:cubicBezTo>
                      <a:cubicBezTo>
                        <a:pt x="6608" y="4704"/>
                        <a:pt x="9749" y="3155"/>
                        <a:pt x="12638" y="3155"/>
                      </a:cubicBezTo>
                      <a:cubicBezTo>
                        <a:pt x="13686" y="3155"/>
                        <a:pt x="14701" y="3359"/>
                        <a:pt x="15712" y="3914"/>
                      </a:cubicBezTo>
                      <a:cubicBezTo>
                        <a:pt x="20082" y="6316"/>
                        <a:pt x="26820" y="6916"/>
                        <a:pt x="26820" y="6916"/>
                      </a:cubicBezTo>
                      <a:cubicBezTo>
                        <a:pt x="26820" y="6916"/>
                        <a:pt x="22383" y="579"/>
                        <a:pt x="14644" y="45"/>
                      </a:cubicBezTo>
                      <a:cubicBezTo>
                        <a:pt x="14229" y="14"/>
                        <a:pt x="13817" y="0"/>
                        <a:pt x="13408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8" name="Google Shape;1538;p39"/>
                <p:cNvSpPr/>
                <p:nvPr/>
              </p:nvSpPr>
              <p:spPr>
                <a:xfrm>
                  <a:off x="5240575" y="942350"/>
                  <a:ext cx="567925" cy="14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7" h="5853" extrusionOk="0">
                      <a:moveTo>
                        <a:pt x="17929" y="1"/>
                      </a:moveTo>
                      <a:cubicBezTo>
                        <a:pt x="15911" y="1"/>
                        <a:pt x="13527" y="302"/>
                        <a:pt x="11342" y="1352"/>
                      </a:cubicBezTo>
                      <a:cubicBezTo>
                        <a:pt x="5588" y="4132"/>
                        <a:pt x="1548" y="4364"/>
                        <a:pt x="361" y="4364"/>
                      </a:cubicBezTo>
                      <a:cubicBezTo>
                        <a:pt x="124" y="4364"/>
                        <a:pt x="1" y="4354"/>
                        <a:pt x="1" y="4354"/>
                      </a:cubicBezTo>
                      <a:lnTo>
                        <a:pt x="1" y="4354"/>
                      </a:lnTo>
                      <a:cubicBezTo>
                        <a:pt x="2237" y="5423"/>
                        <a:pt x="4500" y="5852"/>
                        <a:pt x="6647" y="5852"/>
                      </a:cubicBezTo>
                      <a:cubicBezTo>
                        <a:pt x="10265" y="5852"/>
                        <a:pt x="13551" y="4631"/>
                        <a:pt x="15812" y="3187"/>
                      </a:cubicBezTo>
                      <a:cubicBezTo>
                        <a:pt x="17880" y="1786"/>
                        <a:pt x="20248" y="918"/>
                        <a:pt x="22717" y="552"/>
                      </a:cubicBezTo>
                      <a:cubicBezTo>
                        <a:pt x="22717" y="552"/>
                        <a:pt x="20657" y="1"/>
                        <a:pt x="179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9" name="Google Shape;1539;p39"/>
                <p:cNvSpPr/>
                <p:nvPr/>
              </p:nvSpPr>
              <p:spPr>
                <a:xfrm>
                  <a:off x="5482425" y="1051825"/>
                  <a:ext cx="492875" cy="16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5" h="6579" extrusionOk="0">
                      <a:moveTo>
                        <a:pt x="14944" y="0"/>
                      </a:moveTo>
                      <a:cubicBezTo>
                        <a:pt x="12982" y="0"/>
                        <a:pt x="10528" y="740"/>
                        <a:pt x="8540" y="2344"/>
                      </a:cubicBezTo>
                      <a:cubicBezTo>
                        <a:pt x="5471" y="4845"/>
                        <a:pt x="0" y="4879"/>
                        <a:pt x="0" y="4879"/>
                      </a:cubicBezTo>
                      <a:cubicBezTo>
                        <a:pt x="0" y="4879"/>
                        <a:pt x="2899" y="6579"/>
                        <a:pt x="6353" y="6579"/>
                      </a:cubicBezTo>
                      <a:cubicBezTo>
                        <a:pt x="7172" y="6579"/>
                        <a:pt x="8023" y="6483"/>
                        <a:pt x="8873" y="6246"/>
                      </a:cubicBezTo>
                      <a:cubicBezTo>
                        <a:pt x="12727" y="5166"/>
                        <a:pt x="14306" y="2323"/>
                        <a:pt x="17994" y="2323"/>
                      </a:cubicBezTo>
                      <a:cubicBezTo>
                        <a:pt x="18521" y="2323"/>
                        <a:pt x="19090" y="2381"/>
                        <a:pt x="19714" y="2510"/>
                      </a:cubicBezTo>
                      <a:cubicBezTo>
                        <a:pt x="19714" y="2510"/>
                        <a:pt x="19314" y="1877"/>
                        <a:pt x="17613" y="676"/>
                      </a:cubicBezTo>
                      <a:cubicBezTo>
                        <a:pt x="16990" y="233"/>
                        <a:pt x="16044" y="0"/>
                        <a:pt x="1494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0" name="Google Shape;1540;p39"/>
                <p:cNvSpPr/>
                <p:nvPr/>
              </p:nvSpPr>
              <p:spPr>
                <a:xfrm>
                  <a:off x="5657550" y="704275"/>
                  <a:ext cx="271875" cy="31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5" h="12744" extrusionOk="0">
                      <a:moveTo>
                        <a:pt x="0" y="1"/>
                      </a:moveTo>
                      <a:cubicBezTo>
                        <a:pt x="0" y="1"/>
                        <a:pt x="3503" y="1702"/>
                        <a:pt x="5104" y="4437"/>
                      </a:cubicBezTo>
                      <a:cubicBezTo>
                        <a:pt x="6705" y="7139"/>
                        <a:pt x="9941" y="12743"/>
                        <a:pt x="9941" y="12743"/>
                      </a:cubicBezTo>
                      <a:cubicBezTo>
                        <a:pt x="8273" y="8540"/>
                        <a:pt x="10875" y="7439"/>
                        <a:pt x="8840" y="3937"/>
                      </a:cubicBezTo>
                      <a:cubicBezTo>
                        <a:pt x="6805" y="434"/>
                        <a:pt x="1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1" name="Google Shape;1541;p39"/>
                <p:cNvSpPr/>
                <p:nvPr/>
              </p:nvSpPr>
              <p:spPr>
                <a:xfrm>
                  <a:off x="4925350" y="750975"/>
                  <a:ext cx="1077475" cy="42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099" h="16913" fill="none" extrusionOk="0">
                      <a:moveTo>
                        <a:pt x="43098" y="16913"/>
                      </a:moveTo>
                      <a:cubicBezTo>
                        <a:pt x="40963" y="11642"/>
                        <a:pt x="37027" y="7406"/>
                        <a:pt x="30356" y="7106"/>
                      </a:cubicBezTo>
                      <a:cubicBezTo>
                        <a:pt x="23718" y="6839"/>
                        <a:pt x="20549" y="3170"/>
                        <a:pt x="15145" y="1602"/>
                      </a:cubicBezTo>
                      <a:cubicBezTo>
                        <a:pt x="9741" y="1"/>
                        <a:pt x="1" y="4170"/>
                        <a:pt x="1" y="4170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2" name="Google Shape;1542;p39"/>
                <p:cNvSpPr/>
                <p:nvPr/>
              </p:nvSpPr>
              <p:spPr>
                <a:xfrm>
                  <a:off x="5240575" y="954450"/>
                  <a:ext cx="567925" cy="11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17" h="4705" fill="none" extrusionOk="0">
                      <a:moveTo>
                        <a:pt x="1" y="3870"/>
                      </a:moveTo>
                      <a:cubicBezTo>
                        <a:pt x="8774" y="4704"/>
                        <a:pt x="12343" y="2803"/>
                        <a:pt x="14978" y="1402"/>
                      </a:cubicBezTo>
                      <a:cubicBezTo>
                        <a:pt x="17613" y="1"/>
                        <a:pt x="22717" y="68"/>
                        <a:pt x="22717" y="68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3" name="Google Shape;1543;p39"/>
                <p:cNvSpPr/>
                <p:nvPr/>
              </p:nvSpPr>
              <p:spPr>
                <a:xfrm>
                  <a:off x="5656700" y="704275"/>
                  <a:ext cx="249375" cy="3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75" h="12777" fill="none" extrusionOk="0">
                      <a:moveTo>
                        <a:pt x="1" y="1"/>
                      </a:moveTo>
                      <a:cubicBezTo>
                        <a:pt x="4037" y="768"/>
                        <a:pt x="7573" y="3470"/>
                        <a:pt x="8107" y="5972"/>
                      </a:cubicBezTo>
                      <a:cubicBezTo>
                        <a:pt x="8607" y="8240"/>
                        <a:pt x="9241" y="10542"/>
                        <a:pt x="9975" y="12776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4" name="Google Shape;1544;p39"/>
                <p:cNvSpPr/>
                <p:nvPr/>
              </p:nvSpPr>
              <p:spPr>
                <a:xfrm>
                  <a:off x="5481575" y="1069550"/>
                  <a:ext cx="492875" cy="13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15" h="5371" fill="none" extrusionOk="0">
                      <a:moveTo>
                        <a:pt x="1" y="4170"/>
                      </a:moveTo>
                      <a:cubicBezTo>
                        <a:pt x="5138" y="5371"/>
                        <a:pt x="8974" y="3636"/>
                        <a:pt x="12143" y="1801"/>
                      </a:cubicBezTo>
                      <a:cubicBezTo>
                        <a:pt x="15312" y="0"/>
                        <a:pt x="19715" y="1801"/>
                        <a:pt x="19715" y="1801"/>
                      </a:cubicBezTo>
                    </a:path>
                  </a:pathLst>
                </a:custGeom>
                <a:noFill/>
                <a:ln w="5000" cap="flat" cmpd="sng">
                  <a:solidFill>
                    <a:schemeClr val="dk2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45" name="Google Shape;1545;p39"/>
            <p:cNvGrpSpPr/>
            <p:nvPr/>
          </p:nvGrpSpPr>
          <p:grpSpPr>
            <a:xfrm>
              <a:off x="1157250" y="3466075"/>
              <a:ext cx="442000" cy="203375"/>
              <a:chOff x="3029000" y="3167975"/>
              <a:chExt cx="442000" cy="203375"/>
            </a:xfrm>
          </p:grpSpPr>
          <p:sp>
            <p:nvSpPr>
              <p:cNvPr id="1546" name="Google Shape;1546;p39"/>
              <p:cNvSpPr/>
              <p:nvPr/>
            </p:nvSpPr>
            <p:spPr>
              <a:xfrm>
                <a:off x="3134900" y="3167975"/>
                <a:ext cx="189500" cy="203375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8135" extrusionOk="0">
                    <a:moveTo>
                      <a:pt x="4307" y="1"/>
                    </a:moveTo>
                    <a:cubicBezTo>
                      <a:pt x="3145" y="1"/>
                      <a:pt x="1903" y="214"/>
                      <a:pt x="1235" y="724"/>
                    </a:cubicBezTo>
                    <a:cubicBezTo>
                      <a:pt x="1" y="1691"/>
                      <a:pt x="201" y="6661"/>
                      <a:pt x="1869" y="7262"/>
                    </a:cubicBezTo>
                    <a:cubicBezTo>
                      <a:pt x="3134" y="7717"/>
                      <a:pt x="4841" y="8134"/>
                      <a:pt x="5621" y="8134"/>
                    </a:cubicBezTo>
                    <a:cubicBezTo>
                      <a:pt x="5868" y="8134"/>
                      <a:pt x="6022" y="8092"/>
                      <a:pt x="6039" y="7996"/>
                    </a:cubicBezTo>
                    <a:cubicBezTo>
                      <a:pt x="6139" y="7595"/>
                      <a:pt x="3370" y="6028"/>
                      <a:pt x="3370" y="6028"/>
                    </a:cubicBezTo>
                    <a:lnTo>
                      <a:pt x="3537" y="1558"/>
                    </a:lnTo>
                    <a:cubicBezTo>
                      <a:pt x="3945" y="1618"/>
                      <a:pt x="4333" y="1645"/>
                      <a:pt x="4692" y="1645"/>
                    </a:cubicBezTo>
                    <a:cubicBezTo>
                      <a:pt x="6505" y="1645"/>
                      <a:pt x="7580" y="958"/>
                      <a:pt x="6772" y="457"/>
                    </a:cubicBezTo>
                    <a:cubicBezTo>
                      <a:pt x="6330" y="173"/>
                      <a:pt x="5351" y="1"/>
                      <a:pt x="43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39"/>
              <p:cNvSpPr/>
              <p:nvPr/>
            </p:nvSpPr>
            <p:spPr>
              <a:xfrm>
                <a:off x="3351725" y="3228375"/>
                <a:ext cx="106775" cy="64450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578" extrusionOk="0">
                    <a:moveTo>
                      <a:pt x="3786" y="1"/>
                    </a:moveTo>
                    <a:cubicBezTo>
                      <a:pt x="2892" y="1"/>
                      <a:pt x="228" y="818"/>
                      <a:pt x="1" y="2577"/>
                    </a:cubicBezTo>
                    <a:cubicBezTo>
                      <a:pt x="1" y="2577"/>
                      <a:pt x="4270" y="376"/>
                      <a:pt x="4070" y="76"/>
                    </a:cubicBezTo>
                    <a:cubicBezTo>
                      <a:pt x="4045" y="26"/>
                      <a:pt x="3943" y="1"/>
                      <a:pt x="37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39"/>
              <p:cNvSpPr/>
              <p:nvPr/>
            </p:nvSpPr>
            <p:spPr>
              <a:xfrm>
                <a:off x="3346125" y="3292800"/>
                <a:ext cx="124875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2221" extrusionOk="0">
                    <a:moveTo>
                      <a:pt x="225" y="0"/>
                    </a:moveTo>
                    <a:lnTo>
                      <a:pt x="225" y="0"/>
                    </a:lnTo>
                    <a:cubicBezTo>
                      <a:pt x="0" y="366"/>
                      <a:pt x="1880" y="2220"/>
                      <a:pt x="3495" y="2220"/>
                    </a:cubicBezTo>
                    <a:cubicBezTo>
                      <a:pt x="3798" y="2220"/>
                      <a:pt x="4092" y="2155"/>
                      <a:pt x="4361" y="2002"/>
                    </a:cubicBezTo>
                    <a:cubicBezTo>
                      <a:pt x="4995" y="1668"/>
                      <a:pt x="225" y="1"/>
                      <a:pt x="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39"/>
              <p:cNvSpPr/>
              <p:nvPr/>
            </p:nvSpPr>
            <p:spPr>
              <a:xfrm>
                <a:off x="3029000" y="3184850"/>
                <a:ext cx="334850" cy="165025"/>
              </a:xfrm>
              <a:custGeom>
                <a:avLst/>
                <a:gdLst/>
                <a:ahLst/>
                <a:cxnLst/>
                <a:rect l="l" t="t" r="r" b="b"/>
                <a:pathLst>
                  <a:path w="13394" h="6601" extrusionOk="0">
                    <a:moveTo>
                      <a:pt x="5827" y="0"/>
                    </a:moveTo>
                    <a:cubicBezTo>
                      <a:pt x="5708" y="0"/>
                      <a:pt x="5589" y="5"/>
                      <a:pt x="5471" y="15"/>
                    </a:cubicBezTo>
                    <a:cubicBezTo>
                      <a:pt x="2002" y="316"/>
                      <a:pt x="1" y="4585"/>
                      <a:pt x="167" y="5286"/>
                    </a:cubicBezTo>
                    <a:cubicBezTo>
                      <a:pt x="262" y="5682"/>
                      <a:pt x="2308" y="6601"/>
                      <a:pt x="5208" y="6601"/>
                    </a:cubicBezTo>
                    <a:cubicBezTo>
                      <a:pt x="7437" y="6601"/>
                      <a:pt x="10170" y="6058"/>
                      <a:pt x="12910" y="4318"/>
                    </a:cubicBezTo>
                    <a:cubicBezTo>
                      <a:pt x="13393" y="3996"/>
                      <a:pt x="9238" y="0"/>
                      <a:pt x="58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39"/>
              <p:cNvSpPr/>
              <p:nvPr/>
            </p:nvSpPr>
            <p:spPr>
              <a:xfrm>
                <a:off x="3164925" y="3257775"/>
                <a:ext cx="20875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704" fill="none" extrusionOk="0">
                    <a:moveTo>
                      <a:pt x="1" y="0"/>
                    </a:moveTo>
                    <a:cubicBezTo>
                      <a:pt x="835" y="1535"/>
                      <a:pt x="468" y="3169"/>
                      <a:pt x="34" y="3703"/>
                    </a:cubicBez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39"/>
              <p:cNvSpPr/>
              <p:nvPr/>
            </p:nvSpPr>
            <p:spPr>
              <a:xfrm>
                <a:off x="3081550" y="3257050"/>
                <a:ext cx="2837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027" extrusionOk="0">
                    <a:moveTo>
                      <a:pt x="563" y="0"/>
                    </a:moveTo>
                    <a:cubicBezTo>
                      <a:pt x="508" y="0"/>
                      <a:pt x="454" y="9"/>
                      <a:pt x="400" y="29"/>
                    </a:cubicBezTo>
                    <a:cubicBezTo>
                      <a:pt x="133" y="130"/>
                      <a:pt x="0" y="396"/>
                      <a:pt x="100" y="663"/>
                    </a:cubicBezTo>
                    <a:cubicBezTo>
                      <a:pt x="153" y="877"/>
                      <a:pt x="356" y="1026"/>
                      <a:pt x="572" y="1026"/>
                    </a:cubicBezTo>
                    <a:cubicBezTo>
                      <a:pt x="626" y="1026"/>
                      <a:pt x="681" y="1017"/>
                      <a:pt x="734" y="997"/>
                    </a:cubicBezTo>
                    <a:cubicBezTo>
                      <a:pt x="1001" y="897"/>
                      <a:pt x="1134" y="630"/>
                      <a:pt x="1067" y="363"/>
                    </a:cubicBezTo>
                    <a:cubicBezTo>
                      <a:pt x="987" y="150"/>
                      <a:pt x="779" y="0"/>
                      <a:pt x="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39"/>
              <p:cNvSpPr/>
              <p:nvPr/>
            </p:nvSpPr>
            <p:spPr>
              <a:xfrm>
                <a:off x="3088200" y="3264950"/>
                <a:ext cx="755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81" extrusionOk="0">
                    <a:moveTo>
                      <a:pt x="159" y="1"/>
                    </a:moveTo>
                    <a:cubicBezTo>
                      <a:pt x="139" y="1"/>
                      <a:pt x="119" y="5"/>
                      <a:pt x="101" y="14"/>
                    </a:cubicBezTo>
                    <a:cubicBezTo>
                      <a:pt x="34" y="14"/>
                      <a:pt x="1" y="114"/>
                      <a:pt x="34" y="180"/>
                    </a:cubicBezTo>
                    <a:cubicBezTo>
                      <a:pt x="34" y="247"/>
                      <a:pt x="134" y="281"/>
                      <a:pt x="201" y="281"/>
                    </a:cubicBezTo>
                    <a:cubicBezTo>
                      <a:pt x="268" y="247"/>
                      <a:pt x="301" y="147"/>
                      <a:pt x="268" y="80"/>
                    </a:cubicBezTo>
                    <a:cubicBezTo>
                      <a:pt x="268" y="32"/>
                      <a:pt x="214" y="1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3" name="Google Shape;1553;p39"/>
            <p:cNvGrpSpPr/>
            <p:nvPr/>
          </p:nvGrpSpPr>
          <p:grpSpPr>
            <a:xfrm flipH="1">
              <a:off x="2835275" y="4699238"/>
              <a:ext cx="483950" cy="295550"/>
              <a:chOff x="-1677100" y="665488"/>
              <a:chExt cx="483950" cy="295550"/>
            </a:xfrm>
          </p:grpSpPr>
          <p:sp>
            <p:nvSpPr>
              <p:cNvPr id="1554" name="Google Shape;1554;p39"/>
              <p:cNvSpPr/>
              <p:nvPr/>
            </p:nvSpPr>
            <p:spPr>
              <a:xfrm>
                <a:off x="-1619325" y="675488"/>
                <a:ext cx="268550" cy="261600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10464" extrusionOk="0">
                    <a:moveTo>
                      <a:pt x="8264" y="1"/>
                    </a:moveTo>
                    <a:cubicBezTo>
                      <a:pt x="7319" y="1"/>
                      <a:pt x="3441" y="26"/>
                      <a:pt x="1836" y="435"/>
                    </a:cubicBezTo>
                    <a:cubicBezTo>
                      <a:pt x="1" y="902"/>
                      <a:pt x="1469" y="1802"/>
                      <a:pt x="6772" y="2570"/>
                    </a:cubicBezTo>
                    <a:lnTo>
                      <a:pt x="7840" y="5405"/>
                    </a:lnTo>
                    <a:cubicBezTo>
                      <a:pt x="7840" y="5405"/>
                      <a:pt x="4871" y="10108"/>
                      <a:pt x="5905" y="10442"/>
                    </a:cubicBezTo>
                    <a:cubicBezTo>
                      <a:pt x="5947" y="10457"/>
                      <a:pt x="5993" y="10464"/>
                      <a:pt x="6043" y="10464"/>
                    </a:cubicBezTo>
                    <a:cubicBezTo>
                      <a:pt x="7239" y="10464"/>
                      <a:pt x="10742" y="6439"/>
                      <a:pt x="10742" y="6439"/>
                    </a:cubicBezTo>
                    <a:lnTo>
                      <a:pt x="8474" y="1"/>
                    </a:lnTo>
                    <a:cubicBezTo>
                      <a:pt x="8474" y="1"/>
                      <a:pt x="8399" y="1"/>
                      <a:pt x="82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39"/>
              <p:cNvSpPr/>
              <p:nvPr/>
            </p:nvSpPr>
            <p:spPr>
              <a:xfrm>
                <a:off x="-1677100" y="820688"/>
                <a:ext cx="98675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2133" extrusionOk="0">
                    <a:moveTo>
                      <a:pt x="682" y="1"/>
                    </a:moveTo>
                    <a:cubicBezTo>
                      <a:pt x="273" y="1"/>
                      <a:pt x="0" y="92"/>
                      <a:pt x="10" y="231"/>
                    </a:cubicBezTo>
                    <a:cubicBezTo>
                      <a:pt x="77" y="731"/>
                      <a:pt x="3946" y="2132"/>
                      <a:pt x="3946" y="2132"/>
                    </a:cubicBezTo>
                    <a:cubicBezTo>
                      <a:pt x="3384" y="514"/>
                      <a:pt x="1650" y="1"/>
                      <a:pt x="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39"/>
              <p:cNvSpPr/>
              <p:nvPr/>
            </p:nvSpPr>
            <p:spPr>
              <a:xfrm>
                <a:off x="-1643500" y="873988"/>
                <a:ext cx="72575" cy="8705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482" extrusionOk="0">
                    <a:moveTo>
                      <a:pt x="2602" y="0"/>
                    </a:moveTo>
                    <a:cubicBezTo>
                      <a:pt x="2602" y="0"/>
                      <a:pt x="1" y="3102"/>
                      <a:pt x="267" y="3436"/>
                    </a:cubicBezTo>
                    <a:cubicBezTo>
                      <a:pt x="291" y="3466"/>
                      <a:pt x="337" y="3481"/>
                      <a:pt x="400" y="3481"/>
                    </a:cubicBezTo>
                    <a:cubicBezTo>
                      <a:pt x="963" y="3481"/>
                      <a:pt x="2902" y="2280"/>
                      <a:pt x="26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39"/>
              <p:cNvSpPr/>
              <p:nvPr/>
            </p:nvSpPr>
            <p:spPr>
              <a:xfrm>
                <a:off x="-1607650" y="665488"/>
                <a:ext cx="414500" cy="213650"/>
              </a:xfrm>
              <a:custGeom>
                <a:avLst/>
                <a:gdLst/>
                <a:ahLst/>
                <a:cxnLst/>
                <a:rect l="l" t="t" r="r" b="b"/>
                <a:pathLst>
                  <a:path w="16580" h="8546" extrusionOk="0">
                    <a:moveTo>
                      <a:pt x="10508" y="1"/>
                    </a:moveTo>
                    <a:cubicBezTo>
                      <a:pt x="5972" y="34"/>
                      <a:pt x="1" y="4304"/>
                      <a:pt x="1168" y="8340"/>
                    </a:cubicBezTo>
                    <a:cubicBezTo>
                      <a:pt x="2040" y="8477"/>
                      <a:pt x="2917" y="8545"/>
                      <a:pt x="3792" y="8545"/>
                    </a:cubicBezTo>
                    <a:cubicBezTo>
                      <a:pt x="5899" y="8545"/>
                      <a:pt x="7995" y="8151"/>
                      <a:pt x="9975" y="7373"/>
                    </a:cubicBezTo>
                    <a:cubicBezTo>
                      <a:pt x="14578" y="5505"/>
                      <a:pt x="16579" y="3036"/>
                      <a:pt x="16579" y="3036"/>
                    </a:cubicBezTo>
                    <a:cubicBezTo>
                      <a:pt x="16579" y="3036"/>
                      <a:pt x="15012" y="1"/>
                      <a:pt x="105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9"/>
              <p:cNvSpPr/>
              <p:nvPr/>
            </p:nvSpPr>
            <p:spPr>
              <a:xfrm>
                <a:off x="-1396650" y="740563"/>
                <a:ext cx="78400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3636" fill="none" extrusionOk="0">
                    <a:moveTo>
                      <a:pt x="3136" y="3636"/>
                    </a:moveTo>
                    <a:cubicBezTo>
                      <a:pt x="0" y="2569"/>
                      <a:pt x="134" y="0"/>
                      <a:pt x="134" y="0"/>
                    </a:cubicBez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9"/>
              <p:cNvSpPr/>
              <p:nvPr/>
            </p:nvSpPr>
            <p:spPr>
              <a:xfrm>
                <a:off x="-1342450" y="730538"/>
                <a:ext cx="32550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269" extrusionOk="0">
                    <a:moveTo>
                      <a:pt x="601" y="1"/>
                    </a:moveTo>
                    <a:cubicBezTo>
                      <a:pt x="267" y="34"/>
                      <a:pt x="0" y="334"/>
                      <a:pt x="34" y="668"/>
                    </a:cubicBezTo>
                    <a:cubicBezTo>
                      <a:pt x="34" y="1001"/>
                      <a:pt x="334" y="1268"/>
                      <a:pt x="668" y="1268"/>
                    </a:cubicBezTo>
                    <a:cubicBezTo>
                      <a:pt x="1035" y="1235"/>
                      <a:pt x="1301" y="935"/>
                      <a:pt x="1268" y="601"/>
                    </a:cubicBezTo>
                    <a:cubicBezTo>
                      <a:pt x="1235" y="268"/>
                      <a:pt x="968" y="1"/>
                      <a:pt x="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9"/>
              <p:cNvSpPr/>
              <p:nvPr/>
            </p:nvSpPr>
            <p:spPr>
              <a:xfrm>
                <a:off x="-1334100" y="738888"/>
                <a:ext cx="83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34" extrusionOk="0">
                    <a:moveTo>
                      <a:pt x="133" y="0"/>
                    </a:moveTo>
                    <a:cubicBezTo>
                      <a:pt x="67" y="0"/>
                      <a:pt x="0" y="100"/>
                      <a:pt x="0" y="167"/>
                    </a:cubicBezTo>
                    <a:cubicBezTo>
                      <a:pt x="0" y="267"/>
                      <a:pt x="67" y="334"/>
                      <a:pt x="167" y="334"/>
                    </a:cubicBezTo>
                    <a:cubicBezTo>
                      <a:pt x="267" y="334"/>
                      <a:pt x="334" y="267"/>
                      <a:pt x="334" y="167"/>
                    </a:cubicBezTo>
                    <a:cubicBezTo>
                      <a:pt x="334" y="67"/>
                      <a:pt x="234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1" name="Google Shape;1561;p39"/>
            <p:cNvGrpSpPr/>
            <p:nvPr/>
          </p:nvGrpSpPr>
          <p:grpSpPr>
            <a:xfrm rot="1721072" flipH="1">
              <a:off x="6659695" y="4111318"/>
              <a:ext cx="442012" cy="203381"/>
              <a:chOff x="3029000" y="3167975"/>
              <a:chExt cx="442000" cy="203375"/>
            </a:xfrm>
          </p:grpSpPr>
          <p:sp>
            <p:nvSpPr>
              <p:cNvPr id="1562" name="Google Shape;1562;p39"/>
              <p:cNvSpPr/>
              <p:nvPr/>
            </p:nvSpPr>
            <p:spPr>
              <a:xfrm>
                <a:off x="3134900" y="3167975"/>
                <a:ext cx="189500" cy="203375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8135" extrusionOk="0">
                    <a:moveTo>
                      <a:pt x="4307" y="1"/>
                    </a:moveTo>
                    <a:cubicBezTo>
                      <a:pt x="3145" y="1"/>
                      <a:pt x="1903" y="214"/>
                      <a:pt x="1235" y="724"/>
                    </a:cubicBezTo>
                    <a:cubicBezTo>
                      <a:pt x="1" y="1691"/>
                      <a:pt x="201" y="6661"/>
                      <a:pt x="1869" y="7262"/>
                    </a:cubicBezTo>
                    <a:cubicBezTo>
                      <a:pt x="3134" y="7717"/>
                      <a:pt x="4841" y="8134"/>
                      <a:pt x="5621" y="8134"/>
                    </a:cubicBezTo>
                    <a:cubicBezTo>
                      <a:pt x="5868" y="8134"/>
                      <a:pt x="6022" y="8092"/>
                      <a:pt x="6039" y="7996"/>
                    </a:cubicBezTo>
                    <a:cubicBezTo>
                      <a:pt x="6139" y="7595"/>
                      <a:pt x="3370" y="6028"/>
                      <a:pt x="3370" y="6028"/>
                    </a:cubicBezTo>
                    <a:lnTo>
                      <a:pt x="3537" y="1558"/>
                    </a:lnTo>
                    <a:cubicBezTo>
                      <a:pt x="3945" y="1618"/>
                      <a:pt x="4333" y="1645"/>
                      <a:pt x="4692" y="1645"/>
                    </a:cubicBezTo>
                    <a:cubicBezTo>
                      <a:pt x="6505" y="1645"/>
                      <a:pt x="7580" y="958"/>
                      <a:pt x="6772" y="457"/>
                    </a:cubicBezTo>
                    <a:cubicBezTo>
                      <a:pt x="6330" y="173"/>
                      <a:pt x="5351" y="1"/>
                      <a:pt x="43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39"/>
              <p:cNvSpPr/>
              <p:nvPr/>
            </p:nvSpPr>
            <p:spPr>
              <a:xfrm>
                <a:off x="3351725" y="3228375"/>
                <a:ext cx="106775" cy="64450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578" extrusionOk="0">
                    <a:moveTo>
                      <a:pt x="3786" y="1"/>
                    </a:moveTo>
                    <a:cubicBezTo>
                      <a:pt x="2892" y="1"/>
                      <a:pt x="228" y="818"/>
                      <a:pt x="1" y="2577"/>
                    </a:cubicBezTo>
                    <a:cubicBezTo>
                      <a:pt x="1" y="2577"/>
                      <a:pt x="4270" y="376"/>
                      <a:pt x="4070" y="76"/>
                    </a:cubicBezTo>
                    <a:cubicBezTo>
                      <a:pt x="4045" y="26"/>
                      <a:pt x="3943" y="1"/>
                      <a:pt x="37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39"/>
              <p:cNvSpPr/>
              <p:nvPr/>
            </p:nvSpPr>
            <p:spPr>
              <a:xfrm>
                <a:off x="3346125" y="3292800"/>
                <a:ext cx="124875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2221" extrusionOk="0">
                    <a:moveTo>
                      <a:pt x="225" y="0"/>
                    </a:moveTo>
                    <a:lnTo>
                      <a:pt x="225" y="0"/>
                    </a:lnTo>
                    <a:cubicBezTo>
                      <a:pt x="0" y="366"/>
                      <a:pt x="1880" y="2220"/>
                      <a:pt x="3495" y="2220"/>
                    </a:cubicBezTo>
                    <a:cubicBezTo>
                      <a:pt x="3798" y="2220"/>
                      <a:pt x="4092" y="2155"/>
                      <a:pt x="4361" y="2002"/>
                    </a:cubicBezTo>
                    <a:cubicBezTo>
                      <a:pt x="4995" y="1668"/>
                      <a:pt x="225" y="1"/>
                      <a:pt x="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9"/>
              <p:cNvSpPr/>
              <p:nvPr/>
            </p:nvSpPr>
            <p:spPr>
              <a:xfrm>
                <a:off x="3029000" y="3184850"/>
                <a:ext cx="334850" cy="165025"/>
              </a:xfrm>
              <a:custGeom>
                <a:avLst/>
                <a:gdLst/>
                <a:ahLst/>
                <a:cxnLst/>
                <a:rect l="l" t="t" r="r" b="b"/>
                <a:pathLst>
                  <a:path w="13394" h="6601" extrusionOk="0">
                    <a:moveTo>
                      <a:pt x="5827" y="0"/>
                    </a:moveTo>
                    <a:cubicBezTo>
                      <a:pt x="5708" y="0"/>
                      <a:pt x="5589" y="5"/>
                      <a:pt x="5471" y="15"/>
                    </a:cubicBezTo>
                    <a:cubicBezTo>
                      <a:pt x="2002" y="316"/>
                      <a:pt x="1" y="4585"/>
                      <a:pt x="167" y="5286"/>
                    </a:cubicBezTo>
                    <a:cubicBezTo>
                      <a:pt x="262" y="5682"/>
                      <a:pt x="2308" y="6601"/>
                      <a:pt x="5208" y="6601"/>
                    </a:cubicBezTo>
                    <a:cubicBezTo>
                      <a:pt x="7437" y="6601"/>
                      <a:pt x="10170" y="6058"/>
                      <a:pt x="12910" y="4318"/>
                    </a:cubicBezTo>
                    <a:cubicBezTo>
                      <a:pt x="13393" y="3996"/>
                      <a:pt x="9238" y="0"/>
                      <a:pt x="58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9"/>
              <p:cNvSpPr/>
              <p:nvPr/>
            </p:nvSpPr>
            <p:spPr>
              <a:xfrm>
                <a:off x="3164925" y="3257775"/>
                <a:ext cx="20875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704" fill="none" extrusionOk="0">
                    <a:moveTo>
                      <a:pt x="1" y="0"/>
                    </a:moveTo>
                    <a:cubicBezTo>
                      <a:pt x="835" y="1535"/>
                      <a:pt x="468" y="3169"/>
                      <a:pt x="34" y="3703"/>
                    </a:cubicBez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9"/>
              <p:cNvSpPr/>
              <p:nvPr/>
            </p:nvSpPr>
            <p:spPr>
              <a:xfrm>
                <a:off x="3081550" y="3257050"/>
                <a:ext cx="2837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027" extrusionOk="0">
                    <a:moveTo>
                      <a:pt x="563" y="0"/>
                    </a:moveTo>
                    <a:cubicBezTo>
                      <a:pt x="508" y="0"/>
                      <a:pt x="454" y="9"/>
                      <a:pt x="400" y="29"/>
                    </a:cubicBezTo>
                    <a:cubicBezTo>
                      <a:pt x="133" y="130"/>
                      <a:pt x="0" y="396"/>
                      <a:pt x="100" y="663"/>
                    </a:cubicBezTo>
                    <a:cubicBezTo>
                      <a:pt x="153" y="877"/>
                      <a:pt x="356" y="1026"/>
                      <a:pt x="572" y="1026"/>
                    </a:cubicBezTo>
                    <a:cubicBezTo>
                      <a:pt x="626" y="1026"/>
                      <a:pt x="681" y="1017"/>
                      <a:pt x="734" y="997"/>
                    </a:cubicBezTo>
                    <a:cubicBezTo>
                      <a:pt x="1001" y="897"/>
                      <a:pt x="1134" y="630"/>
                      <a:pt x="1067" y="363"/>
                    </a:cubicBezTo>
                    <a:cubicBezTo>
                      <a:pt x="987" y="150"/>
                      <a:pt x="779" y="0"/>
                      <a:pt x="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39"/>
              <p:cNvSpPr/>
              <p:nvPr/>
            </p:nvSpPr>
            <p:spPr>
              <a:xfrm>
                <a:off x="3088200" y="3264950"/>
                <a:ext cx="755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81" extrusionOk="0">
                    <a:moveTo>
                      <a:pt x="159" y="1"/>
                    </a:moveTo>
                    <a:cubicBezTo>
                      <a:pt x="139" y="1"/>
                      <a:pt x="119" y="5"/>
                      <a:pt x="101" y="14"/>
                    </a:cubicBezTo>
                    <a:cubicBezTo>
                      <a:pt x="34" y="14"/>
                      <a:pt x="1" y="114"/>
                      <a:pt x="34" y="180"/>
                    </a:cubicBezTo>
                    <a:cubicBezTo>
                      <a:pt x="34" y="247"/>
                      <a:pt x="134" y="281"/>
                      <a:pt x="201" y="281"/>
                    </a:cubicBezTo>
                    <a:cubicBezTo>
                      <a:pt x="268" y="247"/>
                      <a:pt x="301" y="147"/>
                      <a:pt x="268" y="80"/>
                    </a:cubicBezTo>
                    <a:cubicBezTo>
                      <a:pt x="268" y="32"/>
                      <a:pt x="214" y="1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9" name="Google Shape;1569;p39"/>
            <p:cNvGrpSpPr/>
            <p:nvPr/>
          </p:nvGrpSpPr>
          <p:grpSpPr>
            <a:xfrm>
              <a:off x="6011418" y="348069"/>
              <a:ext cx="3143232" cy="3318506"/>
              <a:chOff x="6011418" y="348069"/>
              <a:chExt cx="3143232" cy="3318506"/>
            </a:xfrm>
          </p:grpSpPr>
          <p:sp>
            <p:nvSpPr>
              <p:cNvPr id="1570" name="Google Shape;1570;p39"/>
              <p:cNvSpPr/>
              <p:nvPr/>
            </p:nvSpPr>
            <p:spPr>
              <a:xfrm>
                <a:off x="8729250" y="1177350"/>
                <a:ext cx="425400" cy="543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9"/>
              <p:cNvSpPr/>
              <p:nvPr/>
            </p:nvSpPr>
            <p:spPr>
              <a:xfrm flipH="1">
                <a:off x="6011418" y="846057"/>
                <a:ext cx="1252321" cy="467282"/>
              </a:xfrm>
              <a:custGeom>
                <a:avLst/>
                <a:gdLst/>
                <a:ahLst/>
                <a:cxnLst/>
                <a:rect l="l" t="t" r="r" b="b"/>
                <a:pathLst>
                  <a:path w="29515" h="11013" extrusionOk="0">
                    <a:moveTo>
                      <a:pt x="23136" y="0"/>
                    </a:moveTo>
                    <a:cubicBezTo>
                      <a:pt x="16439" y="0"/>
                      <a:pt x="4337" y="3969"/>
                      <a:pt x="4337" y="3969"/>
                    </a:cubicBezTo>
                    <a:lnTo>
                      <a:pt x="1" y="10901"/>
                    </a:lnTo>
                    <a:cubicBezTo>
                      <a:pt x="1631" y="10977"/>
                      <a:pt x="3180" y="11013"/>
                      <a:pt x="4650" y="11013"/>
                    </a:cubicBezTo>
                    <a:cubicBezTo>
                      <a:pt x="23658" y="11013"/>
                      <a:pt x="29515" y="5033"/>
                      <a:pt x="27233" y="1290"/>
                    </a:cubicBezTo>
                    <a:cubicBezTo>
                      <a:pt x="26672" y="358"/>
                      <a:pt x="25148" y="0"/>
                      <a:pt x="2313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9"/>
              <p:cNvSpPr/>
              <p:nvPr/>
            </p:nvSpPr>
            <p:spPr>
              <a:xfrm flipH="1">
                <a:off x="6108202" y="900748"/>
                <a:ext cx="1121552" cy="267267"/>
              </a:xfrm>
              <a:custGeom>
                <a:avLst/>
                <a:gdLst/>
                <a:ahLst/>
                <a:cxnLst/>
                <a:rect l="l" t="t" r="r" b="b"/>
                <a:pathLst>
                  <a:path w="26433" h="6299" fill="none" extrusionOk="0">
                    <a:moveTo>
                      <a:pt x="1" y="6298"/>
                    </a:moveTo>
                    <a:cubicBezTo>
                      <a:pt x="21185" y="4917"/>
                      <a:pt x="24665" y="2017"/>
                      <a:pt x="26432" y="1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39"/>
              <p:cNvSpPr/>
              <p:nvPr/>
            </p:nvSpPr>
            <p:spPr>
              <a:xfrm flipH="1">
                <a:off x="6108224" y="848051"/>
                <a:ext cx="302399" cy="258993"/>
              </a:xfrm>
              <a:custGeom>
                <a:avLst/>
                <a:gdLst/>
                <a:ahLst/>
                <a:cxnLst/>
                <a:rect l="l" t="t" r="r" b="b"/>
                <a:pathLst>
                  <a:path w="7127" h="6104" fill="none" extrusionOk="0">
                    <a:moveTo>
                      <a:pt x="4226" y="0"/>
                    </a:moveTo>
                    <a:cubicBezTo>
                      <a:pt x="3260" y="3121"/>
                      <a:pt x="1" y="4972"/>
                      <a:pt x="1" y="4972"/>
                    </a:cubicBezTo>
                    <a:cubicBezTo>
                      <a:pt x="1" y="4972"/>
                      <a:pt x="4171" y="6104"/>
                      <a:pt x="7126" y="4392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39"/>
              <p:cNvSpPr/>
              <p:nvPr/>
            </p:nvSpPr>
            <p:spPr>
              <a:xfrm flipH="1">
                <a:off x="6292196" y="855052"/>
                <a:ext cx="289500" cy="332863"/>
              </a:xfrm>
              <a:custGeom>
                <a:avLst/>
                <a:gdLst/>
                <a:ahLst/>
                <a:cxnLst/>
                <a:rect l="l" t="t" r="r" b="b"/>
                <a:pathLst>
                  <a:path w="6823" h="7845" fill="none" extrusionOk="0">
                    <a:moveTo>
                      <a:pt x="4033" y="1"/>
                    </a:moveTo>
                    <a:cubicBezTo>
                      <a:pt x="3176" y="3232"/>
                      <a:pt x="0" y="5690"/>
                      <a:pt x="0" y="5690"/>
                    </a:cubicBezTo>
                    <a:cubicBezTo>
                      <a:pt x="0" y="5690"/>
                      <a:pt x="2486" y="7430"/>
                      <a:pt x="6822" y="7845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9"/>
              <p:cNvSpPr/>
              <p:nvPr/>
            </p:nvSpPr>
            <p:spPr>
              <a:xfrm flipH="1">
                <a:off x="6490254" y="890225"/>
                <a:ext cx="289500" cy="364474"/>
              </a:xfrm>
              <a:custGeom>
                <a:avLst/>
                <a:gdLst/>
                <a:ahLst/>
                <a:cxnLst/>
                <a:rect l="l" t="t" r="r" b="b"/>
                <a:pathLst>
                  <a:path w="6823" h="8590" fill="none" extrusionOk="0">
                    <a:moveTo>
                      <a:pt x="6822" y="8590"/>
                    </a:moveTo>
                    <a:cubicBezTo>
                      <a:pt x="1823" y="7899"/>
                      <a:pt x="0" y="5579"/>
                      <a:pt x="0" y="5579"/>
                    </a:cubicBezTo>
                    <a:cubicBezTo>
                      <a:pt x="0" y="5579"/>
                      <a:pt x="3315" y="1934"/>
                      <a:pt x="3729" y="0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9"/>
              <p:cNvSpPr/>
              <p:nvPr/>
            </p:nvSpPr>
            <p:spPr>
              <a:xfrm flipH="1">
                <a:off x="6760953" y="937109"/>
                <a:ext cx="181685" cy="362140"/>
              </a:xfrm>
              <a:custGeom>
                <a:avLst/>
                <a:gdLst/>
                <a:ahLst/>
                <a:cxnLst/>
                <a:rect l="l" t="t" r="r" b="b"/>
                <a:pathLst>
                  <a:path w="4282" h="8535" fill="none" extrusionOk="0">
                    <a:moveTo>
                      <a:pt x="2983" y="0"/>
                    </a:moveTo>
                    <a:cubicBezTo>
                      <a:pt x="2348" y="2762"/>
                      <a:pt x="0" y="4889"/>
                      <a:pt x="0" y="4889"/>
                    </a:cubicBezTo>
                    <a:cubicBezTo>
                      <a:pt x="0" y="4889"/>
                      <a:pt x="718" y="7789"/>
                      <a:pt x="4281" y="8535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9"/>
              <p:cNvSpPr/>
              <p:nvPr/>
            </p:nvSpPr>
            <p:spPr>
              <a:xfrm rot="-1137740" flipH="1">
                <a:off x="7943556" y="1576953"/>
                <a:ext cx="979329" cy="1467190"/>
              </a:xfrm>
              <a:custGeom>
                <a:avLst/>
                <a:gdLst/>
                <a:ahLst/>
                <a:cxnLst/>
                <a:rect l="l" t="t" r="r" b="b"/>
                <a:pathLst>
                  <a:path w="23081" h="34579" extrusionOk="0">
                    <a:moveTo>
                      <a:pt x="4613" y="0"/>
                    </a:moveTo>
                    <a:lnTo>
                      <a:pt x="0" y="1022"/>
                    </a:lnTo>
                    <a:cubicBezTo>
                      <a:pt x="8977" y="8452"/>
                      <a:pt x="3508" y="25603"/>
                      <a:pt x="9474" y="31900"/>
                    </a:cubicBezTo>
                    <a:cubicBezTo>
                      <a:pt x="11188" y="33710"/>
                      <a:pt x="13135" y="34579"/>
                      <a:pt x="14942" y="34579"/>
                    </a:cubicBezTo>
                    <a:cubicBezTo>
                      <a:pt x="19450" y="34579"/>
                      <a:pt x="23081" y="29165"/>
                      <a:pt x="20024" y="19444"/>
                    </a:cubicBezTo>
                    <a:cubicBezTo>
                      <a:pt x="15716" y="5855"/>
                      <a:pt x="4613" y="0"/>
                      <a:pt x="46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9"/>
              <p:cNvSpPr/>
              <p:nvPr/>
            </p:nvSpPr>
            <p:spPr>
              <a:xfrm rot="-1137740" flipH="1">
                <a:off x="8219124" y="1569828"/>
                <a:ext cx="615279" cy="1432058"/>
              </a:xfrm>
              <a:custGeom>
                <a:avLst/>
                <a:gdLst/>
                <a:ahLst/>
                <a:cxnLst/>
                <a:rect l="l" t="t" r="r" b="b"/>
                <a:pathLst>
                  <a:path w="14501" h="33751" fill="none" extrusionOk="0">
                    <a:moveTo>
                      <a:pt x="1" y="0"/>
                    </a:moveTo>
                    <a:cubicBezTo>
                      <a:pt x="7734" y="7292"/>
                      <a:pt x="13396" y="17235"/>
                      <a:pt x="14501" y="33751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9"/>
              <p:cNvSpPr/>
              <p:nvPr/>
            </p:nvSpPr>
            <p:spPr>
              <a:xfrm rot="-1137740" flipH="1">
                <a:off x="8228819" y="2460526"/>
                <a:ext cx="345763" cy="574249"/>
              </a:xfrm>
              <a:custGeom>
                <a:avLst/>
                <a:gdLst/>
                <a:ahLst/>
                <a:cxnLst/>
                <a:rect l="l" t="t" r="r" b="b"/>
                <a:pathLst>
                  <a:path w="8149" h="13534" fill="none" extrusionOk="0">
                    <a:moveTo>
                      <a:pt x="1" y="13534"/>
                    </a:moveTo>
                    <a:cubicBezTo>
                      <a:pt x="3204" y="9004"/>
                      <a:pt x="2514" y="0"/>
                      <a:pt x="2514" y="0"/>
                    </a:cubicBezTo>
                    <a:cubicBezTo>
                      <a:pt x="2514" y="0"/>
                      <a:pt x="6823" y="6767"/>
                      <a:pt x="8148" y="11876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39"/>
              <p:cNvSpPr/>
              <p:nvPr/>
            </p:nvSpPr>
            <p:spPr>
              <a:xfrm rot="-1137740" flipH="1">
                <a:off x="8096392" y="2183541"/>
                <a:ext cx="543784" cy="713759"/>
              </a:xfrm>
              <a:custGeom>
                <a:avLst/>
                <a:gdLst/>
                <a:ahLst/>
                <a:cxnLst/>
                <a:rect l="l" t="t" r="r" b="b"/>
                <a:pathLst>
                  <a:path w="12816" h="16822" fill="none" extrusionOk="0">
                    <a:moveTo>
                      <a:pt x="0" y="16821"/>
                    </a:moveTo>
                    <a:cubicBezTo>
                      <a:pt x="4530" y="9861"/>
                      <a:pt x="3177" y="1"/>
                      <a:pt x="3177" y="1"/>
                    </a:cubicBezTo>
                    <a:cubicBezTo>
                      <a:pt x="3177" y="1"/>
                      <a:pt x="10661" y="6160"/>
                      <a:pt x="12816" y="12485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39"/>
              <p:cNvSpPr/>
              <p:nvPr/>
            </p:nvSpPr>
            <p:spPr>
              <a:xfrm rot="-1137740" flipH="1">
                <a:off x="8086776" y="1950162"/>
                <a:ext cx="546160" cy="641076"/>
              </a:xfrm>
              <a:custGeom>
                <a:avLst/>
                <a:gdLst/>
                <a:ahLst/>
                <a:cxnLst/>
                <a:rect l="l" t="t" r="r" b="b"/>
                <a:pathLst>
                  <a:path w="12872" h="15109" fill="none" extrusionOk="0">
                    <a:moveTo>
                      <a:pt x="1" y="15109"/>
                    </a:moveTo>
                    <a:cubicBezTo>
                      <a:pt x="4005" y="9032"/>
                      <a:pt x="2127" y="1"/>
                      <a:pt x="2127" y="1"/>
                    </a:cubicBezTo>
                    <a:cubicBezTo>
                      <a:pt x="2127" y="1"/>
                      <a:pt x="8425" y="3868"/>
                      <a:pt x="12871" y="9171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9"/>
              <p:cNvSpPr/>
              <p:nvPr/>
            </p:nvSpPr>
            <p:spPr>
              <a:xfrm rot="-1137740" flipH="1">
                <a:off x="8208144" y="1768765"/>
                <a:ext cx="366850" cy="441867"/>
              </a:xfrm>
              <a:custGeom>
                <a:avLst/>
                <a:gdLst/>
                <a:ahLst/>
                <a:cxnLst/>
                <a:rect l="l" t="t" r="r" b="b"/>
                <a:pathLst>
                  <a:path w="8646" h="10414" fill="none" extrusionOk="0">
                    <a:moveTo>
                      <a:pt x="1" y="10413"/>
                    </a:moveTo>
                    <a:cubicBezTo>
                      <a:pt x="1851" y="5718"/>
                      <a:pt x="139" y="1"/>
                      <a:pt x="139" y="1"/>
                    </a:cubicBezTo>
                    <a:cubicBezTo>
                      <a:pt x="139" y="1"/>
                      <a:pt x="5884" y="1713"/>
                      <a:pt x="8646" y="4033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9"/>
              <p:cNvSpPr/>
              <p:nvPr/>
            </p:nvSpPr>
            <p:spPr>
              <a:xfrm rot="-1137740" flipH="1">
                <a:off x="8289415" y="1612953"/>
                <a:ext cx="304733" cy="191063"/>
              </a:xfrm>
              <a:custGeom>
                <a:avLst/>
                <a:gdLst/>
                <a:ahLst/>
                <a:cxnLst/>
                <a:rect l="l" t="t" r="r" b="b"/>
                <a:pathLst>
                  <a:path w="7182" h="4503" fill="none" extrusionOk="0">
                    <a:moveTo>
                      <a:pt x="581" y="4503"/>
                    </a:moveTo>
                    <a:cubicBezTo>
                      <a:pt x="830" y="2349"/>
                      <a:pt x="1" y="1"/>
                      <a:pt x="1" y="1"/>
                    </a:cubicBezTo>
                    <a:cubicBezTo>
                      <a:pt x="1" y="1"/>
                      <a:pt x="4862" y="968"/>
                      <a:pt x="7182" y="2597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39"/>
              <p:cNvSpPr/>
              <p:nvPr/>
            </p:nvSpPr>
            <p:spPr>
              <a:xfrm flipH="1">
                <a:off x="6963679" y="979284"/>
                <a:ext cx="141843" cy="332863"/>
              </a:xfrm>
              <a:custGeom>
                <a:avLst/>
                <a:gdLst/>
                <a:ahLst/>
                <a:cxnLst/>
                <a:rect l="l" t="t" r="r" b="b"/>
                <a:pathLst>
                  <a:path w="3343" h="7845" fill="none" extrusionOk="0">
                    <a:moveTo>
                      <a:pt x="2486" y="7844"/>
                    </a:moveTo>
                    <a:cubicBezTo>
                      <a:pt x="1298" y="6933"/>
                      <a:pt x="442" y="5662"/>
                      <a:pt x="0" y="4254"/>
                    </a:cubicBezTo>
                    <a:lnTo>
                      <a:pt x="3342" y="0"/>
                    </a:ln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39"/>
              <p:cNvSpPr/>
              <p:nvPr/>
            </p:nvSpPr>
            <p:spPr>
              <a:xfrm flipH="1">
                <a:off x="6292336" y="348069"/>
                <a:ext cx="1381563" cy="894934"/>
              </a:xfrm>
              <a:custGeom>
                <a:avLst/>
                <a:gdLst/>
                <a:ahLst/>
                <a:cxnLst/>
                <a:rect l="l" t="t" r="r" b="b"/>
                <a:pathLst>
                  <a:path w="32561" h="21092" extrusionOk="0">
                    <a:moveTo>
                      <a:pt x="27262" y="0"/>
                    </a:moveTo>
                    <a:cubicBezTo>
                      <a:pt x="23681" y="0"/>
                      <a:pt x="18779" y="2492"/>
                      <a:pt x="15744" y="6509"/>
                    </a:cubicBezTo>
                    <a:cubicBezTo>
                      <a:pt x="10027" y="14049"/>
                      <a:pt x="940" y="18882"/>
                      <a:pt x="940" y="18882"/>
                    </a:cubicBezTo>
                    <a:lnTo>
                      <a:pt x="1" y="21092"/>
                    </a:lnTo>
                    <a:cubicBezTo>
                      <a:pt x="17705" y="20401"/>
                      <a:pt x="29112" y="16231"/>
                      <a:pt x="31459" y="6509"/>
                    </a:cubicBezTo>
                    <a:cubicBezTo>
                      <a:pt x="32561" y="1947"/>
                      <a:pt x="30428" y="0"/>
                      <a:pt x="272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39"/>
              <p:cNvSpPr/>
              <p:nvPr/>
            </p:nvSpPr>
            <p:spPr>
              <a:xfrm flipH="1">
                <a:off x="6014815" y="1243318"/>
                <a:ext cx="1141112" cy="984461"/>
              </a:xfrm>
              <a:custGeom>
                <a:avLst/>
                <a:gdLst/>
                <a:ahLst/>
                <a:cxnLst/>
                <a:rect l="l" t="t" r="r" b="b"/>
                <a:pathLst>
                  <a:path w="26894" h="23202" extrusionOk="0">
                    <a:moveTo>
                      <a:pt x="5049" y="1"/>
                    </a:moveTo>
                    <a:cubicBezTo>
                      <a:pt x="4518" y="1"/>
                      <a:pt x="4045" y="45"/>
                      <a:pt x="3646" y="130"/>
                    </a:cubicBezTo>
                    <a:cubicBezTo>
                      <a:pt x="1" y="903"/>
                      <a:pt x="2873" y="2864"/>
                      <a:pt x="2873" y="2864"/>
                    </a:cubicBezTo>
                    <a:cubicBezTo>
                      <a:pt x="12899" y="8692"/>
                      <a:pt x="11325" y="16370"/>
                      <a:pt x="16268" y="21452"/>
                    </a:cubicBezTo>
                    <a:cubicBezTo>
                      <a:pt x="17451" y="22661"/>
                      <a:pt x="18752" y="23201"/>
                      <a:pt x="19970" y="23201"/>
                    </a:cubicBezTo>
                    <a:cubicBezTo>
                      <a:pt x="23848" y="23201"/>
                      <a:pt x="26893" y="17731"/>
                      <a:pt x="22648" y="10901"/>
                    </a:cubicBezTo>
                    <a:cubicBezTo>
                      <a:pt x="17655" y="2932"/>
                      <a:pt x="9377" y="1"/>
                      <a:pt x="50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39"/>
              <p:cNvSpPr/>
              <p:nvPr/>
            </p:nvSpPr>
            <p:spPr>
              <a:xfrm flipH="1">
                <a:off x="7368891" y="1589835"/>
                <a:ext cx="1096009" cy="930278"/>
              </a:xfrm>
              <a:custGeom>
                <a:avLst/>
                <a:gdLst/>
                <a:ahLst/>
                <a:cxnLst/>
                <a:rect l="l" t="t" r="r" b="b"/>
                <a:pathLst>
                  <a:path w="25831" h="2192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8894" y="10523"/>
                      <a:pt x="10192" y="18201"/>
                      <a:pt x="16959" y="21322"/>
                    </a:cubicBezTo>
                    <a:cubicBezTo>
                      <a:pt x="17851" y="21735"/>
                      <a:pt x="18685" y="21924"/>
                      <a:pt x="19438" y="21924"/>
                    </a:cubicBezTo>
                    <a:cubicBezTo>
                      <a:pt x="24371" y="21924"/>
                      <a:pt x="25830" y="13827"/>
                      <a:pt x="17539" y="7789"/>
                    </a:cubicBezTo>
                    <a:cubicBezTo>
                      <a:pt x="7955" y="856"/>
                      <a:pt x="6326" y="663"/>
                      <a:pt x="6326" y="663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39"/>
              <p:cNvSpPr/>
              <p:nvPr/>
            </p:nvSpPr>
            <p:spPr>
              <a:xfrm flipH="1">
                <a:off x="6378895" y="392195"/>
                <a:ext cx="1215322" cy="800442"/>
              </a:xfrm>
              <a:custGeom>
                <a:avLst/>
                <a:gdLst/>
                <a:ahLst/>
                <a:cxnLst/>
                <a:rect l="l" t="t" r="r" b="b"/>
                <a:pathLst>
                  <a:path w="28643" h="18865" fill="none" extrusionOk="0">
                    <a:moveTo>
                      <a:pt x="1" y="18864"/>
                    </a:moveTo>
                    <a:cubicBezTo>
                      <a:pt x="13534" y="15495"/>
                      <a:pt x="25328" y="6491"/>
                      <a:pt x="28642" y="0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9"/>
              <p:cNvSpPr/>
              <p:nvPr/>
            </p:nvSpPr>
            <p:spPr>
              <a:xfrm flipH="1">
                <a:off x="6327368" y="348833"/>
                <a:ext cx="342240" cy="376227"/>
              </a:xfrm>
              <a:custGeom>
                <a:avLst/>
                <a:gdLst/>
                <a:ahLst/>
                <a:cxnLst/>
                <a:rect l="l" t="t" r="r" b="b"/>
                <a:pathLst>
                  <a:path w="8066" h="8867" fill="none" extrusionOk="0">
                    <a:moveTo>
                      <a:pt x="2984" y="0"/>
                    </a:moveTo>
                    <a:cubicBezTo>
                      <a:pt x="2597" y="4834"/>
                      <a:pt x="1" y="8866"/>
                      <a:pt x="1" y="8866"/>
                    </a:cubicBezTo>
                    <a:cubicBezTo>
                      <a:pt x="1" y="8866"/>
                      <a:pt x="6685" y="7098"/>
                      <a:pt x="8065" y="4889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9"/>
              <p:cNvSpPr/>
              <p:nvPr/>
            </p:nvSpPr>
            <p:spPr>
              <a:xfrm flipH="1">
                <a:off x="6408235" y="406239"/>
                <a:ext cx="405504" cy="450055"/>
              </a:xfrm>
              <a:custGeom>
                <a:avLst/>
                <a:gdLst/>
                <a:ahLst/>
                <a:cxnLst/>
                <a:rect l="l" t="t" r="r" b="b"/>
                <a:pathLst>
                  <a:path w="9557" h="10607" fill="none" extrusionOk="0">
                    <a:moveTo>
                      <a:pt x="9557" y="9115"/>
                    </a:moveTo>
                    <a:cubicBezTo>
                      <a:pt x="7071" y="10606"/>
                      <a:pt x="0" y="10109"/>
                      <a:pt x="0" y="10109"/>
                    </a:cubicBezTo>
                    <a:cubicBezTo>
                      <a:pt x="1464" y="6961"/>
                      <a:pt x="2072" y="3453"/>
                      <a:pt x="1740" y="1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9"/>
              <p:cNvSpPr/>
              <p:nvPr/>
            </p:nvSpPr>
            <p:spPr>
              <a:xfrm flipH="1">
                <a:off x="6561743" y="537472"/>
                <a:ext cx="425446" cy="426634"/>
              </a:xfrm>
              <a:custGeom>
                <a:avLst/>
                <a:gdLst/>
                <a:ahLst/>
                <a:cxnLst/>
                <a:rect l="l" t="t" r="r" b="b"/>
                <a:pathLst>
                  <a:path w="10027" h="10055" fill="none" extrusionOk="0">
                    <a:moveTo>
                      <a:pt x="1382" y="1"/>
                    </a:moveTo>
                    <a:cubicBezTo>
                      <a:pt x="1437" y="5773"/>
                      <a:pt x="1" y="9419"/>
                      <a:pt x="1" y="9419"/>
                    </a:cubicBezTo>
                    <a:cubicBezTo>
                      <a:pt x="1" y="9419"/>
                      <a:pt x="5967" y="10054"/>
                      <a:pt x="10027" y="9999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9"/>
              <p:cNvSpPr/>
              <p:nvPr/>
            </p:nvSpPr>
            <p:spPr>
              <a:xfrm flipH="1">
                <a:off x="6775034" y="692167"/>
                <a:ext cx="369183" cy="400836"/>
              </a:xfrm>
              <a:custGeom>
                <a:avLst/>
                <a:gdLst/>
                <a:ahLst/>
                <a:cxnLst/>
                <a:rect l="l" t="t" r="r" b="b"/>
                <a:pathLst>
                  <a:path w="8701" h="9447" fill="none" extrusionOk="0">
                    <a:moveTo>
                      <a:pt x="1934" y="1"/>
                    </a:moveTo>
                    <a:cubicBezTo>
                      <a:pt x="1851" y="2735"/>
                      <a:pt x="1188" y="5442"/>
                      <a:pt x="1" y="7900"/>
                    </a:cubicBezTo>
                    <a:cubicBezTo>
                      <a:pt x="1" y="7900"/>
                      <a:pt x="5193" y="9447"/>
                      <a:pt x="8701" y="9115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9"/>
              <p:cNvSpPr/>
              <p:nvPr/>
            </p:nvSpPr>
            <p:spPr>
              <a:xfrm flipH="1">
                <a:off x="7035168" y="835153"/>
                <a:ext cx="269600" cy="330487"/>
              </a:xfrm>
              <a:custGeom>
                <a:avLst/>
                <a:gdLst/>
                <a:ahLst/>
                <a:cxnLst/>
                <a:rect l="l" t="t" r="r" b="b"/>
                <a:pathLst>
                  <a:path w="6354" h="7789" fill="none" extrusionOk="0">
                    <a:moveTo>
                      <a:pt x="6353" y="7789"/>
                    </a:moveTo>
                    <a:cubicBezTo>
                      <a:pt x="3426" y="7706"/>
                      <a:pt x="1" y="6215"/>
                      <a:pt x="1" y="6215"/>
                    </a:cubicBezTo>
                    <a:cubicBezTo>
                      <a:pt x="1" y="6215"/>
                      <a:pt x="2349" y="2900"/>
                      <a:pt x="2459" y="0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39"/>
              <p:cNvSpPr/>
              <p:nvPr/>
            </p:nvSpPr>
            <p:spPr>
              <a:xfrm flipH="1">
                <a:off x="7264880" y="992182"/>
                <a:ext cx="202773" cy="215672"/>
              </a:xfrm>
              <a:custGeom>
                <a:avLst/>
                <a:gdLst/>
                <a:ahLst/>
                <a:cxnLst/>
                <a:rect l="l" t="t" r="r" b="b"/>
                <a:pathLst>
                  <a:path w="4779" h="5083" fill="none" extrusionOk="0">
                    <a:moveTo>
                      <a:pt x="1796" y="0"/>
                    </a:moveTo>
                    <a:cubicBezTo>
                      <a:pt x="1575" y="2072"/>
                      <a:pt x="1" y="3895"/>
                      <a:pt x="1" y="3895"/>
                    </a:cubicBezTo>
                    <a:cubicBezTo>
                      <a:pt x="1548" y="4447"/>
                      <a:pt x="3149" y="4834"/>
                      <a:pt x="4779" y="5082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39"/>
              <p:cNvSpPr/>
              <p:nvPr/>
            </p:nvSpPr>
            <p:spPr>
              <a:xfrm flipH="1">
                <a:off x="7544937" y="1603879"/>
                <a:ext cx="782834" cy="887169"/>
              </a:xfrm>
              <a:custGeom>
                <a:avLst/>
                <a:gdLst/>
                <a:ahLst/>
                <a:cxnLst/>
                <a:rect l="l" t="t" r="r" b="b"/>
                <a:pathLst>
                  <a:path w="18450" h="20909" fill="none" extrusionOk="0">
                    <a:moveTo>
                      <a:pt x="0" y="1"/>
                    </a:moveTo>
                    <a:cubicBezTo>
                      <a:pt x="6574" y="4116"/>
                      <a:pt x="16876" y="16517"/>
                      <a:pt x="18450" y="20908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9"/>
              <p:cNvSpPr/>
              <p:nvPr/>
            </p:nvSpPr>
            <p:spPr>
              <a:xfrm flipH="1">
                <a:off x="7469935" y="2107764"/>
                <a:ext cx="331675" cy="405546"/>
              </a:xfrm>
              <a:custGeom>
                <a:avLst/>
                <a:gdLst/>
                <a:ahLst/>
                <a:cxnLst/>
                <a:rect l="l" t="t" r="r" b="b"/>
                <a:pathLst>
                  <a:path w="7817" h="9558" fill="none" extrusionOk="0">
                    <a:moveTo>
                      <a:pt x="7817" y="5663"/>
                    </a:moveTo>
                    <a:cubicBezTo>
                      <a:pt x="3287" y="664"/>
                      <a:pt x="0" y="1"/>
                      <a:pt x="0" y="1"/>
                    </a:cubicBezTo>
                    <a:cubicBezTo>
                      <a:pt x="0" y="1"/>
                      <a:pt x="2017" y="5193"/>
                      <a:pt x="2541" y="9557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9"/>
              <p:cNvSpPr/>
              <p:nvPr/>
            </p:nvSpPr>
            <p:spPr>
              <a:xfrm flipH="1">
                <a:off x="7544948" y="1974198"/>
                <a:ext cx="372663" cy="445345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10496" fill="none" extrusionOk="0">
                    <a:moveTo>
                      <a:pt x="1270" y="10496"/>
                    </a:moveTo>
                    <a:cubicBezTo>
                      <a:pt x="1795" y="4337"/>
                      <a:pt x="0" y="0"/>
                      <a:pt x="0" y="0"/>
                    </a:cubicBezTo>
                    <a:cubicBezTo>
                      <a:pt x="0" y="0"/>
                      <a:pt x="5800" y="111"/>
                      <a:pt x="8783" y="2928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9"/>
              <p:cNvSpPr/>
              <p:nvPr/>
            </p:nvSpPr>
            <p:spPr>
              <a:xfrm flipH="1">
                <a:off x="7745299" y="1839444"/>
                <a:ext cx="289500" cy="376184"/>
              </a:xfrm>
              <a:custGeom>
                <a:avLst/>
                <a:gdLst/>
                <a:ahLst/>
                <a:cxnLst/>
                <a:rect l="l" t="t" r="r" b="b"/>
                <a:pathLst>
                  <a:path w="6823" h="8866" fill="none" extrusionOk="0">
                    <a:moveTo>
                      <a:pt x="0" y="8866"/>
                    </a:moveTo>
                    <a:cubicBezTo>
                      <a:pt x="994" y="4723"/>
                      <a:pt x="0" y="276"/>
                      <a:pt x="0" y="276"/>
                    </a:cubicBezTo>
                    <a:cubicBezTo>
                      <a:pt x="0" y="276"/>
                      <a:pt x="4060" y="0"/>
                      <a:pt x="6822" y="1491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39"/>
              <p:cNvSpPr/>
              <p:nvPr/>
            </p:nvSpPr>
            <p:spPr>
              <a:xfrm flipH="1">
                <a:off x="7953923" y="1711690"/>
                <a:ext cx="241427" cy="248470"/>
              </a:xfrm>
              <a:custGeom>
                <a:avLst/>
                <a:gdLst/>
                <a:ahLst/>
                <a:cxnLst/>
                <a:rect l="l" t="t" r="r" b="b"/>
                <a:pathLst>
                  <a:path w="5690" h="5856" fill="none" extrusionOk="0">
                    <a:moveTo>
                      <a:pt x="0" y="5856"/>
                    </a:moveTo>
                    <a:cubicBezTo>
                      <a:pt x="967" y="4199"/>
                      <a:pt x="553" y="249"/>
                      <a:pt x="553" y="249"/>
                    </a:cubicBezTo>
                    <a:cubicBezTo>
                      <a:pt x="553" y="249"/>
                      <a:pt x="3480" y="1"/>
                      <a:pt x="5690" y="1050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39"/>
              <p:cNvSpPr/>
              <p:nvPr/>
            </p:nvSpPr>
            <p:spPr>
              <a:xfrm flipH="1">
                <a:off x="6211354" y="1265212"/>
                <a:ext cx="840284" cy="931678"/>
              </a:xfrm>
              <a:custGeom>
                <a:avLst/>
                <a:gdLst/>
                <a:ahLst/>
                <a:cxnLst/>
                <a:rect l="l" t="t" r="r" b="b"/>
                <a:pathLst>
                  <a:path w="19804" h="21958" fill="none" extrusionOk="0">
                    <a:moveTo>
                      <a:pt x="1" y="1"/>
                    </a:moveTo>
                    <a:cubicBezTo>
                      <a:pt x="14832" y="5911"/>
                      <a:pt x="18727" y="17428"/>
                      <a:pt x="19804" y="21958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9"/>
              <p:cNvSpPr/>
              <p:nvPr/>
            </p:nvSpPr>
            <p:spPr>
              <a:xfrm flipH="1">
                <a:off x="6136356" y="1801937"/>
                <a:ext cx="242615" cy="413692"/>
              </a:xfrm>
              <a:custGeom>
                <a:avLst/>
                <a:gdLst/>
                <a:ahLst/>
                <a:cxnLst/>
                <a:rect l="l" t="t" r="r" b="b"/>
                <a:pathLst>
                  <a:path w="5718" h="9750" fill="none" extrusionOk="0">
                    <a:moveTo>
                      <a:pt x="138" y="9750"/>
                    </a:moveTo>
                    <a:cubicBezTo>
                      <a:pt x="1464" y="5414"/>
                      <a:pt x="0" y="0"/>
                      <a:pt x="0" y="0"/>
                    </a:cubicBezTo>
                    <a:cubicBezTo>
                      <a:pt x="0" y="0"/>
                      <a:pt x="4392" y="2845"/>
                      <a:pt x="5717" y="7209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9"/>
              <p:cNvSpPr/>
              <p:nvPr/>
            </p:nvSpPr>
            <p:spPr>
              <a:xfrm rot="10800000">
                <a:off x="6510750" y="2056750"/>
                <a:ext cx="1005300" cy="1250400"/>
              </a:xfrm>
              <a:prstGeom prst="flowChartManualOperation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9"/>
              <p:cNvSpPr/>
              <p:nvPr/>
            </p:nvSpPr>
            <p:spPr>
              <a:xfrm flipH="1">
                <a:off x="6117598" y="1624966"/>
                <a:ext cx="397315" cy="482853"/>
              </a:xfrm>
              <a:custGeom>
                <a:avLst/>
                <a:gdLst/>
                <a:ahLst/>
                <a:cxnLst/>
                <a:rect l="l" t="t" r="r" b="b"/>
                <a:pathLst>
                  <a:path w="9364" h="11380" fill="none" extrusionOk="0">
                    <a:moveTo>
                      <a:pt x="249" y="11380"/>
                    </a:moveTo>
                    <a:cubicBezTo>
                      <a:pt x="1740" y="6132"/>
                      <a:pt x="0" y="1"/>
                      <a:pt x="0" y="1"/>
                    </a:cubicBezTo>
                    <a:cubicBezTo>
                      <a:pt x="0" y="1"/>
                      <a:pt x="6850" y="1326"/>
                      <a:pt x="9363" y="6298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39"/>
              <p:cNvSpPr/>
              <p:nvPr/>
            </p:nvSpPr>
            <p:spPr>
              <a:xfrm flipH="1">
                <a:off x="6250019" y="1490212"/>
                <a:ext cx="380894" cy="405504"/>
              </a:xfrm>
              <a:custGeom>
                <a:avLst/>
                <a:gdLst/>
                <a:ahLst/>
                <a:cxnLst/>
                <a:rect l="l" t="t" r="r" b="b"/>
                <a:pathLst>
                  <a:path w="8977" h="9557" fill="none" extrusionOk="0">
                    <a:moveTo>
                      <a:pt x="332" y="9557"/>
                    </a:moveTo>
                    <a:cubicBezTo>
                      <a:pt x="1685" y="4226"/>
                      <a:pt x="0" y="553"/>
                      <a:pt x="0" y="553"/>
                    </a:cubicBezTo>
                    <a:cubicBezTo>
                      <a:pt x="0" y="553"/>
                      <a:pt x="5524" y="0"/>
                      <a:pt x="8976" y="3204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39"/>
              <p:cNvSpPr/>
              <p:nvPr/>
            </p:nvSpPr>
            <p:spPr>
              <a:xfrm flipH="1">
                <a:off x="6470355" y="1388255"/>
                <a:ext cx="269558" cy="276601"/>
              </a:xfrm>
              <a:custGeom>
                <a:avLst/>
                <a:gdLst/>
                <a:ahLst/>
                <a:cxnLst/>
                <a:rect l="l" t="t" r="r" b="b"/>
                <a:pathLst>
                  <a:path w="6353" h="6519" fill="none" extrusionOk="0">
                    <a:moveTo>
                      <a:pt x="387" y="6519"/>
                    </a:moveTo>
                    <a:cubicBezTo>
                      <a:pt x="801" y="4503"/>
                      <a:pt x="0" y="995"/>
                      <a:pt x="0" y="995"/>
                    </a:cubicBezTo>
                    <a:cubicBezTo>
                      <a:pt x="2017" y="139"/>
                      <a:pt x="4254" y="1"/>
                      <a:pt x="6353" y="608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39"/>
              <p:cNvSpPr/>
              <p:nvPr/>
            </p:nvSpPr>
            <p:spPr>
              <a:xfrm flipH="1">
                <a:off x="6647284" y="1303864"/>
                <a:ext cx="227382" cy="208671"/>
              </a:xfrm>
              <a:custGeom>
                <a:avLst/>
                <a:gdLst/>
                <a:ahLst/>
                <a:cxnLst/>
                <a:rect l="l" t="t" r="r" b="b"/>
                <a:pathLst>
                  <a:path w="5359" h="4918" fill="none" extrusionOk="0">
                    <a:moveTo>
                      <a:pt x="829" y="4917"/>
                    </a:moveTo>
                    <a:cubicBezTo>
                      <a:pt x="1381" y="3812"/>
                      <a:pt x="0" y="1023"/>
                      <a:pt x="0" y="1023"/>
                    </a:cubicBezTo>
                    <a:cubicBezTo>
                      <a:pt x="0" y="1023"/>
                      <a:pt x="2762" y="1"/>
                      <a:pt x="5358" y="222"/>
                    </a:cubicBezTo>
                  </a:path>
                </a:pathLst>
              </a:custGeom>
              <a:noFill/>
              <a:ln w="9525" cap="rnd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39"/>
              <p:cNvSpPr/>
              <p:nvPr/>
            </p:nvSpPr>
            <p:spPr>
              <a:xfrm flipH="1">
                <a:off x="6752716" y="1177341"/>
                <a:ext cx="1935996" cy="881271"/>
              </a:xfrm>
              <a:custGeom>
                <a:avLst/>
                <a:gdLst/>
                <a:ahLst/>
                <a:cxnLst/>
                <a:rect l="l" t="t" r="r" b="b"/>
                <a:pathLst>
                  <a:path w="45628" h="20770" extrusionOk="0">
                    <a:moveTo>
                      <a:pt x="0" y="0"/>
                    </a:moveTo>
                    <a:lnTo>
                      <a:pt x="0" y="12733"/>
                    </a:lnTo>
                    <a:lnTo>
                      <a:pt x="30161" y="12733"/>
                    </a:lnTo>
                    <a:cubicBezTo>
                      <a:pt x="31652" y="12733"/>
                      <a:pt x="32895" y="13948"/>
                      <a:pt x="32895" y="15467"/>
                    </a:cubicBezTo>
                    <a:lnTo>
                      <a:pt x="32895" y="20770"/>
                    </a:lnTo>
                    <a:lnTo>
                      <a:pt x="45628" y="20770"/>
                    </a:lnTo>
                    <a:lnTo>
                      <a:pt x="45628" y="7457"/>
                    </a:lnTo>
                    <a:cubicBezTo>
                      <a:pt x="45628" y="3342"/>
                      <a:pt x="42286" y="0"/>
                      <a:pt x="381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08" name="Google Shape;1608;p39"/>
              <p:cNvCxnSpPr/>
              <p:nvPr/>
            </p:nvCxnSpPr>
            <p:spPr>
              <a:xfrm flipH="1">
                <a:off x="6628263" y="2075675"/>
                <a:ext cx="195000" cy="120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39"/>
              <p:cNvCxnSpPr/>
              <p:nvPr/>
            </p:nvCxnSpPr>
            <p:spPr>
              <a:xfrm flipH="1">
                <a:off x="6881800" y="2075675"/>
                <a:ext cx="67500" cy="159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39"/>
              <p:cNvCxnSpPr/>
              <p:nvPr/>
            </p:nvCxnSpPr>
            <p:spPr>
              <a:xfrm>
                <a:off x="7069225" y="2067950"/>
                <a:ext cx="53700" cy="72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39"/>
              <p:cNvCxnSpPr/>
              <p:nvPr/>
            </p:nvCxnSpPr>
            <p:spPr>
              <a:xfrm>
                <a:off x="7235550" y="2067950"/>
                <a:ext cx="124500" cy="9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12" name="Google Shape;1612;p39"/>
              <p:cNvSpPr/>
              <p:nvPr/>
            </p:nvSpPr>
            <p:spPr>
              <a:xfrm>
                <a:off x="6650995" y="1937290"/>
                <a:ext cx="724800" cy="134100"/>
              </a:xfrm>
              <a:prstGeom prst="roundRect">
                <a:avLst>
                  <a:gd name="adj" fmla="val 50000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613" name="Google Shape;1613;p39"/>
              <p:cNvGrpSpPr/>
              <p:nvPr/>
            </p:nvGrpSpPr>
            <p:grpSpPr>
              <a:xfrm>
                <a:off x="7758856" y="639672"/>
                <a:ext cx="957000" cy="450054"/>
                <a:chOff x="7338668" y="639672"/>
                <a:chExt cx="957000" cy="450054"/>
              </a:xfrm>
            </p:grpSpPr>
            <p:sp>
              <p:nvSpPr>
                <p:cNvPr id="1614" name="Google Shape;1614;p39"/>
                <p:cNvSpPr/>
                <p:nvPr/>
              </p:nvSpPr>
              <p:spPr>
                <a:xfrm flipH="1">
                  <a:off x="7738015" y="781097"/>
                  <a:ext cx="158275" cy="308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8" h="8425" extrusionOk="0">
                      <a:moveTo>
                        <a:pt x="0" y="0"/>
                      </a:moveTo>
                      <a:lnTo>
                        <a:pt x="0" y="8424"/>
                      </a:lnTo>
                      <a:lnTo>
                        <a:pt x="3977" y="8424"/>
                      </a:lnTo>
                      <a:lnTo>
                        <a:pt x="397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39"/>
                <p:cNvSpPr/>
                <p:nvPr/>
              </p:nvSpPr>
              <p:spPr>
                <a:xfrm>
                  <a:off x="7338668" y="639672"/>
                  <a:ext cx="957000" cy="1413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616" name="Google Shape;1616;p39"/>
              <p:cNvSpPr/>
              <p:nvPr/>
            </p:nvSpPr>
            <p:spPr>
              <a:xfrm>
                <a:off x="7733188" y="1089150"/>
                <a:ext cx="1008300" cy="712800"/>
              </a:xfrm>
              <a:prstGeom prst="roundRect">
                <a:avLst>
                  <a:gd name="adj" fmla="val 8761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17" name="Google Shape;1617;p39"/>
            <p:cNvSpPr/>
            <p:nvPr/>
          </p:nvSpPr>
          <p:spPr>
            <a:xfrm flipH="1">
              <a:off x="5352527" y="2564039"/>
              <a:ext cx="699111" cy="207298"/>
            </a:xfrm>
            <a:custGeom>
              <a:avLst/>
              <a:gdLst/>
              <a:ahLst/>
              <a:cxnLst/>
              <a:rect l="l" t="t" r="r" b="b"/>
              <a:pathLst>
                <a:path w="23975" h="7109" extrusionOk="0">
                  <a:moveTo>
                    <a:pt x="16774" y="0"/>
                  </a:moveTo>
                  <a:cubicBezTo>
                    <a:pt x="15688" y="0"/>
                    <a:pt x="14543" y="629"/>
                    <a:pt x="13713" y="1930"/>
                  </a:cubicBezTo>
                  <a:cubicBezTo>
                    <a:pt x="12684" y="752"/>
                    <a:pt x="11258" y="96"/>
                    <a:pt x="9863" y="96"/>
                  </a:cubicBezTo>
                  <a:cubicBezTo>
                    <a:pt x="7944" y="96"/>
                    <a:pt x="6082" y="1336"/>
                    <a:pt x="5386" y="4167"/>
                  </a:cubicBezTo>
                  <a:cubicBezTo>
                    <a:pt x="4619" y="3792"/>
                    <a:pt x="3915" y="3600"/>
                    <a:pt x="3279" y="3600"/>
                  </a:cubicBezTo>
                  <a:cubicBezTo>
                    <a:pt x="1805" y="3600"/>
                    <a:pt x="695" y="4633"/>
                    <a:pt x="1" y="6818"/>
                  </a:cubicBezTo>
                  <a:lnTo>
                    <a:pt x="23615" y="7108"/>
                  </a:lnTo>
                  <a:cubicBezTo>
                    <a:pt x="23974" y="5290"/>
                    <a:pt x="22569" y="3646"/>
                    <a:pt x="20568" y="3646"/>
                  </a:cubicBezTo>
                  <a:cubicBezTo>
                    <a:pt x="20380" y="3646"/>
                    <a:pt x="20187" y="3660"/>
                    <a:pt x="19990" y="3690"/>
                  </a:cubicBezTo>
                  <a:cubicBezTo>
                    <a:pt x="19746" y="1271"/>
                    <a:pt x="18319" y="0"/>
                    <a:pt x="16774" y="0"/>
                  </a:cubicBezTo>
                  <a:close/>
                </a:path>
              </a:pathLst>
            </a:custGeom>
            <a:solidFill>
              <a:srgbClr val="EFEFEF">
                <a:alpha val="8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8" name="Google Shape;1618;p39"/>
          <p:cNvSpPr/>
          <p:nvPr/>
        </p:nvSpPr>
        <p:spPr>
          <a:xfrm flipH="1">
            <a:off x="7488352" y="212839"/>
            <a:ext cx="699111" cy="207298"/>
          </a:xfrm>
          <a:custGeom>
            <a:avLst/>
            <a:gdLst/>
            <a:ahLst/>
            <a:cxnLst/>
            <a:rect l="l" t="t" r="r" b="b"/>
            <a:pathLst>
              <a:path w="23975" h="7109" extrusionOk="0">
                <a:moveTo>
                  <a:pt x="16774" y="0"/>
                </a:moveTo>
                <a:cubicBezTo>
                  <a:pt x="15688" y="0"/>
                  <a:pt x="14543" y="629"/>
                  <a:pt x="13713" y="1930"/>
                </a:cubicBezTo>
                <a:cubicBezTo>
                  <a:pt x="12684" y="752"/>
                  <a:pt x="11258" y="96"/>
                  <a:pt x="9863" y="96"/>
                </a:cubicBezTo>
                <a:cubicBezTo>
                  <a:pt x="7944" y="96"/>
                  <a:pt x="6082" y="1336"/>
                  <a:pt x="5386" y="4167"/>
                </a:cubicBezTo>
                <a:cubicBezTo>
                  <a:pt x="4619" y="3792"/>
                  <a:pt x="3915" y="3600"/>
                  <a:pt x="3279" y="3600"/>
                </a:cubicBezTo>
                <a:cubicBezTo>
                  <a:pt x="1805" y="3600"/>
                  <a:pt x="695" y="4633"/>
                  <a:pt x="1" y="6818"/>
                </a:cubicBezTo>
                <a:lnTo>
                  <a:pt x="23615" y="7108"/>
                </a:lnTo>
                <a:cubicBezTo>
                  <a:pt x="23974" y="5290"/>
                  <a:pt x="22569" y="3646"/>
                  <a:pt x="20568" y="3646"/>
                </a:cubicBezTo>
                <a:cubicBezTo>
                  <a:pt x="20380" y="3646"/>
                  <a:pt x="20187" y="3660"/>
                  <a:pt x="19990" y="3690"/>
                </a:cubicBezTo>
                <a:cubicBezTo>
                  <a:pt x="19746" y="1271"/>
                  <a:pt x="18319" y="0"/>
                  <a:pt x="16774" y="0"/>
                </a:cubicBezTo>
                <a:close/>
              </a:path>
            </a:pathLst>
          </a:custGeom>
          <a:solidFill>
            <a:srgbClr val="EFEFEF">
              <a:alpha val="821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39"/>
          <p:cNvSpPr txBox="1">
            <a:spLocks noGrp="1"/>
          </p:cNvSpPr>
          <p:nvPr>
            <p:ph type="ctrTitle"/>
          </p:nvPr>
        </p:nvSpPr>
        <p:spPr>
          <a:xfrm>
            <a:off x="753036" y="1227604"/>
            <a:ext cx="5362279" cy="13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Sistem</a:t>
            </a:r>
            <a:r>
              <a:rPr lang="en-US" sz="3600" dirty="0"/>
              <a:t> </a:t>
            </a:r>
            <a:r>
              <a:rPr lang="en-US" sz="3600" dirty="0" err="1"/>
              <a:t>Kontrol</a:t>
            </a:r>
            <a:r>
              <a:rPr lang="en-US" sz="3600" dirty="0"/>
              <a:t> dan Monitoring Level Air Kolam Ikan  </a:t>
            </a:r>
            <a:r>
              <a:rPr lang="en-US" sz="3600" dirty="0" err="1"/>
              <a:t>Menggunakan</a:t>
            </a:r>
            <a:r>
              <a:rPr lang="en-US" sz="3600" dirty="0"/>
              <a:t> Blynk</a:t>
            </a:r>
          </a:p>
        </p:txBody>
      </p:sp>
      <p:sp>
        <p:nvSpPr>
          <p:cNvPr id="1620" name="Google Shape;1620;p39"/>
          <p:cNvSpPr txBox="1">
            <a:spLocks noGrp="1"/>
          </p:cNvSpPr>
          <p:nvPr>
            <p:ph type="subTitle" idx="1"/>
          </p:nvPr>
        </p:nvSpPr>
        <p:spPr>
          <a:xfrm>
            <a:off x="758174" y="2728435"/>
            <a:ext cx="4779025" cy="4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Deva Putra Setya Pratama (</a:t>
            </a:r>
            <a:r>
              <a:rPr lang="en"/>
              <a:t>202010370311212)</a:t>
            </a:r>
            <a:endParaRPr lang="en" dirty="0"/>
          </a:p>
        </p:txBody>
      </p:sp>
      <p:sp>
        <p:nvSpPr>
          <p:cNvPr id="1621" name="Google Shape;1621;p39"/>
          <p:cNvSpPr txBox="1">
            <a:spLocks noGrp="1"/>
          </p:cNvSpPr>
          <p:nvPr>
            <p:ph type="ctrTitle" idx="2"/>
          </p:nvPr>
        </p:nvSpPr>
        <p:spPr>
          <a:xfrm>
            <a:off x="758125" y="702759"/>
            <a:ext cx="4659000" cy="39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bg1"/>
                </a:solidFill>
              </a:rPr>
              <a:t>Tema Perikanan: 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22" name="Google Shape;1622;p39"/>
          <p:cNvSpPr/>
          <p:nvPr/>
        </p:nvSpPr>
        <p:spPr>
          <a:xfrm flipH="1">
            <a:off x="4290639" y="811764"/>
            <a:ext cx="699111" cy="207298"/>
          </a:xfrm>
          <a:custGeom>
            <a:avLst/>
            <a:gdLst/>
            <a:ahLst/>
            <a:cxnLst/>
            <a:rect l="l" t="t" r="r" b="b"/>
            <a:pathLst>
              <a:path w="23975" h="7109" extrusionOk="0">
                <a:moveTo>
                  <a:pt x="16774" y="0"/>
                </a:moveTo>
                <a:cubicBezTo>
                  <a:pt x="15688" y="0"/>
                  <a:pt x="14543" y="629"/>
                  <a:pt x="13713" y="1930"/>
                </a:cubicBezTo>
                <a:cubicBezTo>
                  <a:pt x="12684" y="752"/>
                  <a:pt x="11258" y="96"/>
                  <a:pt x="9863" y="96"/>
                </a:cubicBezTo>
                <a:cubicBezTo>
                  <a:pt x="7944" y="96"/>
                  <a:pt x="6082" y="1336"/>
                  <a:pt x="5386" y="4167"/>
                </a:cubicBezTo>
                <a:cubicBezTo>
                  <a:pt x="4619" y="3792"/>
                  <a:pt x="3915" y="3600"/>
                  <a:pt x="3279" y="3600"/>
                </a:cubicBezTo>
                <a:cubicBezTo>
                  <a:pt x="1805" y="3600"/>
                  <a:pt x="695" y="4633"/>
                  <a:pt x="1" y="6818"/>
                </a:cubicBezTo>
                <a:lnTo>
                  <a:pt x="23615" y="7108"/>
                </a:lnTo>
                <a:cubicBezTo>
                  <a:pt x="23974" y="5290"/>
                  <a:pt x="22569" y="3646"/>
                  <a:pt x="20568" y="3646"/>
                </a:cubicBezTo>
                <a:cubicBezTo>
                  <a:pt x="20380" y="3646"/>
                  <a:pt x="20187" y="3660"/>
                  <a:pt x="19990" y="3690"/>
                </a:cubicBezTo>
                <a:cubicBezTo>
                  <a:pt x="19746" y="1271"/>
                  <a:pt x="18319" y="0"/>
                  <a:pt x="167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620;p39">
            <a:extLst>
              <a:ext uri="{FF2B5EF4-FFF2-40B4-BE49-F238E27FC236}">
                <a16:creationId xmlns:a16="http://schemas.microsoft.com/office/drawing/2014/main" id="{E281F989-F76C-21A8-4BD9-1844E4FD8466}"/>
              </a:ext>
            </a:extLst>
          </p:cNvPr>
          <p:cNvSpPr txBox="1">
            <a:spLocks/>
          </p:cNvSpPr>
          <p:nvPr/>
        </p:nvSpPr>
        <p:spPr>
          <a:xfrm>
            <a:off x="7453205" y="3197750"/>
            <a:ext cx="180922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priola"/>
              <a:buNone/>
              <a:defRPr sz="1600" b="0" i="0" u="none" strike="noStrike" cap="none">
                <a:solidFill>
                  <a:schemeClr val="accent4"/>
                </a:solidFill>
                <a:latin typeface="Capriola"/>
                <a:ea typeface="Capriola"/>
                <a:cs typeface="Capriola"/>
                <a:sym typeface="Caprio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priola"/>
              <a:buNone/>
              <a:defRPr sz="2800" b="0" i="0" u="none" strike="noStrike" cap="none">
                <a:solidFill>
                  <a:schemeClr val="accent4"/>
                </a:solidFill>
                <a:latin typeface="Capriola"/>
                <a:ea typeface="Capriola"/>
                <a:cs typeface="Capriola"/>
                <a:sym typeface="Caprio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priola"/>
              <a:buNone/>
              <a:defRPr sz="2800" b="0" i="0" u="none" strike="noStrike" cap="none">
                <a:solidFill>
                  <a:schemeClr val="accent4"/>
                </a:solidFill>
                <a:latin typeface="Capriola"/>
                <a:ea typeface="Capriola"/>
                <a:cs typeface="Capriola"/>
                <a:sym typeface="Caprio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priola"/>
              <a:buNone/>
              <a:defRPr sz="2800" b="0" i="0" u="none" strike="noStrike" cap="none">
                <a:solidFill>
                  <a:schemeClr val="accent4"/>
                </a:solidFill>
                <a:latin typeface="Capriola"/>
                <a:ea typeface="Capriola"/>
                <a:cs typeface="Capriola"/>
                <a:sym typeface="Caprio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priola"/>
              <a:buNone/>
              <a:defRPr sz="2800" b="0" i="0" u="none" strike="noStrike" cap="none">
                <a:solidFill>
                  <a:schemeClr val="accent4"/>
                </a:solidFill>
                <a:latin typeface="Capriola"/>
                <a:ea typeface="Capriola"/>
                <a:cs typeface="Capriola"/>
                <a:sym typeface="Caprio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priola"/>
              <a:buNone/>
              <a:defRPr sz="2800" b="0" i="0" u="none" strike="noStrike" cap="none">
                <a:solidFill>
                  <a:schemeClr val="accent4"/>
                </a:solidFill>
                <a:latin typeface="Capriola"/>
                <a:ea typeface="Capriola"/>
                <a:cs typeface="Capriola"/>
                <a:sym typeface="Caprio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priola"/>
              <a:buNone/>
              <a:defRPr sz="2800" b="0" i="0" u="none" strike="noStrike" cap="none">
                <a:solidFill>
                  <a:schemeClr val="accent4"/>
                </a:solidFill>
                <a:latin typeface="Capriola"/>
                <a:ea typeface="Capriola"/>
                <a:cs typeface="Capriola"/>
                <a:sym typeface="Caprio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priola"/>
              <a:buNone/>
              <a:defRPr sz="2800" b="0" i="0" u="none" strike="noStrike" cap="none">
                <a:solidFill>
                  <a:schemeClr val="accent4"/>
                </a:solidFill>
                <a:latin typeface="Capriola"/>
                <a:ea typeface="Capriola"/>
                <a:cs typeface="Capriola"/>
                <a:sym typeface="Caprio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Capriola"/>
              <a:buNone/>
              <a:defRPr sz="2800" b="0" i="0" u="none" strike="noStrike" cap="none">
                <a:solidFill>
                  <a:schemeClr val="accent4"/>
                </a:solidFill>
                <a:latin typeface="Capriola"/>
                <a:ea typeface="Capriola"/>
                <a:cs typeface="Capriola"/>
                <a:sym typeface="Capriola"/>
              </a:defRPr>
            </a:lvl9pPr>
          </a:lstStyle>
          <a:p>
            <a:pPr marL="0" indent="0"/>
            <a:r>
              <a:rPr lang="en-US" dirty="0" err="1">
                <a:solidFill>
                  <a:schemeClr val="accent6"/>
                </a:solidFill>
              </a:rPr>
              <a:t>Piranti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 err="1">
                <a:solidFill>
                  <a:schemeClr val="accent6"/>
                </a:solidFill>
              </a:rPr>
              <a:t>Cerdas</a:t>
            </a:r>
            <a:r>
              <a:rPr lang="en-US" dirty="0">
                <a:solidFill>
                  <a:schemeClr val="accent6"/>
                </a:solidFill>
              </a:rPr>
              <a:t> 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p44"/>
          <p:cNvSpPr txBox="1">
            <a:spLocks noGrp="1"/>
          </p:cNvSpPr>
          <p:nvPr>
            <p:ph type="title"/>
          </p:nvPr>
        </p:nvSpPr>
        <p:spPr>
          <a:xfrm>
            <a:off x="1059907" y="1253957"/>
            <a:ext cx="2949300" cy="114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Urgensi</a:t>
            </a:r>
            <a:endParaRPr dirty="0"/>
          </a:p>
        </p:txBody>
      </p:sp>
      <p:sp>
        <p:nvSpPr>
          <p:cNvPr id="1781" name="Google Shape;1781;p44"/>
          <p:cNvSpPr txBox="1">
            <a:spLocks noGrp="1"/>
          </p:cNvSpPr>
          <p:nvPr>
            <p:ph type="subTitle" idx="1"/>
          </p:nvPr>
        </p:nvSpPr>
        <p:spPr>
          <a:xfrm>
            <a:off x="1061745" y="2135669"/>
            <a:ext cx="3526031" cy="17894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err="1"/>
              <a:t>Menjaga</a:t>
            </a:r>
            <a:r>
              <a:rPr lang="en-US" sz="1200" dirty="0"/>
              <a:t> level air yang </a:t>
            </a:r>
            <a:r>
              <a:rPr lang="en-US" sz="1200" dirty="0" err="1"/>
              <a:t>tepat</a:t>
            </a:r>
            <a:r>
              <a:rPr lang="en-US" sz="1200" dirty="0"/>
              <a:t> dalam </a:t>
            </a:r>
            <a:r>
              <a:rPr lang="en-US" sz="1200" dirty="0" err="1"/>
              <a:t>kolam</a:t>
            </a:r>
            <a:r>
              <a:rPr lang="en-US" sz="1200" dirty="0"/>
              <a:t> ikan penting untuk </a:t>
            </a:r>
            <a:r>
              <a:rPr lang="en-US" sz="1200" dirty="0" err="1"/>
              <a:t>menjaga</a:t>
            </a:r>
            <a:r>
              <a:rPr lang="en-US" sz="1200" dirty="0"/>
              <a:t> </a:t>
            </a:r>
            <a:r>
              <a:rPr lang="en-US" sz="1200" dirty="0" err="1"/>
              <a:t>kesehatan</a:t>
            </a:r>
            <a:r>
              <a:rPr lang="en-US" sz="1200" dirty="0"/>
              <a:t>, </a:t>
            </a:r>
            <a:r>
              <a:rPr lang="en-US" sz="1200" dirty="0" err="1"/>
              <a:t>keseimbangan</a:t>
            </a:r>
            <a:r>
              <a:rPr lang="en-US" sz="1200" dirty="0"/>
              <a:t> </a:t>
            </a:r>
            <a:r>
              <a:rPr lang="en-US" sz="1200" dirty="0" err="1"/>
              <a:t>lingkungan</a:t>
            </a:r>
            <a:r>
              <a:rPr lang="en-US" sz="1200" dirty="0"/>
              <a:t>, dan </a:t>
            </a:r>
            <a:r>
              <a:rPr lang="en-US" sz="1200" dirty="0" err="1"/>
              <a:t>kualitas</a:t>
            </a:r>
            <a:r>
              <a:rPr lang="en-US" sz="1200" dirty="0"/>
              <a:t> </a:t>
            </a:r>
            <a:r>
              <a:rPr lang="en-US" sz="1200" dirty="0" err="1"/>
              <a:t>hidup</a:t>
            </a:r>
            <a:r>
              <a:rPr lang="en-US" sz="1200" dirty="0"/>
              <a:t> ikan yang </a:t>
            </a:r>
            <a:r>
              <a:rPr lang="en-US" sz="1200" dirty="0" err="1"/>
              <a:t>ada</a:t>
            </a:r>
            <a:r>
              <a:rPr lang="en-US" sz="1200" dirty="0"/>
              <a:t> di </a:t>
            </a:r>
            <a:r>
              <a:rPr lang="en-US" sz="1200" dirty="0" err="1"/>
              <a:t>dalamnya</a:t>
            </a:r>
            <a:r>
              <a:rPr lang="en-US" sz="1200" dirty="0"/>
              <a:t>. </a:t>
            </a:r>
            <a:r>
              <a:rPr lang="en-US" sz="1200" dirty="0" err="1"/>
              <a:t>Melakukan</a:t>
            </a:r>
            <a:r>
              <a:rPr lang="en-US" sz="1200" dirty="0"/>
              <a:t> </a:t>
            </a:r>
            <a:r>
              <a:rPr lang="en-US" sz="1200" dirty="0" err="1"/>
              <a:t>pemantauan</a:t>
            </a:r>
            <a:r>
              <a:rPr lang="en-US" sz="1200" dirty="0"/>
              <a:t> dan </a:t>
            </a:r>
            <a:r>
              <a:rPr lang="en-US" sz="1200" dirty="0" err="1"/>
              <a:t>penyesuaian</a:t>
            </a:r>
            <a:r>
              <a:rPr lang="en-US" sz="1200" dirty="0"/>
              <a:t> </a:t>
            </a:r>
            <a:r>
              <a:rPr lang="en-US" sz="1200" dirty="0" err="1"/>
              <a:t>rutin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level air adalah </a:t>
            </a:r>
            <a:r>
              <a:rPr lang="en-US" sz="1200" dirty="0" err="1"/>
              <a:t>bagian</a:t>
            </a:r>
            <a:r>
              <a:rPr lang="en-US" sz="1200" dirty="0"/>
              <a:t> penting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manajemen</a:t>
            </a:r>
            <a:r>
              <a:rPr lang="en-US" sz="1200" dirty="0"/>
              <a:t> </a:t>
            </a:r>
            <a:r>
              <a:rPr lang="en-US" sz="1200" dirty="0" err="1"/>
              <a:t>kolam</a:t>
            </a:r>
            <a:r>
              <a:rPr lang="en-US" sz="1200" dirty="0"/>
              <a:t> ikan yang </a:t>
            </a:r>
            <a:r>
              <a:rPr lang="en-US" sz="1200" dirty="0" err="1"/>
              <a:t>baik</a:t>
            </a:r>
            <a:r>
              <a:rPr lang="en-US" sz="1200" dirty="0"/>
              <a:t>.</a:t>
            </a:r>
          </a:p>
        </p:txBody>
      </p:sp>
      <p:grpSp>
        <p:nvGrpSpPr>
          <p:cNvPr id="1782" name="Google Shape;1782;p44"/>
          <p:cNvGrpSpPr/>
          <p:nvPr/>
        </p:nvGrpSpPr>
        <p:grpSpPr>
          <a:xfrm>
            <a:off x="4932900" y="754049"/>
            <a:ext cx="2949242" cy="3635408"/>
            <a:chOff x="4932900" y="754049"/>
            <a:chExt cx="2949242" cy="3635408"/>
          </a:xfrm>
        </p:grpSpPr>
        <p:grpSp>
          <p:nvGrpSpPr>
            <p:cNvPr id="1783" name="Google Shape;1783;p44"/>
            <p:cNvGrpSpPr/>
            <p:nvPr/>
          </p:nvGrpSpPr>
          <p:grpSpPr>
            <a:xfrm>
              <a:off x="4932900" y="754049"/>
              <a:ext cx="2949242" cy="3635408"/>
              <a:chOff x="5313900" y="748299"/>
              <a:chExt cx="2949242" cy="3635408"/>
            </a:xfrm>
          </p:grpSpPr>
          <p:sp>
            <p:nvSpPr>
              <p:cNvPr id="1784" name="Google Shape;1784;p44"/>
              <p:cNvSpPr/>
              <p:nvPr/>
            </p:nvSpPr>
            <p:spPr>
              <a:xfrm>
                <a:off x="5414817" y="3748401"/>
                <a:ext cx="2848325" cy="635306"/>
              </a:xfrm>
              <a:custGeom>
                <a:avLst/>
                <a:gdLst/>
                <a:ahLst/>
                <a:cxnLst/>
                <a:rect l="l" t="t" r="r" b="b"/>
                <a:pathLst>
                  <a:path w="54926" h="12251" extrusionOk="0">
                    <a:moveTo>
                      <a:pt x="27448" y="1"/>
                    </a:moveTo>
                    <a:cubicBezTo>
                      <a:pt x="12280" y="1"/>
                      <a:pt x="0" y="2736"/>
                      <a:pt x="0" y="6110"/>
                    </a:cubicBezTo>
                    <a:cubicBezTo>
                      <a:pt x="0" y="9484"/>
                      <a:pt x="12280" y="12250"/>
                      <a:pt x="27448" y="12250"/>
                    </a:cubicBezTo>
                    <a:cubicBezTo>
                      <a:pt x="42615" y="12250"/>
                      <a:pt x="54925" y="9484"/>
                      <a:pt x="54925" y="6110"/>
                    </a:cubicBezTo>
                    <a:cubicBezTo>
                      <a:pt x="54925" y="2736"/>
                      <a:pt x="42615" y="1"/>
                      <a:pt x="274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5" name="Google Shape;1785;p44"/>
              <p:cNvSpPr/>
              <p:nvPr/>
            </p:nvSpPr>
            <p:spPr>
              <a:xfrm>
                <a:off x="5313900" y="1350513"/>
                <a:ext cx="1902600" cy="2651526"/>
              </a:xfrm>
              <a:custGeom>
                <a:avLst/>
                <a:gdLst/>
                <a:ahLst/>
                <a:cxnLst/>
                <a:rect l="l" t="t" r="r" b="b"/>
                <a:pathLst>
                  <a:path w="36689" h="51131" extrusionOk="0">
                    <a:moveTo>
                      <a:pt x="16491" y="0"/>
                    </a:moveTo>
                    <a:cubicBezTo>
                      <a:pt x="14236" y="0"/>
                      <a:pt x="12717" y="449"/>
                      <a:pt x="12463" y="1346"/>
                    </a:cubicBezTo>
                    <a:lnTo>
                      <a:pt x="518" y="43018"/>
                    </a:lnTo>
                    <a:cubicBezTo>
                      <a:pt x="1" y="44811"/>
                      <a:pt x="4864" y="47820"/>
                      <a:pt x="11430" y="49705"/>
                    </a:cubicBezTo>
                    <a:cubicBezTo>
                      <a:pt x="14765" y="50651"/>
                      <a:pt x="17886" y="51130"/>
                      <a:pt x="20216" y="51130"/>
                    </a:cubicBezTo>
                    <a:cubicBezTo>
                      <a:pt x="22452" y="51130"/>
                      <a:pt x="23958" y="50689"/>
                      <a:pt x="24226" y="49796"/>
                    </a:cubicBezTo>
                    <a:lnTo>
                      <a:pt x="36172" y="8124"/>
                    </a:lnTo>
                    <a:cubicBezTo>
                      <a:pt x="36689" y="6300"/>
                      <a:pt x="31795" y="3321"/>
                      <a:pt x="25260" y="1437"/>
                    </a:cubicBezTo>
                    <a:cubicBezTo>
                      <a:pt x="21939" y="479"/>
                      <a:pt x="18822" y="0"/>
                      <a:pt x="16491" y="0"/>
                    </a:cubicBezTo>
                    <a:close/>
                  </a:path>
                </a:pathLst>
              </a:custGeom>
              <a:solidFill>
                <a:srgbClr val="7D9DCD">
                  <a:alpha val="58099"/>
                </a:srgbClr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6" name="Google Shape;1786;p44"/>
              <p:cNvSpPr/>
              <p:nvPr/>
            </p:nvSpPr>
            <p:spPr>
              <a:xfrm>
                <a:off x="5406934" y="1194678"/>
                <a:ext cx="2567724" cy="2536817"/>
              </a:xfrm>
              <a:custGeom>
                <a:avLst/>
                <a:gdLst/>
                <a:ahLst/>
                <a:cxnLst/>
                <a:rect l="l" t="t" r="r" b="b"/>
                <a:pathLst>
                  <a:path w="49515" h="48919" extrusionOk="0">
                    <a:moveTo>
                      <a:pt x="41211" y="1"/>
                    </a:moveTo>
                    <a:cubicBezTo>
                      <a:pt x="34424" y="1"/>
                      <a:pt x="27782" y="6842"/>
                      <a:pt x="23405" y="14503"/>
                    </a:cubicBezTo>
                    <a:cubicBezTo>
                      <a:pt x="18754" y="22588"/>
                      <a:pt x="13222" y="34473"/>
                      <a:pt x="1247" y="37147"/>
                    </a:cubicBezTo>
                    <a:lnTo>
                      <a:pt x="243" y="40734"/>
                    </a:lnTo>
                    <a:cubicBezTo>
                      <a:pt x="243" y="40734"/>
                      <a:pt x="0" y="44138"/>
                      <a:pt x="10213" y="47148"/>
                    </a:cubicBezTo>
                    <a:cubicBezTo>
                      <a:pt x="14791" y="48488"/>
                      <a:pt x="17853" y="48918"/>
                      <a:pt x="19896" y="48918"/>
                    </a:cubicBezTo>
                    <a:cubicBezTo>
                      <a:pt x="23552" y="48918"/>
                      <a:pt x="23952" y="47543"/>
                      <a:pt x="23952" y="47543"/>
                    </a:cubicBezTo>
                    <a:lnTo>
                      <a:pt x="29180" y="29184"/>
                    </a:lnTo>
                    <a:cubicBezTo>
                      <a:pt x="29180" y="29184"/>
                      <a:pt x="27235" y="27208"/>
                      <a:pt x="27660" y="23074"/>
                    </a:cubicBezTo>
                    <a:cubicBezTo>
                      <a:pt x="28420" y="15354"/>
                      <a:pt x="32949" y="12193"/>
                      <a:pt x="34378" y="11129"/>
                    </a:cubicBezTo>
                    <a:cubicBezTo>
                      <a:pt x="35806" y="10095"/>
                      <a:pt x="44408" y="9457"/>
                      <a:pt x="45108" y="7755"/>
                    </a:cubicBezTo>
                    <a:cubicBezTo>
                      <a:pt x="45290" y="7329"/>
                      <a:pt x="44814" y="7187"/>
                      <a:pt x="44098" y="7187"/>
                    </a:cubicBezTo>
                    <a:cubicBezTo>
                      <a:pt x="42666" y="7187"/>
                      <a:pt x="40275" y="7755"/>
                      <a:pt x="40275" y="7755"/>
                    </a:cubicBezTo>
                    <a:cubicBezTo>
                      <a:pt x="40275" y="7755"/>
                      <a:pt x="49515" y="885"/>
                      <a:pt x="42342" y="65"/>
                    </a:cubicBezTo>
                    <a:cubicBezTo>
                      <a:pt x="41965" y="22"/>
                      <a:pt x="41588" y="1"/>
                      <a:pt x="41211" y="1"/>
                    </a:cubicBezTo>
                    <a:close/>
                  </a:path>
                </a:pathLst>
              </a:custGeom>
              <a:solidFill>
                <a:srgbClr val="324766">
                  <a:alpha val="20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7" name="Google Shape;1787;p44"/>
              <p:cNvSpPr/>
              <p:nvPr/>
            </p:nvSpPr>
            <p:spPr>
              <a:xfrm>
                <a:off x="5651240" y="2011347"/>
                <a:ext cx="933176" cy="1519580"/>
              </a:xfrm>
              <a:custGeom>
                <a:avLst/>
                <a:gdLst/>
                <a:ahLst/>
                <a:cxnLst/>
                <a:rect l="l" t="t" r="r" b="b"/>
                <a:pathLst>
                  <a:path w="17995" h="29303" fill="none" extrusionOk="0">
                    <a:moveTo>
                      <a:pt x="1" y="29302"/>
                    </a:moveTo>
                    <a:cubicBezTo>
                      <a:pt x="15381" y="27874"/>
                      <a:pt x="14347" y="10670"/>
                      <a:pt x="17995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8" name="Google Shape;1788;p44"/>
              <p:cNvSpPr/>
              <p:nvPr/>
            </p:nvSpPr>
            <p:spPr>
              <a:xfrm>
                <a:off x="6398418" y="1700818"/>
                <a:ext cx="952104" cy="1754443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33832" fill="none" extrusionOk="0">
                    <a:moveTo>
                      <a:pt x="18359" y="457"/>
                    </a:moveTo>
                    <a:cubicBezTo>
                      <a:pt x="9484" y="1"/>
                      <a:pt x="0" y="13801"/>
                      <a:pt x="5958" y="3383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9" name="Google Shape;1789;p44"/>
              <p:cNvSpPr/>
              <p:nvPr/>
            </p:nvSpPr>
            <p:spPr>
              <a:xfrm>
                <a:off x="6841342" y="1194834"/>
                <a:ext cx="1054574" cy="430365"/>
              </a:xfrm>
              <a:custGeom>
                <a:avLst/>
                <a:gdLst/>
                <a:ahLst/>
                <a:cxnLst/>
                <a:rect l="l" t="t" r="r" b="b"/>
                <a:pathLst>
                  <a:path w="20336" h="8299" fill="none" extrusionOk="0">
                    <a:moveTo>
                      <a:pt x="0" y="8299"/>
                    </a:moveTo>
                    <a:cubicBezTo>
                      <a:pt x="5684" y="3952"/>
                      <a:pt x="20335" y="2706"/>
                      <a:pt x="14134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0" name="Google Shape;1790;p44"/>
              <p:cNvSpPr/>
              <p:nvPr/>
            </p:nvSpPr>
            <p:spPr>
              <a:xfrm>
                <a:off x="5822269" y="2347909"/>
                <a:ext cx="426424" cy="329399"/>
              </a:xfrm>
              <a:custGeom>
                <a:avLst/>
                <a:gdLst/>
                <a:ahLst/>
                <a:cxnLst/>
                <a:rect l="l" t="t" r="r" b="b"/>
                <a:pathLst>
                  <a:path w="8223" h="6352" extrusionOk="0">
                    <a:moveTo>
                      <a:pt x="6391" y="1"/>
                    </a:moveTo>
                    <a:cubicBezTo>
                      <a:pt x="3820" y="1"/>
                      <a:pt x="1" y="6351"/>
                      <a:pt x="2032" y="6351"/>
                    </a:cubicBezTo>
                    <a:cubicBezTo>
                      <a:pt x="2086" y="6351"/>
                      <a:pt x="2143" y="6347"/>
                      <a:pt x="2204" y="6338"/>
                    </a:cubicBezTo>
                    <a:cubicBezTo>
                      <a:pt x="5122" y="5912"/>
                      <a:pt x="8223" y="1809"/>
                      <a:pt x="7827" y="1049"/>
                    </a:cubicBezTo>
                    <a:cubicBezTo>
                      <a:pt x="7458" y="306"/>
                      <a:pt x="6955" y="1"/>
                      <a:pt x="6391" y="1"/>
                    </a:cubicBezTo>
                    <a:close/>
                  </a:path>
                </a:pathLst>
              </a:custGeom>
              <a:solidFill>
                <a:srgbClr val="324766">
                  <a:alpha val="20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1" name="Google Shape;1791;p44"/>
              <p:cNvSpPr/>
              <p:nvPr/>
            </p:nvSpPr>
            <p:spPr>
              <a:xfrm>
                <a:off x="7016313" y="893069"/>
                <a:ext cx="488653" cy="426372"/>
              </a:xfrm>
              <a:custGeom>
                <a:avLst/>
                <a:gdLst/>
                <a:ahLst/>
                <a:cxnLst/>
                <a:rect l="l" t="t" r="r" b="b"/>
                <a:pathLst>
                  <a:path w="9423" h="8222" extrusionOk="0">
                    <a:moveTo>
                      <a:pt x="5419" y="1"/>
                    </a:moveTo>
                    <a:cubicBezTo>
                      <a:pt x="2889" y="1"/>
                      <a:pt x="1042" y="4260"/>
                      <a:pt x="0" y="8221"/>
                    </a:cubicBezTo>
                    <a:cubicBezTo>
                      <a:pt x="4073" y="5668"/>
                      <a:pt x="9423" y="2112"/>
                      <a:pt x="6991" y="531"/>
                    </a:cubicBezTo>
                    <a:cubicBezTo>
                      <a:pt x="6441" y="166"/>
                      <a:pt x="5917" y="1"/>
                      <a:pt x="5419" y="1"/>
                    </a:cubicBezTo>
                    <a:close/>
                  </a:path>
                </a:pathLst>
              </a:custGeom>
              <a:solidFill>
                <a:srgbClr val="324766">
                  <a:alpha val="20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2" name="Google Shape;1792;p44"/>
              <p:cNvSpPr/>
              <p:nvPr/>
            </p:nvSpPr>
            <p:spPr>
              <a:xfrm>
                <a:off x="7230696" y="910545"/>
                <a:ext cx="97751" cy="64200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238" extrusionOk="0">
                    <a:moveTo>
                      <a:pt x="1036" y="0"/>
                    </a:moveTo>
                    <a:cubicBezTo>
                      <a:pt x="975" y="0"/>
                      <a:pt x="914" y="4"/>
                      <a:pt x="851" y="12"/>
                    </a:cubicBezTo>
                    <a:cubicBezTo>
                      <a:pt x="365" y="103"/>
                      <a:pt x="0" y="407"/>
                      <a:pt x="61" y="741"/>
                    </a:cubicBezTo>
                    <a:cubicBezTo>
                      <a:pt x="115" y="1037"/>
                      <a:pt x="454" y="1238"/>
                      <a:pt x="869" y="1238"/>
                    </a:cubicBezTo>
                    <a:cubicBezTo>
                      <a:pt x="923" y="1238"/>
                      <a:pt x="978" y="1235"/>
                      <a:pt x="1034" y="1228"/>
                    </a:cubicBezTo>
                    <a:cubicBezTo>
                      <a:pt x="1520" y="1136"/>
                      <a:pt x="1885" y="802"/>
                      <a:pt x="1824" y="468"/>
                    </a:cubicBezTo>
                    <a:cubicBezTo>
                      <a:pt x="1797" y="176"/>
                      <a:pt x="1447" y="0"/>
                      <a:pt x="10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3" name="Google Shape;1793;p44"/>
              <p:cNvSpPr/>
              <p:nvPr/>
            </p:nvSpPr>
            <p:spPr>
              <a:xfrm>
                <a:off x="7531735" y="895506"/>
                <a:ext cx="378352" cy="192236"/>
              </a:xfrm>
              <a:custGeom>
                <a:avLst/>
                <a:gdLst/>
                <a:ahLst/>
                <a:cxnLst/>
                <a:rect l="l" t="t" r="r" b="b"/>
                <a:pathLst>
                  <a:path w="7296" h="3707" extrusionOk="0">
                    <a:moveTo>
                      <a:pt x="5167" y="0"/>
                    </a:moveTo>
                    <a:cubicBezTo>
                      <a:pt x="3708" y="0"/>
                      <a:pt x="1271" y="1471"/>
                      <a:pt x="1" y="3706"/>
                    </a:cubicBezTo>
                    <a:cubicBezTo>
                      <a:pt x="6323" y="3463"/>
                      <a:pt x="7296" y="1852"/>
                      <a:pt x="6141" y="393"/>
                    </a:cubicBezTo>
                    <a:cubicBezTo>
                      <a:pt x="5935" y="125"/>
                      <a:pt x="5592" y="0"/>
                      <a:pt x="5167" y="0"/>
                    </a:cubicBezTo>
                    <a:close/>
                  </a:path>
                </a:pathLst>
              </a:custGeom>
              <a:solidFill>
                <a:srgbClr val="324766">
                  <a:alpha val="20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4" name="Google Shape;1794;p44"/>
              <p:cNvSpPr/>
              <p:nvPr/>
            </p:nvSpPr>
            <p:spPr>
              <a:xfrm>
                <a:off x="7744563" y="908938"/>
                <a:ext cx="97751" cy="64251"/>
              </a:xfrm>
              <a:custGeom>
                <a:avLst/>
                <a:gdLst/>
                <a:ahLst/>
                <a:cxnLst/>
                <a:rect l="l" t="t" r="r" b="b"/>
                <a:pathLst>
                  <a:path w="1885" h="1239" extrusionOk="0">
                    <a:moveTo>
                      <a:pt x="1036" y="1"/>
                    </a:moveTo>
                    <a:cubicBezTo>
                      <a:pt x="975" y="1"/>
                      <a:pt x="914" y="5"/>
                      <a:pt x="851" y="12"/>
                    </a:cubicBezTo>
                    <a:cubicBezTo>
                      <a:pt x="365" y="104"/>
                      <a:pt x="0" y="408"/>
                      <a:pt x="61" y="742"/>
                    </a:cubicBezTo>
                    <a:cubicBezTo>
                      <a:pt x="88" y="1038"/>
                      <a:pt x="448" y="1239"/>
                      <a:pt x="868" y="1239"/>
                    </a:cubicBezTo>
                    <a:cubicBezTo>
                      <a:pt x="922" y="1239"/>
                      <a:pt x="978" y="1235"/>
                      <a:pt x="1034" y="1228"/>
                    </a:cubicBezTo>
                    <a:cubicBezTo>
                      <a:pt x="1520" y="1137"/>
                      <a:pt x="1885" y="803"/>
                      <a:pt x="1824" y="468"/>
                    </a:cubicBezTo>
                    <a:cubicBezTo>
                      <a:pt x="1797" y="177"/>
                      <a:pt x="1447" y="1"/>
                      <a:pt x="103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5" name="Google Shape;1795;p44"/>
              <p:cNvSpPr/>
              <p:nvPr/>
            </p:nvSpPr>
            <p:spPr>
              <a:xfrm rot="1749017">
                <a:off x="7622719" y="1844351"/>
                <a:ext cx="208162" cy="118776"/>
              </a:xfrm>
              <a:custGeom>
                <a:avLst/>
                <a:gdLst/>
                <a:ahLst/>
                <a:cxnLst/>
                <a:rect l="l" t="t" r="r" b="b"/>
                <a:pathLst>
                  <a:path w="5168" h="2949" fill="none" extrusionOk="0">
                    <a:moveTo>
                      <a:pt x="2584" y="1"/>
                    </a:moveTo>
                    <a:cubicBezTo>
                      <a:pt x="4012" y="1"/>
                      <a:pt x="5168" y="669"/>
                      <a:pt x="5168" y="1490"/>
                    </a:cubicBezTo>
                    <a:cubicBezTo>
                      <a:pt x="5168" y="2311"/>
                      <a:pt x="4012" y="2949"/>
                      <a:pt x="2584" y="2949"/>
                    </a:cubicBezTo>
                    <a:cubicBezTo>
                      <a:pt x="1155" y="2949"/>
                      <a:pt x="0" y="2280"/>
                      <a:pt x="0" y="1490"/>
                    </a:cubicBezTo>
                    <a:cubicBezTo>
                      <a:pt x="0" y="669"/>
                      <a:pt x="1155" y="1"/>
                      <a:pt x="2584" y="1"/>
                    </a:cubicBezTo>
                    <a:close/>
                  </a:path>
                </a:pathLst>
              </a:custGeom>
              <a:noFill/>
              <a:ln w="68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44"/>
              <p:cNvSpPr/>
              <p:nvPr/>
            </p:nvSpPr>
            <p:spPr>
              <a:xfrm rot="-3438217">
                <a:off x="5606279" y="759796"/>
                <a:ext cx="132443" cy="192390"/>
              </a:xfrm>
              <a:custGeom>
                <a:avLst/>
                <a:gdLst/>
                <a:ahLst/>
                <a:cxnLst/>
                <a:rect l="l" t="t" r="r" b="b"/>
                <a:pathLst>
                  <a:path w="2554" h="3710" fill="none" extrusionOk="0">
                    <a:moveTo>
                      <a:pt x="2250" y="1521"/>
                    </a:moveTo>
                    <a:cubicBezTo>
                      <a:pt x="2554" y="2432"/>
                      <a:pt x="2402" y="3344"/>
                      <a:pt x="1885" y="3527"/>
                    </a:cubicBezTo>
                    <a:cubicBezTo>
                      <a:pt x="1338" y="3709"/>
                      <a:pt x="639" y="3101"/>
                      <a:pt x="335" y="2189"/>
                    </a:cubicBezTo>
                    <a:cubicBezTo>
                      <a:pt x="0" y="1277"/>
                      <a:pt x="183" y="366"/>
                      <a:pt x="699" y="183"/>
                    </a:cubicBezTo>
                    <a:cubicBezTo>
                      <a:pt x="1216" y="1"/>
                      <a:pt x="1915" y="578"/>
                      <a:pt x="2250" y="1521"/>
                    </a:cubicBezTo>
                    <a:close/>
                  </a:path>
                </a:pathLst>
              </a:custGeom>
              <a:noFill/>
              <a:ln w="68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7" name="Google Shape;1797;p44"/>
              <p:cNvSpPr/>
              <p:nvPr/>
            </p:nvSpPr>
            <p:spPr>
              <a:xfrm>
                <a:off x="5340711" y="2500010"/>
                <a:ext cx="309019" cy="1081333"/>
              </a:xfrm>
              <a:custGeom>
                <a:avLst/>
                <a:gdLst/>
                <a:ahLst/>
                <a:cxnLst/>
                <a:rect l="l" t="t" r="r" b="b"/>
                <a:pathLst>
                  <a:path w="5959" h="20852" extrusionOk="0">
                    <a:moveTo>
                      <a:pt x="5958" y="1"/>
                    </a:moveTo>
                    <a:lnTo>
                      <a:pt x="1" y="20852"/>
                    </a:lnTo>
                    <a:lnTo>
                      <a:pt x="1" y="20852"/>
                    </a:lnTo>
                    <a:close/>
                  </a:path>
                </a:pathLst>
              </a:custGeom>
              <a:solidFill>
                <a:srgbClr val="B3CB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8" name="Google Shape;1798;p44"/>
              <p:cNvSpPr/>
              <p:nvPr/>
            </p:nvSpPr>
            <p:spPr>
              <a:xfrm>
                <a:off x="5933402" y="1420263"/>
                <a:ext cx="1256300" cy="446130"/>
              </a:xfrm>
              <a:custGeom>
                <a:avLst/>
                <a:gdLst/>
                <a:ahLst/>
                <a:cxnLst/>
                <a:rect l="l" t="t" r="r" b="b"/>
                <a:pathLst>
                  <a:path w="24226" h="8603" fill="none" extrusionOk="0">
                    <a:moveTo>
                      <a:pt x="24226" y="6779"/>
                    </a:moveTo>
                    <a:cubicBezTo>
                      <a:pt x="23709" y="8602"/>
                      <a:pt x="17964" y="8542"/>
                      <a:pt x="11429" y="6688"/>
                    </a:cubicBezTo>
                    <a:cubicBezTo>
                      <a:pt x="4894" y="4803"/>
                      <a:pt x="0" y="1794"/>
                      <a:pt x="517" y="1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9" name="Google Shape;1799;p44"/>
              <p:cNvSpPr/>
              <p:nvPr/>
            </p:nvSpPr>
            <p:spPr>
              <a:xfrm>
                <a:off x="5313900" y="3307085"/>
                <a:ext cx="1335175" cy="695772"/>
              </a:xfrm>
              <a:custGeom>
                <a:avLst/>
                <a:gdLst/>
                <a:ahLst/>
                <a:cxnLst/>
                <a:rect l="l" t="t" r="r" b="b"/>
                <a:pathLst>
                  <a:path w="25747" h="13417" extrusionOk="0">
                    <a:moveTo>
                      <a:pt x="2037" y="0"/>
                    </a:moveTo>
                    <a:lnTo>
                      <a:pt x="518" y="5289"/>
                    </a:lnTo>
                    <a:cubicBezTo>
                      <a:pt x="1" y="7113"/>
                      <a:pt x="4864" y="10091"/>
                      <a:pt x="11430" y="11976"/>
                    </a:cubicBezTo>
                    <a:cubicBezTo>
                      <a:pt x="14765" y="12938"/>
                      <a:pt x="17886" y="13416"/>
                      <a:pt x="20212" y="13416"/>
                    </a:cubicBezTo>
                    <a:cubicBezTo>
                      <a:pt x="22444" y="13416"/>
                      <a:pt x="23943" y="12976"/>
                      <a:pt x="24196" y="12097"/>
                    </a:cubicBezTo>
                    <a:lnTo>
                      <a:pt x="25746" y="6809"/>
                    </a:lnTo>
                    <a:lnTo>
                      <a:pt x="25746" y="6809"/>
                    </a:lnTo>
                    <a:cubicBezTo>
                      <a:pt x="25478" y="7687"/>
                      <a:pt x="23971" y="8128"/>
                      <a:pt x="21736" y="8128"/>
                    </a:cubicBezTo>
                    <a:cubicBezTo>
                      <a:pt x="19406" y="8128"/>
                      <a:pt x="16285" y="7649"/>
                      <a:pt x="12950" y="6687"/>
                    </a:cubicBezTo>
                    <a:cubicBezTo>
                      <a:pt x="6384" y="4803"/>
                      <a:pt x="1521" y="1824"/>
                      <a:pt x="2037" y="0"/>
                    </a:cubicBezTo>
                    <a:close/>
                  </a:path>
                </a:pathLst>
              </a:custGeom>
              <a:solidFill>
                <a:srgbClr val="7D9DCD">
                  <a:alpha val="58099"/>
                </a:srgbClr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0" name="Google Shape;1800;p44"/>
              <p:cNvSpPr/>
              <p:nvPr/>
            </p:nvSpPr>
            <p:spPr>
              <a:xfrm>
                <a:off x="6546578" y="2337278"/>
                <a:ext cx="1708705" cy="1818487"/>
              </a:xfrm>
              <a:custGeom>
                <a:avLst/>
                <a:gdLst/>
                <a:ahLst/>
                <a:cxnLst/>
                <a:rect l="l" t="t" r="r" b="b"/>
                <a:pathLst>
                  <a:path w="32950" h="35067" extrusionOk="0">
                    <a:moveTo>
                      <a:pt x="20574" y="1"/>
                    </a:moveTo>
                    <a:cubicBezTo>
                      <a:pt x="18189" y="1"/>
                      <a:pt x="14797" y="636"/>
                      <a:pt x="11186" y="1862"/>
                    </a:cubicBezTo>
                    <a:cubicBezTo>
                      <a:pt x="4742" y="4050"/>
                      <a:pt x="0" y="7242"/>
                      <a:pt x="608" y="9035"/>
                    </a:cubicBezTo>
                    <a:lnTo>
                      <a:pt x="8998" y="33899"/>
                    </a:lnTo>
                    <a:cubicBezTo>
                      <a:pt x="9250" y="34683"/>
                      <a:pt x="10490" y="35066"/>
                      <a:pt x="12345" y="35066"/>
                    </a:cubicBezTo>
                    <a:cubicBezTo>
                      <a:pt x="14732" y="35066"/>
                      <a:pt x="18137" y="34431"/>
                      <a:pt x="21764" y="33200"/>
                    </a:cubicBezTo>
                    <a:cubicBezTo>
                      <a:pt x="28208" y="31011"/>
                      <a:pt x="32949" y="27820"/>
                      <a:pt x="32341" y="26026"/>
                    </a:cubicBezTo>
                    <a:lnTo>
                      <a:pt x="23952" y="1193"/>
                    </a:lnTo>
                    <a:cubicBezTo>
                      <a:pt x="23698" y="391"/>
                      <a:pt x="22446" y="1"/>
                      <a:pt x="20574" y="1"/>
                    </a:cubicBezTo>
                    <a:close/>
                  </a:path>
                </a:pathLst>
              </a:custGeom>
              <a:solidFill>
                <a:srgbClr val="7D9DCD">
                  <a:alpha val="58099"/>
                </a:srgbClr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1" name="Google Shape;1801;p44"/>
              <p:cNvSpPr/>
              <p:nvPr/>
            </p:nvSpPr>
            <p:spPr>
              <a:xfrm>
                <a:off x="6551297" y="2512612"/>
                <a:ext cx="406718" cy="293254"/>
              </a:xfrm>
              <a:custGeom>
                <a:avLst/>
                <a:gdLst/>
                <a:ahLst/>
                <a:cxnLst/>
                <a:rect l="l" t="t" r="r" b="b"/>
                <a:pathLst>
                  <a:path w="7843" h="5655" fill="none" extrusionOk="0">
                    <a:moveTo>
                      <a:pt x="517" y="5654"/>
                    </a:moveTo>
                    <a:cubicBezTo>
                      <a:pt x="1" y="3162"/>
                      <a:pt x="7843" y="1"/>
                      <a:pt x="7843" y="1"/>
                    </a:cubicBezTo>
                  </a:path>
                </a:pathLst>
              </a:custGeom>
              <a:noFill/>
              <a:ln w="4550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2" name="Google Shape;1802;p44"/>
              <p:cNvSpPr/>
              <p:nvPr/>
            </p:nvSpPr>
            <p:spPr>
              <a:xfrm>
                <a:off x="6463034" y="2244347"/>
                <a:ext cx="1680339" cy="1641549"/>
              </a:xfrm>
              <a:custGeom>
                <a:avLst/>
                <a:gdLst/>
                <a:ahLst/>
                <a:cxnLst/>
                <a:rect l="l" t="t" r="r" b="b"/>
                <a:pathLst>
                  <a:path w="32403" h="31655" extrusionOk="0">
                    <a:moveTo>
                      <a:pt x="5483" y="1"/>
                    </a:moveTo>
                    <a:cubicBezTo>
                      <a:pt x="3580" y="1"/>
                      <a:pt x="2422" y="1084"/>
                      <a:pt x="2189" y="2438"/>
                    </a:cubicBezTo>
                    <a:cubicBezTo>
                      <a:pt x="1733" y="5113"/>
                      <a:pt x="6627" y="8335"/>
                      <a:pt x="6627" y="8335"/>
                    </a:cubicBezTo>
                    <a:cubicBezTo>
                      <a:pt x="6627" y="8335"/>
                      <a:pt x="3763" y="6864"/>
                      <a:pt x="1920" y="6864"/>
                    </a:cubicBezTo>
                    <a:cubicBezTo>
                      <a:pt x="1195" y="6864"/>
                      <a:pt x="628" y="7092"/>
                      <a:pt x="456" y="7727"/>
                    </a:cubicBezTo>
                    <a:cubicBezTo>
                      <a:pt x="0" y="9277"/>
                      <a:pt x="3891" y="8700"/>
                      <a:pt x="6870" y="11952"/>
                    </a:cubicBezTo>
                    <a:cubicBezTo>
                      <a:pt x="9879" y="15174"/>
                      <a:pt x="7235" y="25691"/>
                      <a:pt x="7235" y="25691"/>
                    </a:cubicBezTo>
                    <a:lnTo>
                      <a:pt x="8846" y="30463"/>
                    </a:lnTo>
                    <a:cubicBezTo>
                      <a:pt x="8846" y="30463"/>
                      <a:pt x="9617" y="31655"/>
                      <a:pt x="12768" y="31655"/>
                    </a:cubicBezTo>
                    <a:cubicBezTo>
                      <a:pt x="14699" y="31655"/>
                      <a:pt x="17524" y="31207"/>
                      <a:pt x="21612" y="29764"/>
                    </a:cubicBezTo>
                    <a:cubicBezTo>
                      <a:pt x="32402" y="25995"/>
                      <a:pt x="32220" y="22590"/>
                      <a:pt x="32220" y="22590"/>
                    </a:cubicBezTo>
                    <a:lnTo>
                      <a:pt x="31095" y="19308"/>
                    </a:lnTo>
                    <a:cubicBezTo>
                      <a:pt x="20518" y="16663"/>
                      <a:pt x="18998" y="9095"/>
                      <a:pt x="12797" y="3654"/>
                    </a:cubicBezTo>
                    <a:cubicBezTo>
                      <a:pt x="9786" y="984"/>
                      <a:pt x="7297" y="1"/>
                      <a:pt x="5483" y="1"/>
                    </a:cubicBezTo>
                    <a:close/>
                  </a:path>
                </a:pathLst>
              </a:custGeom>
              <a:solidFill>
                <a:srgbClr val="324766">
                  <a:alpha val="20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3" name="Google Shape;1803;p44"/>
              <p:cNvSpPr/>
              <p:nvPr/>
            </p:nvSpPr>
            <p:spPr>
              <a:xfrm>
                <a:off x="6786165" y="2250985"/>
                <a:ext cx="469777" cy="1232653"/>
              </a:xfrm>
              <a:custGeom>
                <a:avLst/>
                <a:gdLst/>
                <a:ahLst/>
                <a:cxnLst/>
                <a:rect l="l" t="t" r="r" b="b"/>
                <a:pathLst>
                  <a:path w="9059" h="23770" fill="none" extrusionOk="0">
                    <a:moveTo>
                      <a:pt x="1368" y="23769"/>
                    </a:moveTo>
                    <a:cubicBezTo>
                      <a:pt x="4530" y="14468"/>
                      <a:pt x="9058" y="4012"/>
                      <a:pt x="1" y="0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4" name="Google Shape;1804;p44"/>
              <p:cNvSpPr/>
              <p:nvPr/>
            </p:nvSpPr>
            <p:spPr>
              <a:xfrm>
                <a:off x="6894912" y="2602483"/>
                <a:ext cx="606940" cy="1346169"/>
              </a:xfrm>
              <a:custGeom>
                <a:avLst/>
                <a:gdLst/>
                <a:ahLst/>
                <a:cxnLst/>
                <a:rect l="l" t="t" r="r" b="b"/>
                <a:pathLst>
                  <a:path w="11704" h="25959" fill="none" extrusionOk="0">
                    <a:moveTo>
                      <a:pt x="7539" y="0"/>
                    </a:moveTo>
                    <a:cubicBezTo>
                      <a:pt x="11703" y="11399"/>
                      <a:pt x="1" y="25958"/>
                      <a:pt x="11278" y="23557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5" name="Google Shape;1805;p44"/>
              <p:cNvSpPr/>
              <p:nvPr/>
            </p:nvSpPr>
            <p:spPr>
              <a:xfrm>
                <a:off x="7637371" y="3020203"/>
                <a:ext cx="438248" cy="532784"/>
              </a:xfrm>
              <a:custGeom>
                <a:avLst/>
                <a:gdLst/>
                <a:ahLst/>
                <a:cxnLst/>
                <a:rect l="l" t="t" r="r" b="b"/>
                <a:pathLst>
                  <a:path w="8451" h="10274" fill="none" extrusionOk="0">
                    <a:moveTo>
                      <a:pt x="0" y="0"/>
                    </a:moveTo>
                    <a:cubicBezTo>
                      <a:pt x="2006" y="10274"/>
                      <a:pt x="8420" y="8754"/>
                      <a:pt x="8450" y="4347"/>
                    </a:cubicBez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6" name="Google Shape;1806;p44"/>
              <p:cNvSpPr/>
              <p:nvPr/>
            </p:nvSpPr>
            <p:spPr>
              <a:xfrm>
                <a:off x="6795603" y="3450526"/>
                <a:ext cx="216038" cy="644692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12432" extrusionOk="0">
                    <a:moveTo>
                      <a:pt x="1" y="0"/>
                    </a:moveTo>
                    <a:lnTo>
                      <a:pt x="4165" y="12432"/>
                    </a:lnTo>
                    <a:lnTo>
                      <a:pt x="4165" y="12432"/>
                    </a:lnTo>
                    <a:close/>
                  </a:path>
                </a:pathLst>
              </a:custGeom>
              <a:solidFill>
                <a:srgbClr val="B3CB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7" name="Google Shape;1807;p44"/>
              <p:cNvSpPr/>
              <p:nvPr/>
            </p:nvSpPr>
            <p:spPr>
              <a:xfrm>
                <a:off x="6578108" y="2399145"/>
                <a:ext cx="1242143" cy="1697659"/>
              </a:xfrm>
              <a:custGeom>
                <a:avLst/>
                <a:gdLst/>
                <a:ahLst/>
                <a:cxnLst/>
                <a:rect l="l" t="t" r="r" b="b"/>
                <a:pathLst>
                  <a:path w="23953" h="32737" fill="none" extrusionOk="0">
                    <a:moveTo>
                      <a:pt x="23344" y="0"/>
                    </a:moveTo>
                    <a:cubicBezTo>
                      <a:pt x="23952" y="1763"/>
                      <a:pt x="19210" y="4985"/>
                      <a:pt x="12767" y="7174"/>
                    </a:cubicBezTo>
                    <a:cubicBezTo>
                      <a:pt x="6323" y="9332"/>
                      <a:pt x="608" y="9666"/>
                      <a:pt x="0" y="7873"/>
                    </a:cubicBezTo>
                    <a:lnTo>
                      <a:pt x="8390" y="32736"/>
                    </a:lnTo>
                  </a:path>
                </a:pathLst>
              </a:custGeom>
              <a:noFill/>
              <a:ln w="9525" cap="rnd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8" name="Google Shape;1808;p44"/>
              <p:cNvSpPr/>
              <p:nvPr/>
            </p:nvSpPr>
            <p:spPr>
              <a:xfrm>
                <a:off x="6921723" y="3415832"/>
                <a:ext cx="1333567" cy="739436"/>
              </a:xfrm>
              <a:custGeom>
                <a:avLst/>
                <a:gdLst/>
                <a:ahLst/>
                <a:cxnLst/>
                <a:rect l="l" t="t" r="r" b="b"/>
                <a:pathLst>
                  <a:path w="25716" h="14259" extrusionOk="0">
                    <a:moveTo>
                      <a:pt x="23344" y="0"/>
                    </a:moveTo>
                    <a:lnTo>
                      <a:pt x="23345" y="3"/>
                    </a:lnTo>
                    <a:lnTo>
                      <a:pt x="23345" y="3"/>
                    </a:lnTo>
                    <a:cubicBezTo>
                      <a:pt x="23345" y="2"/>
                      <a:pt x="23345" y="1"/>
                      <a:pt x="23344" y="0"/>
                    </a:cubicBezTo>
                    <a:close/>
                    <a:moveTo>
                      <a:pt x="23345" y="3"/>
                    </a:moveTo>
                    <a:lnTo>
                      <a:pt x="23345" y="3"/>
                    </a:lnTo>
                    <a:cubicBezTo>
                      <a:pt x="23947" y="1797"/>
                      <a:pt x="19207" y="5017"/>
                      <a:pt x="12767" y="7204"/>
                    </a:cubicBezTo>
                    <a:cubicBezTo>
                      <a:pt x="9133" y="8415"/>
                      <a:pt x="5748" y="9043"/>
                      <a:pt x="3370" y="9043"/>
                    </a:cubicBezTo>
                    <a:cubicBezTo>
                      <a:pt x="1511" y="9043"/>
                      <a:pt x="267" y="8660"/>
                      <a:pt x="1" y="7873"/>
                    </a:cubicBezTo>
                    <a:lnTo>
                      <a:pt x="1" y="7873"/>
                    </a:lnTo>
                    <a:lnTo>
                      <a:pt x="1733" y="13101"/>
                    </a:lnTo>
                    <a:cubicBezTo>
                      <a:pt x="1998" y="13881"/>
                      <a:pt x="3228" y="14258"/>
                      <a:pt x="5067" y="14258"/>
                    </a:cubicBezTo>
                    <a:cubicBezTo>
                      <a:pt x="7456" y="14258"/>
                      <a:pt x="10871" y="13621"/>
                      <a:pt x="14530" y="12402"/>
                    </a:cubicBezTo>
                    <a:cubicBezTo>
                      <a:pt x="20974" y="10213"/>
                      <a:pt x="25715" y="7022"/>
                      <a:pt x="25107" y="5228"/>
                    </a:cubicBezTo>
                    <a:lnTo>
                      <a:pt x="23345" y="3"/>
                    </a:lnTo>
                    <a:close/>
                  </a:path>
                </a:pathLst>
              </a:custGeom>
              <a:solidFill>
                <a:srgbClr val="7D9DCD">
                  <a:alpha val="58099"/>
                </a:srgbClr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9" name="Google Shape;1809;p44"/>
              <p:cNvSpPr/>
              <p:nvPr/>
            </p:nvSpPr>
            <p:spPr>
              <a:xfrm>
                <a:off x="6398418" y="1045118"/>
                <a:ext cx="528065" cy="305181"/>
              </a:xfrm>
              <a:custGeom>
                <a:avLst/>
                <a:gdLst/>
                <a:ahLst/>
                <a:cxnLst/>
                <a:rect l="l" t="t" r="r" b="b"/>
                <a:pathLst>
                  <a:path w="10183" h="5885" extrusionOk="0">
                    <a:moveTo>
                      <a:pt x="3192" y="0"/>
                    </a:moveTo>
                    <a:cubicBezTo>
                      <a:pt x="1733" y="1551"/>
                      <a:pt x="0" y="1976"/>
                      <a:pt x="699" y="2462"/>
                    </a:cubicBezTo>
                    <a:cubicBezTo>
                      <a:pt x="864" y="2577"/>
                      <a:pt x="1116" y="2621"/>
                      <a:pt x="1405" y="2621"/>
                    </a:cubicBezTo>
                    <a:cubicBezTo>
                      <a:pt x="2345" y="2621"/>
                      <a:pt x="3678" y="2158"/>
                      <a:pt x="3678" y="2158"/>
                    </a:cubicBezTo>
                    <a:lnTo>
                      <a:pt x="8389" y="3769"/>
                    </a:lnTo>
                    <a:cubicBezTo>
                      <a:pt x="8389" y="3769"/>
                      <a:pt x="7071" y="5884"/>
                      <a:pt x="7881" y="5884"/>
                    </a:cubicBezTo>
                    <a:cubicBezTo>
                      <a:pt x="7923" y="5884"/>
                      <a:pt x="7971" y="5879"/>
                      <a:pt x="8025" y="5867"/>
                    </a:cubicBezTo>
                    <a:cubicBezTo>
                      <a:pt x="9089" y="5624"/>
                      <a:pt x="10183" y="2310"/>
                      <a:pt x="10000" y="1216"/>
                    </a:cubicBezTo>
                    <a:cubicBezTo>
                      <a:pt x="9788" y="92"/>
                      <a:pt x="3192" y="0"/>
                      <a:pt x="31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0" name="Google Shape;1810;p44"/>
              <p:cNvSpPr/>
              <p:nvPr/>
            </p:nvSpPr>
            <p:spPr>
              <a:xfrm>
                <a:off x="6288841" y="1303063"/>
                <a:ext cx="264058" cy="51858"/>
              </a:xfrm>
              <a:custGeom>
                <a:avLst/>
                <a:gdLst/>
                <a:ahLst/>
                <a:cxnLst/>
                <a:rect l="l" t="t" r="r" b="b"/>
                <a:pathLst>
                  <a:path w="5092" h="1000" extrusionOk="0">
                    <a:moveTo>
                      <a:pt x="2270" y="0"/>
                    </a:moveTo>
                    <a:cubicBezTo>
                      <a:pt x="1465" y="0"/>
                      <a:pt x="729" y="208"/>
                      <a:pt x="289" y="619"/>
                    </a:cubicBezTo>
                    <a:cubicBezTo>
                      <a:pt x="1" y="923"/>
                      <a:pt x="1201" y="999"/>
                      <a:pt x="2474" y="999"/>
                    </a:cubicBezTo>
                    <a:cubicBezTo>
                      <a:pt x="3747" y="999"/>
                      <a:pt x="5092" y="923"/>
                      <a:pt x="5092" y="923"/>
                    </a:cubicBezTo>
                    <a:cubicBezTo>
                      <a:pt x="4325" y="306"/>
                      <a:pt x="3247" y="0"/>
                      <a:pt x="22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1" name="Google Shape;1811;p44"/>
              <p:cNvSpPr/>
              <p:nvPr/>
            </p:nvSpPr>
            <p:spPr>
              <a:xfrm>
                <a:off x="6349152" y="1350928"/>
                <a:ext cx="203748" cy="183109"/>
              </a:xfrm>
              <a:custGeom>
                <a:avLst/>
                <a:gdLst/>
                <a:ahLst/>
                <a:cxnLst/>
                <a:rect l="l" t="t" r="r" b="b"/>
                <a:pathLst>
                  <a:path w="3929" h="3531" extrusionOk="0">
                    <a:moveTo>
                      <a:pt x="3929" y="0"/>
                    </a:moveTo>
                    <a:cubicBezTo>
                      <a:pt x="3929" y="0"/>
                      <a:pt x="221" y="2918"/>
                      <a:pt x="38" y="3344"/>
                    </a:cubicBezTo>
                    <a:cubicBezTo>
                      <a:pt x="0" y="3451"/>
                      <a:pt x="183" y="3531"/>
                      <a:pt x="489" y="3531"/>
                    </a:cubicBezTo>
                    <a:cubicBezTo>
                      <a:pt x="1401" y="3531"/>
                      <a:pt x="3406" y="2821"/>
                      <a:pt x="39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2" name="Google Shape;1812;p44"/>
              <p:cNvSpPr/>
              <p:nvPr/>
            </p:nvSpPr>
            <p:spPr>
              <a:xfrm>
                <a:off x="6532369" y="770838"/>
                <a:ext cx="483986" cy="580130"/>
              </a:xfrm>
              <a:custGeom>
                <a:avLst/>
                <a:gdLst/>
                <a:ahLst/>
                <a:cxnLst/>
                <a:rect l="l" t="t" r="r" b="b"/>
                <a:pathLst>
                  <a:path w="9333" h="11187" extrusionOk="0">
                    <a:moveTo>
                      <a:pt x="6050" y="1"/>
                    </a:moveTo>
                    <a:cubicBezTo>
                      <a:pt x="2129" y="1581"/>
                      <a:pt x="548" y="4378"/>
                      <a:pt x="214" y="6931"/>
                    </a:cubicBezTo>
                    <a:cubicBezTo>
                      <a:pt x="1" y="8359"/>
                      <a:pt x="62" y="9788"/>
                      <a:pt x="396" y="11186"/>
                    </a:cubicBezTo>
                    <a:cubicBezTo>
                      <a:pt x="2676" y="11125"/>
                      <a:pt x="4864" y="10153"/>
                      <a:pt x="6445" y="8451"/>
                    </a:cubicBezTo>
                    <a:cubicBezTo>
                      <a:pt x="9332" y="5320"/>
                      <a:pt x="7326" y="122"/>
                      <a:pt x="60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3" name="Google Shape;1813;p44"/>
              <p:cNvSpPr/>
              <p:nvPr/>
            </p:nvSpPr>
            <p:spPr>
              <a:xfrm>
                <a:off x="6737314" y="1016752"/>
                <a:ext cx="204941" cy="69385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1338" fill="none" extrusionOk="0">
                    <a:moveTo>
                      <a:pt x="3952" y="0"/>
                    </a:moveTo>
                    <a:cubicBezTo>
                      <a:pt x="3283" y="1338"/>
                      <a:pt x="1277" y="1307"/>
                      <a:pt x="0" y="547"/>
                    </a:cubicBezTo>
                  </a:path>
                </a:pathLst>
              </a:custGeom>
              <a:noFill/>
              <a:ln w="45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4" name="Google Shape;1814;p44"/>
              <p:cNvSpPr/>
              <p:nvPr/>
            </p:nvSpPr>
            <p:spPr>
              <a:xfrm>
                <a:off x="6742033" y="914487"/>
                <a:ext cx="61503" cy="54658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054" extrusionOk="0">
                    <a:moveTo>
                      <a:pt x="570" y="0"/>
                    </a:moveTo>
                    <a:cubicBezTo>
                      <a:pt x="356" y="0"/>
                      <a:pt x="165" y="142"/>
                      <a:pt x="92" y="361"/>
                    </a:cubicBezTo>
                    <a:cubicBezTo>
                      <a:pt x="0" y="665"/>
                      <a:pt x="152" y="939"/>
                      <a:pt x="426" y="1030"/>
                    </a:cubicBezTo>
                    <a:cubicBezTo>
                      <a:pt x="480" y="1046"/>
                      <a:pt x="533" y="1054"/>
                      <a:pt x="584" y="1054"/>
                    </a:cubicBezTo>
                    <a:cubicBezTo>
                      <a:pt x="821" y="1054"/>
                      <a:pt x="1020" y="890"/>
                      <a:pt x="1095" y="665"/>
                    </a:cubicBezTo>
                    <a:cubicBezTo>
                      <a:pt x="1186" y="392"/>
                      <a:pt x="1004" y="118"/>
                      <a:pt x="730" y="27"/>
                    </a:cubicBezTo>
                    <a:cubicBezTo>
                      <a:pt x="676" y="9"/>
                      <a:pt x="622" y="0"/>
                      <a:pt x="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15" name="Google Shape;1815;p44"/>
            <p:cNvSpPr/>
            <p:nvPr/>
          </p:nvSpPr>
          <p:spPr>
            <a:xfrm rot="-6147019">
              <a:off x="5765302" y="743270"/>
              <a:ext cx="132443" cy="192389"/>
            </a:xfrm>
            <a:custGeom>
              <a:avLst/>
              <a:gdLst/>
              <a:ahLst/>
              <a:cxnLst/>
              <a:rect l="l" t="t" r="r" b="b"/>
              <a:pathLst>
                <a:path w="2554" h="3710" fill="none" extrusionOk="0">
                  <a:moveTo>
                    <a:pt x="2250" y="1521"/>
                  </a:moveTo>
                  <a:cubicBezTo>
                    <a:pt x="2554" y="2432"/>
                    <a:pt x="2402" y="3344"/>
                    <a:pt x="1885" y="3527"/>
                  </a:cubicBezTo>
                  <a:cubicBezTo>
                    <a:pt x="1338" y="3709"/>
                    <a:pt x="639" y="3101"/>
                    <a:pt x="335" y="2189"/>
                  </a:cubicBezTo>
                  <a:cubicBezTo>
                    <a:pt x="0" y="1277"/>
                    <a:pt x="183" y="366"/>
                    <a:pt x="699" y="183"/>
                  </a:cubicBezTo>
                  <a:cubicBezTo>
                    <a:pt x="1216" y="1"/>
                    <a:pt x="1915" y="578"/>
                    <a:pt x="2250" y="1521"/>
                  </a:cubicBezTo>
                  <a:close/>
                </a:path>
              </a:pathLst>
            </a:custGeom>
            <a:noFill/>
            <a:ln w="68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6" name="Google Shape;1816;p44"/>
          <p:cNvGrpSpPr/>
          <p:nvPr/>
        </p:nvGrpSpPr>
        <p:grpSpPr>
          <a:xfrm>
            <a:off x="2389623" y="754051"/>
            <a:ext cx="1562120" cy="581927"/>
            <a:chOff x="2389623" y="754051"/>
            <a:chExt cx="1562120" cy="581927"/>
          </a:xfrm>
        </p:grpSpPr>
        <p:sp>
          <p:nvSpPr>
            <p:cNvPr id="1817" name="Google Shape;1817;p44"/>
            <p:cNvSpPr/>
            <p:nvPr/>
          </p:nvSpPr>
          <p:spPr>
            <a:xfrm>
              <a:off x="2389623" y="932101"/>
              <a:ext cx="1220351" cy="403877"/>
            </a:xfrm>
            <a:custGeom>
              <a:avLst/>
              <a:gdLst/>
              <a:ahLst/>
              <a:cxnLst/>
              <a:rect l="l" t="t" r="r" b="b"/>
              <a:pathLst>
                <a:path w="29527" h="9772" extrusionOk="0">
                  <a:moveTo>
                    <a:pt x="17662" y="1"/>
                  </a:moveTo>
                  <a:cubicBezTo>
                    <a:pt x="15697" y="1"/>
                    <a:pt x="13694" y="1420"/>
                    <a:pt x="12665" y="4469"/>
                  </a:cubicBezTo>
                  <a:cubicBezTo>
                    <a:pt x="11783" y="3198"/>
                    <a:pt x="10819" y="2638"/>
                    <a:pt x="9956" y="2638"/>
                  </a:cubicBezTo>
                  <a:cubicBezTo>
                    <a:pt x="8752" y="2638"/>
                    <a:pt x="7747" y="3730"/>
                    <a:pt x="7445" y="5505"/>
                  </a:cubicBezTo>
                  <a:cubicBezTo>
                    <a:pt x="6807" y="4894"/>
                    <a:pt x="6154" y="4619"/>
                    <a:pt x="5580" y="4619"/>
                  </a:cubicBezTo>
                  <a:cubicBezTo>
                    <a:pt x="4421" y="4619"/>
                    <a:pt x="3578" y="5735"/>
                    <a:pt x="3800" y="7452"/>
                  </a:cubicBezTo>
                  <a:cubicBezTo>
                    <a:pt x="3301" y="7091"/>
                    <a:pt x="2803" y="6934"/>
                    <a:pt x="2343" y="6934"/>
                  </a:cubicBezTo>
                  <a:cubicBezTo>
                    <a:pt x="1008" y="6934"/>
                    <a:pt x="1" y="8261"/>
                    <a:pt x="278" y="9772"/>
                  </a:cubicBezTo>
                  <a:lnTo>
                    <a:pt x="29526" y="9772"/>
                  </a:lnTo>
                  <a:cubicBezTo>
                    <a:pt x="29526" y="6388"/>
                    <a:pt x="27059" y="4628"/>
                    <a:pt x="24884" y="4628"/>
                  </a:cubicBezTo>
                  <a:cubicBezTo>
                    <a:pt x="24090" y="4628"/>
                    <a:pt x="23335" y="4862"/>
                    <a:pt x="22753" y="5339"/>
                  </a:cubicBezTo>
                  <a:cubicBezTo>
                    <a:pt x="22143" y="1889"/>
                    <a:pt x="19928" y="1"/>
                    <a:pt x="17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4"/>
            <p:cNvSpPr/>
            <p:nvPr/>
          </p:nvSpPr>
          <p:spPr>
            <a:xfrm flipH="1">
              <a:off x="3404461" y="754051"/>
              <a:ext cx="547283" cy="181124"/>
            </a:xfrm>
            <a:custGeom>
              <a:avLst/>
              <a:gdLst/>
              <a:ahLst/>
              <a:cxnLst/>
              <a:rect l="l" t="t" r="r" b="b"/>
              <a:pathLst>
                <a:path w="29527" h="9772" extrusionOk="0">
                  <a:moveTo>
                    <a:pt x="17662" y="1"/>
                  </a:moveTo>
                  <a:cubicBezTo>
                    <a:pt x="15697" y="1"/>
                    <a:pt x="13694" y="1420"/>
                    <a:pt x="12665" y="4469"/>
                  </a:cubicBezTo>
                  <a:cubicBezTo>
                    <a:pt x="11783" y="3198"/>
                    <a:pt x="10819" y="2638"/>
                    <a:pt x="9956" y="2638"/>
                  </a:cubicBezTo>
                  <a:cubicBezTo>
                    <a:pt x="8752" y="2638"/>
                    <a:pt x="7747" y="3730"/>
                    <a:pt x="7445" y="5505"/>
                  </a:cubicBezTo>
                  <a:cubicBezTo>
                    <a:pt x="6807" y="4894"/>
                    <a:pt x="6154" y="4619"/>
                    <a:pt x="5580" y="4619"/>
                  </a:cubicBezTo>
                  <a:cubicBezTo>
                    <a:pt x="4421" y="4619"/>
                    <a:pt x="3578" y="5735"/>
                    <a:pt x="3800" y="7452"/>
                  </a:cubicBezTo>
                  <a:cubicBezTo>
                    <a:pt x="3301" y="7091"/>
                    <a:pt x="2803" y="6934"/>
                    <a:pt x="2343" y="6934"/>
                  </a:cubicBezTo>
                  <a:cubicBezTo>
                    <a:pt x="1008" y="6934"/>
                    <a:pt x="1" y="8261"/>
                    <a:pt x="278" y="9772"/>
                  </a:cubicBezTo>
                  <a:lnTo>
                    <a:pt x="29526" y="9772"/>
                  </a:lnTo>
                  <a:cubicBezTo>
                    <a:pt x="29526" y="6388"/>
                    <a:pt x="27059" y="4628"/>
                    <a:pt x="24884" y="4628"/>
                  </a:cubicBezTo>
                  <a:cubicBezTo>
                    <a:pt x="24090" y="4628"/>
                    <a:pt x="23335" y="4862"/>
                    <a:pt x="22753" y="5339"/>
                  </a:cubicBezTo>
                  <a:cubicBezTo>
                    <a:pt x="22143" y="1889"/>
                    <a:pt x="19928" y="1"/>
                    <a:pt x="17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Alat Yang digunakan</a:t>
            </a:r>
            <a:endParaRPr dirty="0"/>
          </a:p>
        </p:txBody>
      </p:sp>
      <p:graphicFrame>
        <p:nvGraphicFramePr>
          <p:cNvPr id="1631" name="Google Shape;1631;p40"/>
          <p:cNvGraphicFramePr/>
          <p:nvPr>
            <p:extLst>
              <p:ext uri="{D42A27DB-BD31-4B8C-83A1-F6EECF244321}">
                <p14:modId xmlns:p14="http://schemas.microsoft.com/office/powerpoint/2010/main" val="90141014"/>
              </p:ext>
            </p:extLst>
          </p:nvPr>
        </p:nvGraphicFramePr>
        <p:xfrm>
          <a:off x="713225" y="1148512"/>
          <a:ext cx="7704000" cy="3200200"/>
        </p:xfrm>
        <a:graphic>
          <a:graphicData uri="http://schemas.openxmlformats.org/drawingml/2006/table">
            <a:tbl>
              <a:tblPr>
                <a:noFill/>
                <a:tableStyleId>{9D48A5A0-3600-4BA1-9730-880CCDA9D1DC}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Magra"/>
                          <a:ea typeface="Magra"/>
                          <a:cs typeface="Magra"/>
                          <a:sym typeface="Magra"/>
                        </a:rPr>
                        <a:t>Perangkat</a:t>
                      </a:r>
                      <a:endParaRPr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agra"/>
                        <a:ea typeface="Magra"/>
                        <a:cs typeface="Magra"/>
                        <a:sym typeface="Magr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200" b="1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latin typeface="Magra" panose="020B0604020202020204" charset="0"/>
                          <a:ea typeface="Capriola"/>
                          <a:cs typeface="Capriola"/>
                          <a:sym typeface="Capriola"/>
                        </a:rPr>
                        <a:t>Fungsi</a:t>
                      </a:r>
                      <a:endParaRPr sz="1200" b="1" dirty="0">
                        <a:solidFill>
                          <a:schemeClr val="bg2">
                            <a:lumMod val="75000"/>
                          </a:schemeClr>
                        </a:solidFill>
                        <a:latin typeface="Magra" panose="020B0604020202020204" charset="0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28968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accent6"/>
                          </a:solidFill>
                          <a:uFill>
                            <a:noFill/>
                          </a:uFill>
                          <a:latin typeface="Magra"/>
                          <a:ea typeface="Magra"/>
                          <a:cs typeface="Magra"/>
                          <a:sym typeface="Magra"/>
                        </a:rPr>
                        <a:t>ESP32</a:t>
                      </a:r>
                      <a:endParaRPr sz="1200" b="1" dirty="0">
                        <a:solidFill>
                          <a:schemeClr val="accent6"/>
                        </a:solidFill>
                        <a:latin typeface="Magra"/>
                        <a:ea typeface="Magra"/>
                        <a:cs typeface="Magra"/>
                        <a:sym typeface="Magr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Mikrokontroler yang digunakan untuk mengatur segala sesuatu pada perangkat IoT</a:t>
                      </a:r>
                      <a:endParaRPr sz="1000" dirty="0">
                        <a:solidFill>
                          <a:schemeClr val="accent4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accent6"/>
                          </a:solidFill>
                          <a:uFill>
                            <a:noFill/>
                          </a:uFill>
                          <a:latin typeface="Magra"/>
                          <a:ea typeface="Magra"/>
                          <a:cs typeface="Magra"/>
                          <a:sym typeface="Magra"/>
                        </a:rPr>
                        <a:t>Sensor Ultrasonic HC-SR04</a:t>
                      </a:r>
                      <a:endParaRPr sz="1200" b="1" dirty="0">
                        <a:solidFill>
                          <a:schemeClr val="accent6"/>
                        </a:solidFill>
                        <a:latin typeface="Magra"/>
                        <a:ea typeface="Magra"/>
                        <a:cs typeface="Magra"/>
                        <a:sym typeface="Magr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Sensor yang digunakan untuk mengukur ketinggian air pada kolam</a:t>
                      </a:r>
                      <a:endParaRPr sz="1000" dirty="0">
                        <a:solidFill>
                          <a:schemeClr val="accent4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accent6"/>
                          </a:solidFill>
                          <a:uFill>
                            <a:noFill/>
                          </a:uFill>
                          <a:latin typeface="Magra"/>
                          <a:ea typeface="Magra"/>
                          <a:cs typeface="Magra"/>
                          <a:sym typeface="Magra"/>
                        </a:rPr>
                        <a:t>Breadboard</a:t>
                      </a:r>
                      <a:endParaRPr sz="1200" b="1" dirty="0">
                        <a:solidFill>
                          <a:schemeClr val="accent6"/>
                        </a:solidFill>
                        <a:latin typeface="Magra"/>
                        <a:ea typeface="Magra"/>
                        <a:cs typeface="Magra"/>
                        <a:sym typeface="Magr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Prototyping untuk merangkai perangkat</a:t>
                      </a:r>
                      <a:endParaRPr sz="1000" dirty="0">
                        <a:solidFill>
                          <a:schemeClr val="accent4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accent6"/>
                          </a:solidFill>
                          <a:uFill>
                            <a:noFill/>
                          </a:uFill>
                          <a:latin typeface="Magra"/>
                          <a:ea typeface="Magra"/>
                          <a:cs typeface="Magra"/>
                          <a:sym typeface="Magra"/>
                        </a:rPr>
                        <a:t>Buzzer</a:t>
                      </a:r>
                      <a:endParaRPr sz="1200" b="1" dirty="0">
                        <a:solidFill>
                          <a:schemeClr val="accent6"/>
                        </a:solidFill>
                        <a:latin typeface="Magra"/>
                        <a:ea typeface="Magra"/>
                        <a:cs typeface="Magra"/>
                        <a:sym typeface="Magr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Sebagai bunyi pengingat jika level air kolam dibawah batas normal </a:t>
                      </a:r>
                      <a:endParaRPr sz="1000" dirty="0">
                        <a:solidFill>
                          <a:schemeClr val="accent4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accent6"/>
                          </a:solidFill>
                          <a:uFill>
                            <a:noFill/>
                          </a:uFill>
                          <a:latin typeface="Magra"/>
                          <a:ea typeface="Magra"/>
                          <a:cs typeface="Magra"/>
                          <a:sym typeface="Magra"/>
                        </a:rPr>
                        <a:t>Led</a:t>
                      </a:r>
                      <a:endParaRPr sz="1200" b="1" dirty="0">
                        <a:solidFill>
                          <a:schemeClr val="accent6"/>
                        </a:solidFill>
                        <a:latin typeface="Magra"/>
                        <a:ea typeface="Magra"/>
                        <a:cs typeface="Magra"/>
                        <a:sym typeface="Magr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Sebagai indikator status monitoring pada mode manual/otomatis</a:t>
                      </a:r>
                      <a:endParaRPr sz="1000" dirty="0">
                        <a:solidFill>
                          <a:schemeClr val="accent4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accent6"/>
                          </a:solidFill>
                          <a:uFill>
                            <a:noFill/>
                          </a:uFill>
                          <a:latin typeface="Magra"/>
                          <a:ea typeface="Magra"/>
                          <a:cs typeface="Magra"/>
                          <a:sym typeface="Magra"/>
                        </a:rPr>
                        <a:t>Relay</a:t>
                      </a:r>
                      <a:endParaRPr sz="1200" b="1" dirty="0">
                        <a:solidFill>
                          <a:schemeClr val="accent6"/>
                        </a:solidFill>
                        <a:latin typeface="Magra"/>
                        <a:ea typeface="Magra"/>
                        <a:cs typeface="Magra"/>
                        <a:sym typeface="Magr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Sebagai switch pompa air ketika level air kolam ikan pada level normal</a:t>
                      </a:r>
                      <a:endParaRPr sz="1000" dirty="0">
                        <a:solidFill>
                          <a:schemeClr val="accent4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6"/>
                          </a:solidFill>
                          <a:latin typeface="Magra"/>
                          <a:ea typeface="Magra"/>
                          <a:cs typeface="Magra"/>
                          <a:sym typeface="Magra"/>
                        </a:rPr>
                        <a:t>Kabel Jumper</a:t>
                      </a:r>
                      <a:endParaRPr sz="1200" b="1" dirty="0">
                        <a:solidFill>
                          <a:schemeClr val="accent6"/>
                        </a:solidFill>
                        <a:latin typeface="Magra"/>
                        <a:ea typeface="Magra"/>
                        <a:cs typeface="Magra"/>
                        <a:sym typeface="Magr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Sebagai </a:t>
                      </a:r>
                      <a:r>
                        <a:rPr lang="en-US" sz="1000" dirty="0" err="1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kabel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penghubung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antar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 perangkat IoT</a:t>
                      </a:r>
                      <a:endParaRPr sz="1000" dirty="0">
                        <a:solidFill>
                          <a:schemeClr val="accent4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908062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accent6"/>
                          </a:solidFill>
                          <a:latin typeface="Magra"/>
                          <a:ea typeface="Magra"/>
                          <a:cs typeface="Magra"/>
                          <a:sym typeface="Magra"/>
                        </a:rPr>
                        <a:t>Resistor 220 ohm</a:t>
                      </a:r>
                      <a:endParaRPr sz="1200" b="1" dirty="0">
                        <a:solidFill>
                          <a:schemeClr val="accent6"/>
                        </a:solidFill>
                        <a:latin typeface="Magra"/>
                        <a:ea typeface="Magra"/>
                        <a:cs typeface="Magra"/>
                        <a:sym typeface="Magr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Sebagai </a:t>
                      </a:r>
                      <a:r>
                        <a:rPr lang="en-US" sz="1000" dirty="0" err="1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pengontrol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daya</a:t>
                      </a:r>
                      <a:r>
                        <a:rPr lang="en-US" sz="1000" dirty="0">
                          <a:solidFill>
                            <a:schemeClr val="accent4"/>
                          </a:solidFill>
                          <a:latin typeface="Capriola"/>
                          <a:ea typeface="Capriola"/>
                          <a:cs typeface="Capriola"/>
                          <a:sym typeface="Capriola"/>
                        </a:rPr>
                        <a:t> pada LED</a:t>
                      </a:r>
                      <a:endParaRPr sz="1000" dirty="0">
                        <a:solidFill>
                          <a:schemeClr val="accent4"/>
                        </a:solidFill>
                        <a:latin typeface="Capriola"/>
                        <a:ea typeface="Capriola"/>
                        <a:cs typeface="Capriola"/>
                        <a:sym typeface="Capriola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64878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4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Konsep Rancangan Perangkat</a:t>
            </a:r>
            <a:endParaRPr dirty="0"/>
          </a:p>
        </p:txBody>
      </p:sp>
      <p:grpSp>
        <p:nvGrpSpPr>
          <p:cNvPr id="1934" name="Google Shape;1934;p46"/>
          <p:cNvGrpSpPr/>
          <p:nvPr/>
        </p:nvGrpSpPr>
        <p:grpSpPr>
          <a:xfrm>
            <a:off x="6617590" y="354780"/>
            <a:ext cx="1813136" cy="362688"/>
            <a:chOff x="6617590" y="354780"/>
            <a:chExt cx="1813136" cy="362688"/>
          </a:xfrm>
        </p:grpSpPr>
        <p:sp>
          <p:nvSpPr>
            <p:cNvPr id="1935" name="Google Shape;1935;p46"/>
            <p:cNvSpPr/>
            <p:nvPr/>
          </p:nvSpPr>
          <p:spPr>
            <a:xfrm flipH="1">
              <a:off x="7334831" y="354780"/>
              <a:ext cx="1095895" cy="362688"/>
            </a:xfrm>
            <a:custGeom>
              <a:avLst/>
              <a:gdLst/>
              <a:ahLst/>
              <a:cxnLst/>
              <a:rect l="l" t="t" r="r" b="b"/>
              <a:pathLst>
                <a:path w="29527" h="9772" extrusionOk="0">
                  <a:moveTo>
                    <a:pt x="17662" y="1"/>
                  </a:moveTo>
                  <a:cubicBezTo>
                    <a:pt x="15697" y="1"/>
                    <a:pt x="13694" y="1420"/>
                    <a:pt x="12665" y="4469"/>
                  </a:cubicBezTo>
                  <a:cubicBezTo>
                    <a:pt x="11783" y="3198"/>
                    <a:pt x="10819" y="2638"/>
                    <a:pt x="9956" y="2638"/>
                  </a:cubicBezTo>
                  <a:cubicBezTo>
                    <a:pt x="8752" y="2638"/>
                    <a:pt x="7747" y="3730"/>
                    <a:pt x="7445" y="5505"/>
                  </a:cubicBezTo>
                  <a:cubicBezTo>
                    <a:pt x="6807" y="4894"/>
                    <a:pt x="6154" y="4619"/>
                    <a:pt x="5580" y="4619"/>
                  </a:cubicBezTo>
                  <a:cubicBezTo>
                    <a:pt x="4421" y="4619"/>
                    <a:pt x="3578" y="5735"/>
                    <a:pt x="3800" y="7452"/>
                  </a:cubicBezTo>
                  <a:cubicBezTo>
                    <a:pt x="3301" y="7091"/>
                    <a:pt x="2803" y="6934"/>
                    <a:pt x="2343" y="6934"/>
                  </a:cubicBezTo>
                  <a:cubicBezTo>
                    <a:pt x="1008" y="6934"/>
                    <a:pt x="1" y="8261"/>
                    <a:pt x="278" y="9772"/>
                  </a:cubicBezTo>
                  <a:lnTo>
                    <a:pt x="29526" y="9772"/>
                  </a:lnTo>
                  <a:cubicBezTo>
                    <a:pt x="29526" y="6388"/>
                    <a:pt x="27059" y="4628"/>
                    <a:pt x="24884" y="4628"/>
                  </a:cubicBezTo>
                  <a:cubicBezTo>
                    <a:pt x="24090" y="4628"/>
                    <a:pt x="23335" y="4862"/>
                    <a:pt x="22753" y="5339"/>
                  </a:cubicBezTo>
                  <a:cubicBezTo>
                    <a:pt x="22143" y="1889"/>
                    <a:pt x="19928" y="1"/>
                    <a:pt x="17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6"/>
            <p:cNvSpPr/>
            <p:nvPr/>
          </p:nvSpPr>
          <p:spPr>
            <a:xfrm>
              <a:off x="6617590" y="401529"/>
              <a:ext cx="930590" cy="275936"/>
            </a:xfrm>
            <a:custGeom>
              <a:avLst/>
              <a:gdLst/>
              <a:ahLst/>
              <a:cxnLst/>
              <a:rect l="l" t="t" r="r" b="b"/>
              <a:pathLst>
                <a:path w="23975" h="7109" extrusionOk="0">
                  <a:moveTo>
                    <a:pt x="16774" y="0"/>
                  </a:moveTo>
                  <a:cubicBezTo>
                    <a:pt x="15688" y="0"/>
                    <a:pt x="14543" y="629"/>
                    <a:pt x="13713" y="1930"/>
                  </a:cubicBezTo>
                  <a:cubicBezTo>
                    <a:pt x="12684" y="752"/>
                    <a:pt x="11258" y="96"/>
                    <a:pt x="9863" y="96"/>
                  </a:cubicBezTo>
                  <a:cubicBezTo>
                    <a:pt x="7944" y="96"/>
                    <a:pt x="6082" y="1336"/>
                    <a:pt x="5386" y="4167"/>
                  </a:cubicBezTo>
                  <a:cubicBezTo>
                    <a:pt x="4619" y="3792"/>
                    <a:pt x="3915" y="3600"/>
                    <a:pt x="3279" y="3600"/>
                  </a:cubicBezTo>
                  <a:cubicBezTo>
                    <a:pt x="1805" y="3600"/>
                    <a:pt x="695" y="4633"/>
                    <a:pt x="1" y="6818"/>
                  </a:cubicBezTo>
                  <a:lnTo>
                    <a:pt x="23615" y="7108"/>
                  </a:lnTo>
                  <a:cubicBezTo>
                    <a:pt x="23974" y="5290"/>
                    <a:pt x="22569" y="3646"/>
                    <a:pt x="20568" y="3646"/>
                  </a:cubicBezTo>
                  <a:cubicBezTo>
                    <a:pt x="20380" y="3646"/>
                    <a:pt x="20187" y="3660"/>
                    <a:pt x="19990" y="3690"/>
                  </a:cubicBezTo>
                  <a:cubicBezTo>
                    <a:pt x="19746" y="1271"/>
                    <a:pt x="18319" y="0"/>
                    <a:pt x="16774" y="0"/>
                  </a:cubicBezTo>
                  <a:close/>
                </a:path>
              </a:pathLst>
            </a:custGeom>
            <a:solidFill>
              <a:srgbClr val="EFEFEF">
                <a:alpha val="821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4265B5E-4A14-D2AC-5563-BD9255567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522" y="1202420"/>
            <a:ext cx="6834955" cy="28537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1" name="Google Shape;1941;p47"/>
          <p:cNvGrpSpPr/>
          <p:nvPr/>
        </p:nvGrpSpPr>
        <p:grpSpPr>
          <a:xfrm>
            <a:off x="4136950" y="2873578"/>
            <a:ext cx="888750" cy="1435375"/>
            <a:chOff x="4136950" y="2873578"/>
            <a:chExt cx="888750" cy="1435375"/>
          </a:xfrm>
        </p:grpSpPr>
        <p:sp>
          <p:nvSpPr>
            <p:cNvPr id="1942" name="Google Shape;1942;p47"/>
            <p:cNvSpPr/>
            <p:nvPr/>
          </p:nvSpPr>
          <p:spPr>
            <a:xfrm rot="7361" flipH="1">
              <a:off x="4340691" y="2873878"/>
              <a:ext cx="280201" cy="1194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7"/>
            <p:cNvSpPr/>
            <p:nvPr/>
          </p:nvSpPr>
          <p:spPr>
            <a:xfrm rot="6095" flipH="1">
              <a:off x="4720093" y="3092128"/>
              <a:ext cx="169200" cy="720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7"/>
            <p:cNvSpPr/>
            <p:nvPr/>
          </p:nvSpPr>
          <p:spPr>
            <a:xfrm rot="6095" flipH="1">
              <a:off x="4487393" y="4236803"/>
              <a:ext cx="169200" cy="72000"/>
            </a:xfrm>
            <a:prstGeom prst="ellipse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5" name="Google Shape;1945;p47"/>
            <p:cNvGrpSpPr/>
            <p:nvPr/>
          </p:nvGrpSpPr>
          <p:grpSpPr>
            <a:xfrm>
              <a:off x="4136950" y="3780588"/>
              <a:ext cx="483950" cy="295550"/>
              <a:chOff x="-1677100" y="665488"/>
              <a:chExt cx="483950" cy="295550"/>
            </a:xfrm>
          </p:grpSpPr>
          <p:sp>
            <p:nvSpPr>
              <p:cNvPr id="1946" name="Google Shape;1946;p47"/>
              <p:cNvSpPr/>
              <p:nvPr/>
            </p:nvSpPr>
            <p:spPr>
              <a:xfrm>
                <a:off x="-1619325" y="675488"/>
                <a:ext cx="268550" cy="261600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10464" extrusionOk="0">
                    <a:moveTo>
                      <a:pt x="8264" y="1"/>
                    </a:moveTo>
                    <a:cubicBezTo>
                      <a:pt x="7319" y="1"/>
                      <a:pt x="3441" y="26"/>
                      <a:pt x="1836" y="435"/>
                    </a:cubicBezTo>
                    <a:cubicBezTo>
                      <a:pt x="1" y="902"/>
                      <a:pt x="1469" y="1802"/>
                      <a:pt x="6772" y="2570"/>
                    </a:cubicBezTo>
                    <a:lnTo>
                      <a:pt x="7840" y="5405"/>
                    </a:lnTo>
                    <a:cubicBezTo>
                      <a:pt x="7840" y="5405"/>
                      <a:pt x="4871" y="10108"/>
                      <a:pt x="5905" y="10442"/>
                    </a:cubicBezTo>
                    <a:cubicBezTo>
                      <a:pt x="5947" y="10457"/>
                      <a:pt x="5993" y="10464"/>
                      <a:pt x="6043" y="10464"/>
                    </a:cubicBezTo>
                    <a:cubicBezTo>
                      <a:pt x="7239" y="10464"/>
                      <a:pt x="10742" y="6439"/>
                      <a:pt x="10742" y="6439"/>
                    </a:cubicBezTo>
                    <a:lnTo>
                      <a:pt x="8474" y="1"/>
                    </a:lnTo>
                    <a:cubicBezTo>
                      <a:pt x="8474" y="1"/>
                      <a:pt x="8399" y="1"/>
                      <a:pt x="82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47"/>
              <p:cNvSpPr/>
              <p:nvPr/>
            </p:nvSpPr>
            <p:spPr>
              <a:xfrm>
                <a:off x="-1677100" y="820688"/>
                <a:ext cx="98675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2133" extrusionOk="0">
                    <a:moveTo>
                      <a:pt x="682" y="1"/>
                    </a:moveTo>
                    <a:cubicBezTo>
                      <a:pt x="273" y="1"/>
                      <a:pt x="0" y="92"/>
                      <a:pt x="10" y="231"/>
                    </a:cubicBezTo>
                    <a:cubicBezTo>
                      <a:pt x="77" y="731"/>
                      <a:pt x="3946" y="2132"/>
                      <a:pt x="3946" y="2132"/>
                    </a:cubicBezTo>
                    <a:cubicBezTo>
                      <a:pt x="3384" y="514"/>
                      <a:pt x="1650" y="1"/>
                      <a:pt x="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47"/>
              <p:cNvSpPr/>
              <p:nvPr/>
            </p:nvSpPr>
            <p:spPr>
              <a:xfrm>
                <a:off x="-1643500" y="873988"/>
                <a:ext cx="72575" cy="8705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482" extrusionOk="0">
                    <a:moveTo>
                      <a:pt x="2602" y="0"/>
                    </a:moveTo>
                    <a:cubicBezTo>
                      <a:pt x="2602" y="0"/>
                      <a:pt x="1" y="3102"/>
                      <a:pt x="267" y="3436"/>
                    </a:cubicBezTo>
                    <a:cubicBezTo>
                      <a:pt x="291" y="3466"/>
                      <a:pt x="337" y="3481"/>
                      <a:pt x="400" y="3481"/>
                    </a:cubicBezTo>
                    <a:cubicBezTo>
                      <a:pt x="963" y="3481"/>
                      <a:pt x="2902" y="2280"/>
                      <a:pt x="26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47"/>
              <p:cNvSpPr/>
              <p:nvPr/>
            </p:nvSpPr>
            <p:spPr>
              <a:xfrm>
                <a:off x="-1607650" y="665488"/>
                <a:ext cx="414500" cy="213650"/>
              </a:xfrm>
              <a:custGeom>
                <a:avLst/>
                <a:gdLst/>
                <a:ahLst/>
                <a:cxnLst/>
                <a:rect l="l" t="t" r="r" b="b"/>
                <a:pathLst>
                  <a:path w="16580" h="8546" extrusionOk="0">
                    <a:moveTo>
                      <a:pt x="10508" y="1"/>
                    </a:moveTo>
                    <a:cubicBezTo>
                      <a:pt x="5972" y="34"/>
                      <a:pt x="1" y="4304"/>
                      <a:pt x="1168" y="8340"/>
                    </a:cubicBezTo>
                    <a:cubicBezTo>
                      <a:pt x="2040" y="8477"/>
                      <a:pt x="2917" y="8545"/>
                      <a:pt x="3792" y="8545"/>
                    </a:cubicBezTo>
                    <a:cubicBezTo>
                      <a:pt x="5899" y="8545"/>
                      <a:pt x="7995" y="8151"/>
                      <a:pt x="9975" y="7373"/>
                    </a:cubicBezTo>
                    <a:cubicBezTo>
                      <a:pt x="14578" y="5505"/>
                      <a:pt x="16579" y="3036"/>
                      <a:pt x="16579" y="3036"/>
                    </a:cubicBezTo>
                    <a:cubicBezTo>
                      <a:pt x="16579" y="3036"/>
                      <a:pt x="15012" y="1"/>
                      <a:pt x="105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47"/>
              <p:cNvSpPr/>
              <p:nvPr/>
            </p:nvSpPr>
            <p:spPr>
              <a:xfrm>
                <a:off x="-1396650" y="740563"/>
                <a:ext cx="78400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3636" fill="none" extrusionOk="0">
                    <a:moveTo>
                      <a:pt x="3136" y="3636"/>
                    </a:moveTo>
                    <a:cubicBezTo>
                      <a:pt x="0" y="2569"/>
                      <a:pt x="134" y="0"/>
                      <a:pt x="134" y="0"/>
                    </a:cubicBez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47"/>
              <p:cNvSpPr/>
              <p:nvPr/>
            </p:nvSpPr>
            <p:spPr>
              <a:xfrm>
                <a:off x="-1342450" y="730538"/>
                <a:ext cx="32550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269" extrusionOk="0">
                    <a:moveTo>
                      <a:pt x="601" y="1"/>
                    </a:moveTo>
                    <a:cubicBezTo>
                      <a:pt x="267" y="34"/>
                      <a:pt x="0" y="334"/>
                      <a:pt x="34" y="668"/>
                    </a:cubicBezTo>
                    <a:cubicBezTo>
                      <a:pt x="34" y="1001"/>
                      <a:pt x="334" y="1268"/>
                      <a:pt x="668" y="1268"/>
                    </a:cubicBezTo>
                    <a:cubicBezTo>
                      <a:pt x="1035" y="1235"/>
                      <a:pt x="1301" y="935"/>
                      <a:pt x="1268" y="601"/>
                    </a:cubicBezTo>
                    <a:cubicBezTo>
                      <a:pt x="1235" y="268"/>
                      <a:pt x="968" y="1"/>
                      <a:pt x="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47"/>
              <p:cNvSpPr/>
              <p:nvPr/>
            </p:nvSpPr>
            <p:spPr>
              <a:xfrm>
                <a:off x="-1334100" y="738888"/>
                <a:ext cx="83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34" extrusionOk="0">
                    <a:moveTo>
                      <a:pt x="133" y="0"/>
                    </a:moveTo>
                    <a:cubicBezTo>
                      <a:pt x="67" y="0"/>
                      <a:pt x="0" y="100"/>
                      <a:pt x="0" y="167"/>
                    </a:cubicBezTo>
                    <a:cubicBezTo>
                      <a:pt x="0" y="267"/>
                      <a:pt x="67" y="334"/>
                      <a:pt x="167" y="334"/>
                    </a:cubicBezTo>
                    <a:cubicBezTo>
                      <a:pt x="267" y="334"/>
                      <a:pt x="334" y="267"/>
                      <a:pt x="334" y="167"/>
                    </a:cubicBezTo>
                    <a:cubicBezTo>
                      <a:pt x="334" y="67"/>
                      <a:pt x="234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3" name="Google Shape;1953;p47"/>
            <p:cNvGrpSpPr/>
            <p:nvPr/>
          </p:nvGrpSpPr>
          <p:grpSpPr>
            <a:xfrm>
              <a:off x="4583700" y="3404563"/>
              <a:ext cx="442000" cy="203375"/>
              <a:chOff x="3029000" y="3167975"/>
              <a:chExt cx="442000" cy="203375"/>
            </a:xfrm>
          </p:grpSpPr>
          <p:sp>
            <p:nvSpPr>
              <p:cNvPr id="1954" name="Google Shape;1954;p47"/>
              <p:cNvSpPr/>
              <p:nvPr/>
            </p:nvSpPr>
            <p:spPr>
              <a:xfrm>
                <a:off x="3134900" y="3167975"/>
                <a:ext cx="189500" cy="203375"/>
              </a:xfrm>
              <a:custGeom>
                <a:avLst/>
                <a:gdLst/>
                <a:ahLst/>
                <a:cxnLst/>
                <a:rect l="l" t="t" r="r" b="b"/>
                <a:pathLst>
                  <a:path w="7580" h="8135" extrusionOk="0">
                    <a:moveTo>
                      <a:pt x="4307" y="1"/>
                    </a:moveTo>
                    <a:cubicBezTo>
                      <a:pt x="3145" y="1"/>
                      <a:pt x="1903" y="214"/>
                      <a:pt x="1235" y="724"/>
                    </a:cubicBezTo>
                    <a:cubicBezTo>
                      <a:pt x="1" y="1691"/>
                      <a:pt x="201" y="6661"/>
                      <a:pt x="1869" y="7262"/>
                    </a:cubicBezTo>
                    <a:cubicBezTo>
                      <a:pt x="3134" y="7717"/>
                      <a:pt x="4841" y="8134"/>
                      <a:pt x="5621" y="8134"/>
                    </a:cubicBezTo>
                    <a:cubicBezTo>
                      <a:pt x="5868" y="8134"/>
                      <a:pt x="6022" y="8092"/>
                      <a:pt x="6039" y="7996"/>
                    </a:cubicBezTo>
                    <a:cubicBezTo>
                      <a:pt x="6139" y="7595"/>
                      <a:pt x="3370" y="6028"/>
                      <a:pt x="3370" y="6028"/>
                    </a:cubicBezTo>
                    <a:lnTo>
                      <a:pt x="3537" y="1558"/>
                    </a:lnTo>
                    <a:cubicBezTo>
                      <a:pt x="3945" y="1618"/>
                      <a:pt x="4333" y="1645"/>
                      <a:pt x="4692" y="1645"/>
                    </a:cubicBezTo>
                    <a:cubicBezTo>
                      <a:pt x="6505" y="1645"/>
                      <a:pt x="7580" y="958"/>
                      <a:pt x="6772" y="457"/>
                    </a:cubicBezTo>
                    <a:cubicBezTo>
                      <a:pt x="6330" y="173"/>
                      <a:pt x="5351" y="1"/>
                      <a:pt x="43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7"/>
              <p:cNvSpPr/>
              <p:nvPr/>
            </p:nvSpPr>
            <p:spPr>
              <a:xfrm>
                <a:off x="3351725" y="3228375"/>
                <a:ext cx="106775" cy="64450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578" extrusionOk="0">
                    <a:moveTo>
                      <a:pt x="3786" y="1"/>
                    </a:moveTo>
                    <a:cubicBezTo>
                      <a:pt x="2892" y="1"/>
                      <a:pt x="228" y="818"/>
                      <a:pt x="1" y="2577"/>
                    </a:cubicBezTo>
                    <a:cubicBezTo>
                      <a:pt x="1" y="2577"/>
                      <a:pt x="4270" y="376"/>
                      <a:pt x="4070" y="76"/>
                    </a:cubicBezTo>
                    <a:cubicBezTo>
                      <a:pt x="4045" y="26"/>
                      <a:pt x="3943" y="1"/>
                      <a:pt x="378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47"/>
              <p:cNvSpPr/>
              <p:nvPr/>
            </p:nvSpPr>
            <p:spPr>
              <a:xfrm>
                <a:off x="3346125" y="3292800"/>
                <a:ext cx="124875" cy="55525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2221" extrusionOk="0">
                    <a:moveTo>
                      <a:pt x="225" y="0"/>
                    </a:moveTo>
                    <a:lnTo>
                      <a:pt x="225" y="0"/>
                    </a:lnTo>
                    <a:cubicBezTo>
                      <a:pt x="0" y="366"/>
                      <a:pt x="1880" y="2220"/>
                      <a:pt x="3495" y="2220"/>
                    </a:cubicBezTo>
                    <a:cubicBezTo>
                      <a:pt x="3798" y="2220"/>
                      <a:pt x="4092" y="2155"/>
                      <a:pt x="4361" y="2002"/>
                    </a:cubicBezTo>
                    <a:cubicBezTo>
                      <a:pt x="4995" y="1668"/>
                      <a:pt x="225" y="1"/>
                      <a:pt x="22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47"/>
              <p:cNvSpPr/>
              <p:nvPr/>
            </p:nvSpPr>
            <p:spPr>
              <a:xfrm>
                <a:off x="3029000" y="3184850"/>
                <a:ext cx="334850" cy="165025"/>
              </a:xfrm>
              <a:custGeom>
                <a:avLst/>
                <a:gdLst/>
                <a:ahLst/>
                <a:cxnLst/>
                <a:rect l="l" t="t" r="r" b="b"/>
                <a:pathLst>
                  <a:path w="13394" h="6601" extrusionOk="0">
                    <a:moveTo>
                      <a:pt x="5827" y="0"/>
                    </a:moveTo>
                    <a:cubicBezTo>
                      <a:pt x="5708" y="0"/>
                      <a:pt x="5589" y="5"/>
                      <a:pt x="5471" y="15"/>
                    </a:cubicBezTo>
                    <a:cubicBezTo>
                      <a:pt x="2002" y="316"/>
                      <a:pt x="1" y="4585"/>
                      <a:pt x="167" y="5286"/>
                    </a:cubicBezTo>
                    <a:cubicBezTo>
                      <a:pt x="262" y="5682"/>
                      <a:pt x="2308" y="6601"/>
                      <a:pt x="5208" y="6601"/>
                    </a:cubicBezTo>
                    <a:cubicBezTo>
                      <a:pt x="7437" y="6601"/>
                      <a:pt x="10170" y="6058"/>
                      <a:pt x="12910" y="4318"/>
                    </a:cubicBezTo>
                    <a:cubicBezTo>
                      <a:pt x="13393" y="3996"/>
                      <a:pt x="9238" y="0"/>
                      <a:pt x="58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47"/>
              <p:cNvSpPr/>
              <p:nvPr/>
            </p:nvSpPr>
            <p:spPr>
              <a:xfrm>
                <a:off x="3164925" y="3257775"/>
                <a:ext cx="20875" cy="92600"/>
              </a:xfrm>
              <a:custGeom>
                <a:avLst/>
                <a:gdLst/>
                <a:ahLst/>
                <a:cxnLst/>
                <a:rect l="l" t="t" r="r" b="b"/>
                <a:pathLst>
                  <a:path w="835" h="3704" fill="none" extrusionOk="0">
                    <a:moveTo>
                      <a:pt x="1" y="0"/>
                    </a:moveTo>
                    <a:cubicBezTo>
                      <a:pt x="835" y="1535"/>
                      <a:pt x="468" y="3169"/>
                      <a:pt x="34" y="3703"/>
                    </a:cubicBez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47"/>
              <p:cNvSpPr/>
              <p:nvPr/>
            </p:nvSpPr>
            <p:spPr>
              <a:xfrm>
                <a:off x="3081550" y="3257050"/>
                <a:ext cx="28375" cy="2567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027" extrusionOk="0">
                    <a:moveTo>
                      <a:pt x="563" y="0"/>
                    </a:moveTo>
                    <a:cubicBezTo>
                      <a:pt x="508" y="0"/>
                      <a:pt x="454" y="9"/>
                      <a:pt x="400" y="29"/>
                    </a:cubicBezTo>
                    <a:cubicBezTo>
                      <a:pt x="133" y="130"/>
                      <a:pt x="0" y="396"/>
                      <a:pt x="100" y="663"/>
                    </a:cubicBezTo>
                    <a:cubicBezTo>
                      <a:pt x="153" y="877"/>
                      <a:pt x="356" y="1026"/>
                      <a:pt x="572" y="1026"/>
                    </a:cubicBezTo>
                    <a:cubicBezTo>
                      <a:pt x="626" y="1026"/>
                      <a:pt x="681" y="1017"/>
                      <a:pt x="734" y="997"/>
                    </a:cubicBezTo>
                    <a:cubicBezTo>
                      <a:pt x="1001" y="897"/>
                      <a:pt x="1134" y="630"/>
                      <a:pt x="1067" y="363"/>
                    </a:cubicBezTo>
                    <a:cubicBezTo>
                      <a:pt x="987" y="150"/>
                      <a:pt x="779" y="0"/>
                      <a:pt x="5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47"/>
              <p:cNvSpPr/>
              <p:nvPr/>
            </p:nvSpPr>
            <p:spPr>
              <a:xfrm>
                <a:off x="3088200" y="3264950"/>
                <a:ext cx="7550" cy="7025"/>
              </a:xfrm>
              <a:custGeom>
                <a:avLst/>
                <a:gdLst/>
                <a:ahLst/>
                <a:cxnLst/>
                <a:rect l="l" t="t" r="r" b="b"/>
                <a:pathLst>
                  <a:path w="302" h="281" extrusionOk="0">
                    <a:moveTo>
                      <a:pt x="159" y="1"/>
                    </a:moveTo>
                    <a:cubicBezTo>
                      <a:pt x="139" y="1"/>
                      <a:pt x="119" y="5"/>
                      <a:pt x="101" y="14"/>
                    </a:cubicBezTo>
                    <a:cubicBezTo>
                      <a:pt x="34" y="14"/>
                      <a:pt x="1" y="114"/>
                      <a:pt x="34" y="180"/>
                    </a:cubicBezTo>
                    <a:cubicBezTo>
                      <a:pt x="34" y="247"/>
                      <a:pt x="134" y="281"/>
                      <a:pt x="201" y="281"/>
                    </a:cubicBezTo>
                    <a:cubicBezTo>
                      <a:pt x="268" y="247"/>
                      <a:pt x="301" y="147"/>
                      <a:pt x="268" y="80"/>
                    </a:cubicBezTo>
                    <a:cubicBezTo>
                      <a:pt x="268" y="32"/>
                      <a:pt x="214" y="1"/>
                      <a:pt x="1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61" name="Google Shape;1961;p47"/>
          <p:cNvSpPr txBox="1">
            <a:spLocks noGrp="1"/>
          </p:cNvSpPr>
          <p:nvPr>
            <p:ph type="subTitle" idx="1"/>
          </p:nvPr>
        </p:nvSpPr>
        <p:spPr>
          <a:xfrm>
            <a:off x="1045425" y="2732061"/>
            <a:ext cx="2931600" cy="1711200"/>
          </a:xfrm>
          <a:prstGeom prst="rect">
            <a:avLst/>
          </a:prstGeom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Mercury is the closest planet to the Sun and the smallest one in the Solar System. This planet's name has nothing to do with the liquid metal</a:t>
            </a:r>
            <a:endParaRPr/>
          </a:p>
        </p:txBody>
      </p:sp>
      <p:sp>
        <p:nvSpPr>
          <p:cNvPr id="1962" name="Google Shape;1962;p47"/>
          <p:cNvSpPr txBox="1">
            <a:spLocks noGrp="1"/>
          </p:cNvSpPr>
          <p:nvPr>
            <p:ph type="subTitle" idx="2"/>
          </p:nvPr>
        </p:nvSpPr>
        <p:spPr>
          <a:xfrm>
            <a:off x="5166975" y="2732055"/>
            <a:ext cx="2931600" cy="1711200"/>
          </a:xfrm>
          <a:prstGeom prst="rect">
            <a:avLst/>
          </a:prstGeom>
        </p:spPr>
        <p:txBody>
          <a:bodyPr spcFirstLastPara="1" wrap="square" lIns="91425" tIns="91425" rIns="18287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Earth is the third planet from the Sun and the only one that harbors life in the Solar System. It’s the planet where we all live on</a:t>
            </a:r>
            <a:endParaRPr/>
          </a:p>
        </p:txBody>
      </p:sp>
      <p:sp>
        <p:nvSpPr>
          <p:cNvPr id="1963" name="Google Shape;1963;p47"/>
          <p:cNvSpPr txBox="1">
            <a:spLocks noGrp="1"/>
          </p:cNvSpPr>
          <p:nvPr>
            <p:ph type="subTitle" idx="3"/>
          </p:nvPr>
        </p:nvSpPr>
        <p:spPr>
          <a:xfrm>
            <a:off x="1045425" y="1992032"/>
            <a:ext cx="2931600" cy="4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1964" name="Google Shape;1964;p47"/>
          <p:cNvSpPr txBox="1">
            <a:spLocks noGrp="1"/>
          </p:cNvSpPr>
          <p:nvPr>
            <p:ph type="subTitle" idx="4"/>
          </p:nvPr>
        </p:nvSpPr>
        <p:spPr>
          <a:xfrm>
            <a:off x="5166975" y="1992032"/>
            <a:ext cx="2931600" cy="4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grpSp>
        <p:nvGrpSpPr>
          <p:cNvPr id="1965" name="Google Shape;1965;p47"/>
          <p:cNvGrpSpPr/>
          <p:nvPr/>
        </p:nvGrpSpPr>
        <p:grpSpPr>
          <a:xfrm>
            <a:off x="1045425" y="539500"/>
            <a:ext cx="1569925" cy="1239225"/>
            <a:chOff x="1045425" y="539500"/>
            <a:chExt cx="1569925" cy="1239225"/>
          </a:xfrm>
        </p:grpSpPr>
        <p:grpSp>
          <p:nvGrpSpPr>
            <p:cNvPr id="1966" name="Google Shape;1966;p47"/>
            <p:cNvGrpSpPr/>
            <p:nvPr/>
          </p:nvGrpSpPr>
          <p:grpSpPr>
            <a:xfrm>
              <a:off x="1045425" y="539500"/>
              <a:ext cx="1569925" cy="1239225"/>
              <a:chOff x="1045425" y="636325"/>
              <a:chExt cx="1569925" cy="1239225"/>
            </a:xfrm>
          </p:grpSpPr>
          <p:sp>
            <p:nvSpPr>
              <p:cNvPr id="1967" name="Google Shape;1967;p47"/>
              <p:cNvSpPr/>
              <p:nvPr/>
            </p:nvSpPr>
            <p:spPr>
              <a:xfrm>
                <a:off x="1045425" y="1127300"/>
                <a:ext cx="557925" cy="515550"/>
              </a:xfrm>
              <a:custGeom>
                <a:avLst/>
                <a:gdLst/>
                <a:ahLst/>
                <a:cxnLst/>
                <a:rect l="l" t="t" r="r" b="b"/>
                <a:pathLst>
                  <a:path w="22317" h="20622" extrusionOk="0">
                    <a:moveTo>
                      <a:pt x="5600" y="1"/>
                    </a:moveTo>
                    <a:cubicBezTo>
                      <a:pt x="4857" y="1"/>
                      <a:pt x="4188" y="164"/>
                      <a:pt x="3603" y="476"/>
                    </a:cubicBezTo>
                    <a:cubicBezTo>
                      <a:pt x="1" y="2410"/>
                      <a:pt x="6939" y="8081"/>
                      <a:pt x="8207" y="9849"/>
                    </a:cubicBezTo>
                    <a:cubicBezTo>
                      <a:pt x="9441" y="11583"/>
                      <a:pt x="5572" y="13518"/>
                      <a:pt x="9441" y="14919"/>
                    </a:cubicBezTo>
                    <a:cubicBezTo>
                      <a:pt x="13344" y="16320"/>
                      <a:pt x="13877" y="15186"/>
                      <a:pt x="15846" y="18455"/>
                    </a:cubicBezTo>
                    <a:cubicBezTo>
                      <a:pt x="16887" y="20215"/>
                      <a:pt x="18683" y="20621"/>
                      <a:pt x="20120" y="20621"/>
                    </a:cubicBezTo>
                    <a:cubicBezTo>
                      <a:pt x="21350" y="20621"/>
                      <a:pt x="22317" y="20323"/>
                      <a:pt x="22317" y="20323"/>
                    </a:cubicBezTo>
                    <a:lnTo>
                      <a:pt x="21650" y="15653"/>
                    </a:lnTo>
                    <a:cubicBezTo>
                      <a:pt x="15351" y="4456"/>
                      <a:pt x="9476" y="1"/>
                      <a:pt x="56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47"/>
              <p:cNvSpPr/>
              <p:nvPr/>
            </p:nvSpPr>
            <p:spPr>
              <a:xfrm>
                <a:off x="1153000" y="782675"/>
                <a:ext cx="486225" cy="709925"/>
              </a:xfrm>
              <a:custGeom>
                <a:avLst/>
                <a:gdLst/>
                <a:ahLst/>
                <a:cxnLst/>
                <a:rect l="l" t="t" r="r" b="b"/>
                <a:pathLst>
                  <a:path w="19449" h="28397" extrusionOk="0">
                    <a:moveTo>
                      <a:pt x="5178" y="0"/>
                    </a:moveTo>
                    <a:cubicBezTo>
                      <a:pt x="4528" y="0"/>
                      <a:pt x="3872" y="299"/>
                      <a:pt x="3203" y="1051"/>
                    </a:cubicBezTo>
                    <a:cubicBezTo>
                      <a:pt x="1" y="4687"/>
                      <a:pt x="5405" y="9290"/>
                      <a:pt x="6672" y="12059"/>
                    </a:cubicBezTo>
                    <a:cubicBezTo>
                      <a:pt x="7907" y="14794"/>
                      <a:pt x="4437" y="15061"/>
                      <a:pt x="6372" y="18063"/>
                    </a:cubicBezTo>
                    <a:cubicBezTo>
                      <a:pt x="8340" y="21065"/>
                      <a:pt x="12210" y="22300"/>
                      <a:pt x="13878" y="26903"/>
                    </a:cubicBezTo>
                    <a:cubicBezTo>
                      <a:pt x="14272" y="27984"/>
                      <a:pt x="14753" y="28397"/>
                      <a:pt x="15256" y="28397"/>
                    </a:cubicBezTo>
                    <a:cubicBezTo>
                      <a:pt x="16882" y="28397"/>
                      <a:pt x="18748" y="24101"/>
                      <a:pt x="18748" y="24101"/>
                    </a:cubicBezTo>
                    <a:cubicBezTo>
                      <a:pt x="19448" y="14394"/>
                      <a:pt x="16246" y="4554"/>
                      <a:pt x="12777" y="4387"/>
                    </a:cubicBezTo>
                    <a:cubicBezTo>
                      <a:pt x="10032" y="4281"/>
                      <a:pt x="7643" y="0"/>
                      <a:pt x="51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47"/>
              <p:cNvSpPr/>
              <p:nvPr/>
            </p:nvSpPr>
            <p:spPr>
              <a:xfrm>
                <a:off x="2152050" y="1154325"/>
                <a:ext cx="463300" cy="468075"/>
              </a:xfrm>
              <a:custGeom>
                <a:avLst/>
                <a:gdLst/>
                <a:ahLst/>
                <a:cxnLst/>
                <a:rect l="l" t="t" r="r" b="b"/>
                <a:pathLst>
                  <a:path w="18532" h="18723" extrusionOk="0">
                    <a:moveTo>
                      <a:pt x="14334" y="0"/>
                    </a:moveTo>
                    <a:cubicBezTo>
                      <a:pt x="14158" y="0"/>
                      <a:pt x="13973" y="10"/>
                      <a:pt x="13777" y="28"/>
                    </a:cubicBezTo>
                    <a:cubicBezTo>
                      <a:pt x="8907" y="529"/>
                      <a:pt x="8007" y="6633"/>
                      <a:pt x="4471" y="6900"/>
                    </a:cubicBezTo>
                    <a:cubicBezTo>
                      <a:pt x="935" y="7167"/>
                      <a:pt x="1" y="12837"/>
                      <a:pt x="1" y="12837"/>
                    </a:cubicBezTo>
                    <a:lnTo>
                      <a:pt x="34" y="18542"/>
                    </a:lnTo>
                    <a:cubicBezTo>
                      <a:pt x="491" y="18666"/>
                      <a:pt x="965" y="18722"/>
                      <a:pt x="1446" y="18722"/>
                    </a:cubicBezTo>
                    <a:cubicBezTo>
                      <a:pt x="5347" y="18722"/>
                      <a:pt x="9697" y="14993"/>
                      <a:pt x="9341" y="13538"/>
                    </a:cubicBezTo>
                    <a:cubicBezTo>
                      <a:pt x="8907" y="11937"/>
                      <a:pt x="10308" y="9302"/>
                      <a:pt x="13777" y="7200"/>
                    </a:cubicBezTo>
                    <a:cubicBezTo>
                      <a:pt x="17107" y="5183"/>
                      <a:pt x="18532" y="0"/>
                      <a:pt x="14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47"/>
              <p:cNvSpPr/>
              <p:nvPr/>
            </p:nvSpPr>
            <p:spPr>
              <a:xfrm>
                <a:off x="2032800" y="731600"/>
                <a:ext cx="499975" cy="709800"/>
              </a:xfrm>
              <a:custGeom>
                <a:avLst/>
                <a:gdLst/>
                <a:ahLst/>
                <a:cxnLst/>
                <a:rect l="l" t="t" r="r" b="b"/>
                <a:pathLst>
                  <a:path w="19999" h="28392" extrusionOk="0">
                    <a:moveTo>
                      <a:pt x="16224" y="1"/>
                    </a:moveTo>
                    <a:cubicBezTo>
                      <a:pt x="16003" y="1"/>
                      <a:pt x="15765" y="20"/>
                      <a:pt x="15512" y="59"/>
                    </a:cubicBezTo>
                    <a:cubicBezTo>
                      <a:pt x="11186" y="685"/>
                      <a:pt x="10307" y="7350"/>
                      <a:pt x="7809" y="7350"/>
                    </a:cubicBezTo>
                    <a:cubicBezTo>
                      <a:pt x="7648" y="7350"/>
                      <a:pt x="7481" y="7322"/>
                      <a:pt x="7306" y="7264"/>
                    </a:cubicBezTo>
                    <a:cubicBezTo>
                      <a:pt x="6964" y="7151"/>
                      <a:pt x="6659" y="7098"/>
                      <a:pt x="6385" y="7098"/>
                    </a:cubicBezTo>
                    <a:cubicBezTo>
                      <a:pt x="4315" y="7098"/>
                      <a:pt x="4073" y="10162"/>
                      <a:pt x="3336" y="13668"/>
                    </a:cubicBezTo>
                    <a:cubicBezTo>
                      <a:pt x="2503" y="17638"/>
                      <a:pt x="1" y="20907"/>
                      <a:pt x="201" y="22541"/>
                    </a:cubicBezTo>
                    <a:cubicBezTo>
                      <a:pt x="434" y="24176"/>
                      <a:pt x="3336" y="28379"/>
                      <a:pt x="3336" y="28379"/>
                    </a:cubicBezTo>
                    <a:cubicBezTo>
                      <a:pt x="3430" y="28387"/>
                      <a:pt x="3525" y="28391"/>
                      <a:pt x="3621" y="28391"/>
                    </a:cubicBezTo>
                    <a:cubicBezTo>
                      <a:pt x="8160" y="28391"/>
                      <a:pt x="15611" y="19322"/>
                      <a:pt x="13977" y="16937"/>
                    </a:cubicBezTo>
                    <a:cubicBezTo>
                      <a:pt x="12310" y="14502"/>
                      <a:pt x="14378" y="13802"/>
                      <a:pt x="16879" y="9499"/>
                    </a:cubicBezTo>
                    <a:cubicBezTo>
                      <a:pt x="19242" y="5434"/>
                      <a:pt x="19998" y="1"/>
                      <a:pt x="16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47"/>
              <p:cNvSpPr/>
              <p:nvPr/>
            </p:nvSpPr>
            <p:spPr>
              <a:xfrm>
                <a:off x="1234725" y="1688725"/>
                <a:ext cx="1232575" cy="186825"/>
              </a:xfrm>
              <a:custGeom>
                <a:avLst/>
                <a:gdLst/>
                <a:ahLst/>
                <a:cxnLst/>
                <a:rect l="l" t="t" r="r" b="b"/>
                <a:pathLst>
                  <a:path w="49303" h="7473" extrusionOk="0">
                    <a:moveTo>
                      <a:pt x="24652" y="1"/>
                    </a:moveTo>
                    <a:cubicBezTo>
                      <a:pt x="11042" y="1"/>
                      <a:pt x="1" y="1669"/>
                      <a:pt x="1" y="3737"/>
                    </a:cubicBezTo>
                    <a:cubicBezTo>
                      <a:pt x="1" y="5805"/>
                      <a:pt x="11042" y="7473"/>
                      <a:pt x="24652" y="7473"/>
                    </a:cubicBezTo>
                    <a:cubicBezTo>
                      <a:pt x="38262" y="7473"/>
                      <a:pt x="49303" y="5805"/>
                      <a:pt x="49303" y="3737"/>
                    </a:cubicBezTo>
                    <a:cubicBezTo>
                      <a:pt x="49303" y="1669"/>
                      <a:pt x="38262" y="1"/>
                      <a:pt x="246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47"/>
              <p:cNvSpPr/>
              <p:nvPr/>
            </p:nvSpPr>
            <p:spPr>
              <a:xfrm>
                <a:off x="1135500" y="1139175"/>
                <a:ext cx="462025" cy="454525"/>
              </a:xfrm>
              <a:custGeom>
                <a:avLst/>
                <a:gdLst/>
                <a:ahLst/>
                <a:cxnLst/>
                <a:rect l="l" t="t" r="r" b="b"/>
                <a:pathLst>
                  <a:path w="18481" h="18181" fill="none" extrusionOk="0">
                    <a:moveTo>
                      <a:pt x="0" y="1"/>
                    </a:moveTo>
                    <a:cubicBezTo>
                      <a:pt x="8373" y="5371"/>
                      <a:pt x="18480" y="18180"/>
                      <a:pt x="18480" y="18180"/>
                    </a:cubicBezTo>
                    <a:cubicBezTo>
                      <a:pt x="18480" y="18180"/>
                      <a:pt x="11809" y="11909"/>
                      <a:pt x="4103" y="13043"/>
                    </a:cubicBezTo>
                  </a:path>
                </a:pathLst>
              </a:custGeom>
              <a:noFill/>
              <a:ln w="5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47"/>
              <p:cNvSpPr/>
              <p:nvPr/>
            </p:nvSpPr>
            <p:spPr>
              <a:xfrm>
                <a:off x="1233075" y="809775"/>
                <a:ext cx="364450" cy="622975"/>
              </a:xfrm>
              <a:custGeom>
                <a:avLst/>
                <a:gdLst/>
                <a:ahLst/>
                <a:cxnLst/>
                <a:rect l="l" t="t" r="r" b="b"/>
                <a:pathLst>
                  <a:path w="14578" h="24919" fill="none" extrusionOk="0">
                    <a:moveTo>
                      <a:pt x="0" y="0"/>
                    </a:moveTo>
                    <a:cubicBezTo>
                      <a:pt x="10274" y="7206"/>
                      <a:pt x="14577" y="24918"/>
                      <a:pt x="14577" y="24918"/>
                    </a:cubicBezTo>
                    <a:cubicBezTo>
                      <a:pt x="14577" y="24918"/>
                      <a:pt x="9140" y="18080"/>
                      <a:pt x="2602" y="15645"/>
                    </a:cubicBezTo>
                  </a:path>
                </a:pathLst>
              </a:custGeom>
              <a:noFill/>
              <a:ln w="5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47"/>
              <p:cNvSpPr/>
              <p:nvPr/>
            </p:nvSpPr>
            <p:spPr>
              <a:xfrm>
                <a:off x="1465725" y="902350"/>
                <a:ext cx="75925" cy="35860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14344" fill="none" extrusionOk="0">
                    <a:moveTo>
                      <a:pt x="1402" y="0"/>
                    </a:moveTo>
                    <a:cubicBezTo>
                      <a:pt x="1" y="3569"/>
                      <a:pt x="3036" y="14344"/>
                      <a:pt x="3036" y="14344"/>
                    </a:cubicBezTo>
                  </a:path>
                </a:pathLst>
              </a:custGeom>
              <a:noFill/>
              <a:ln w="5000" cap="rnd" cmpd="sng">
                <a:solidFill>
                  <a:srgbClr val="DBB9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47"/>
              <p:cNvSpPr/>
              <p:nvPr/>
            </p:nvSpPr>
            <p:spPr>
              <a:xfrm>
                <a:off x="2152900" y="1183375"/>
                <a:ext cx="416975" cy="383625"/>
              </a:xfrm>
              <a:custGeom>
                <a:avLst/>
                <a:gdLst/>
                <a:ahLst/>
                <a:cxnLst/>
                <a:rect l="l" t="t" r="r" b="b"/>
                <a:pathLst>
                  <a:path w="16679" h="15345" fill="none" extrusionOk="0">
                    <a:moveTo>
                      <a:pt x="0" y="15345"/>
                    </a:moveTo>
                    <a:cubicBezTo>
                      <a:pt x="6338" y="11909"/>
                      <a:pt x="10374" y="3269"/>
                      <a:pt x="16679" y="0"/>
                    </a:cubicBezTo>
                  </a:path>
                </a:pathLst>
              </a:custGeom>
              <a:noFill/>
              <a:ln w="5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47"/>
              <p:cNvSpPr/>
              <p:nvPr/>
            </p:nvSpPr>
            <p:spPr>
              <a:xfrm>
                <a:off x="2179575" y="1492750"/>
                <a:ext cx="206000" cy="69250"/>
              </a:xfrm>
              <a:custGeom>
                <a:avLst/>
                <a:gdLst/>
                <a:ahLst/>
                <a:cxnLst/>
                <a:rect l="l" t="t" r="r" b="b"/>
                <a:pathLst>
                  <a:path w="8240" h="2770" fill="none" extrusionOk="0">
                    <a:moveTo>
                      <a:pt x="8240" y="1"/>
                    </a:moveTo>
                    <a:cubicBezTo>
                      <a:pt x="2869" y="2770"/>
                      <a:pt x="1" y="2303"/>
                      <a:pt x="1" y="2303"/>
                    </a:cubicBezTo>
                  </a:path>
                </a:pathLst>
              </a:custGeom>
              <a:noFill/>
              <a:ln w="5000" cap="rnd" cmpd="sng">
                <a:solidFill>
                  <a:srgbClr val="A3648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47"/>
              <p:cNvSpPr/>
              <p:nvPr/>
            </p:nvSpPr>
            <p:spPr>
              <a:xfrm>
                <a:off x="2082000" y="739725"/>
                <a:ext cx="391150" cy="648825"/>
              </a:xfrm>
              <a:custGeom>
                <a:avLst/>
                <a:gdLst/>
                <a:ahLst/>
                <a:cxnLst/>
                <a:rect l="l" t="t" r="r" b="b"/>
                <a:pathLst>
                  <a:path w="15646" h="25953" fill="none" extrusionOk="0">
                    <a:moveTo>
                      <a:pt x="1" y="25952"/>
                    </a:moveTo>
                    <a:cubicBezTo>
                      <a:pt x="3070" y="16879"/>
                      <a:pt x="14044" y="4637"/>
                      <a:pt x="15645" y="0"/>
                    </a:cubicBezTo>
                  </a:path>
                </a:pathLst>
              </a:custGeom>
              <a:noFill/>
              <a:ln w="5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47"/>
              <p:cNvSpPr/>
              <p:nvPr/>
            </p:nvSpPr>
            <p:spPr>
              <a:xfrm>
                <a:off x="2147050" y="911500"/>
                <a:ext cx="240200" cy="365300"/>
              </a:xfrm>
              <a:custGeom>
                <a:avLst/>
                <a:gdLst/>
                <a:ahLst/>
                <a:cxnLst/>
                <a:rect l="l" t="t" r="r" b="b"/>
                <a:pathLst>
                  <a:path w="9608" h="14612" fill="none" extrusionOk="0">
                    <a:moveTo>
                      <a:pt x="1302" y="1"/>
                    </a:moveTo>
                    <a:cubicBezTo>
                      <a:pt x="2969" y="7106"/>
                      <a:pt x="1" y="13444"/>
                      <a:pt x="1" y="13444"/>
                    </a:cubicBezTo>
                    <a:cubicBezTo>
                      <a:pt x="1" y="13444"/>
                      <a:pt x="5505" y="14611"/>
                      <a:pt x="9608" y="10942"/>
                    </a:cubicBezTo>
                  </a:path>
                </a:pathLst>
              </a:custGeom>
              <a:noFill/>
              <a:ln w="5000" cap="rnd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9" name="Google Shape;1979;p47"/>
              <p:cNvSpPr/>
              <p:nvPr/>
            </p:nvSpPr>
            <p:spPr>
              <a:xfrm>
                <a:off x="1406525" y="636325"/>
                <a:ext cx="889825" cy="1196700"/>
              </a:xfrm>
              <a:custGeom>
                <a:avLst/>
                <a:gdLst/>
                <a:ahLst/>
                <a:cxnLst/>
                <a:rect l="l" t="t" r="r" b="b"/>
                <a:pathLst>
                  <a:path w="35593" h="47868" extrusionOk="0">
                    <a:moveTo>
                      <a:pt x="17780" y="0"/>
                    </a:moveTo>
                    <a:cubicBezTo>
                      <a:pt x="17780" y="0"/>
                      <a:pt x="1" y="16378"/>
                      <a:pt x="1" y="30088"/>
                    </a:cubicBezTo>
                    <a:cubicBezTo>
                      <a:pt x="1" y="39895"/>
                      <a:pt x="7973" y="47868"/>
                      <a:pt x="17780" y="47868"/>
                    </a:cubicBezTo>
                    <a:cubicBezTo>
                      <a:pt x="27620" y="47868"/>
                      <a:pt x="35593" y="39895"/>
                      <a:pt x="35593" y="30088"/>
                    </a:cubicBezTo>
                    <a:cubicBezTo>
                      <a:pt x="35593" y="16512"/>
                      <a:pt x="17780" y="0"/>
                      <a:pt x="177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0" name="Google Shape;1980;p47"/>
              <p:cNvSpPr/>
              <p:nvPr/>
            </p:nvSpPr>
            <p:spPr>
              <a:xfrm>
                <a:off x="1536625" y="1074125"/>
                <a:ext cx="628800" cy="628800"/>
              </a:xfrm>
              <a:custGeom>
                <a:avLst/>
                <a:gdLst/>
                <a:ahLst/>
                <a:cxnLst/>
                <a:rect l="l" t="t" r="r" b="b"/>
                <a:pathLst>
                  <a:path w="25152" h="25152" extrusionOk="0">
                    <a:moveTo>
                      <a:pt x="12576" y="1"/>
                    </a:moveTo>
                    <a:cubicBezTo>
                      <a:pt x="5638" y="1"/>
                      <a:pt x="0" y="5605"/>
                      <a:pt x="0" y="12576"/>
                    </a:cubicBezTo>
                    <a:cubicBezTo>
                      <a:pt x="0" y="19515"/>
                      <a:pt x="5638" y="25152"/>
                      <a:pt x="12576" y="25152"/>
                    </a:cubicBezTo>
                    <a:cubicBezTo>
                      <a:pt x="19548" y="25152"/>
                      <a:pt x="25152" y="19515"/>
                      <a:pt x="25152" y="12576"/>
                    </a:cubicBezTo>
                    <a:cubicBezTo>
                      <a:pt x="25152" y="5605"/>
                      <a:pt x="19548" y="1"/>
                      <a:pt x="125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1" name="Google Shape;1981;p47"/>
              <p:cNvSpPr/>
              <p:nvPr/>
            </p:nvSpPr>
            <p:spPr>
              <a:xfrm>
                <a:off x="1588325" y="1074125"/>
                <a:ext cx="303575" cy="253775"/>
              </a:xfrm>
              <a:custGeom>
                <a:avLst/>
                <a:gdLst/>
                <a:ahLst/>
                <a:cxnLst/>
                <a:rect l="l" t="t" r="r" b="b"/>
                <a:pathLst>
                  <a:path w="12143" h="10151" extrusionOk="0">
                    <a:moveTo>
                      <a:pt x="10443" y="0"/>
                    </a:moveTo>
                    <a:cubicBezTo>
                      <a:pt x="6244" y="0"/>
                      <a:pt x="2317" y="2129"/>
                      <a:pt x="0" y="5638"/>
                    </a:cubicBezTo>
                    <a:cubicBezTo>
                      <a:pt x="0" y="6038"/>
                      <a:pt x="34" y="6439"/>
                      <a:pt x="201" y="6806"/>
                    </a:cubicBezTo>
                    <a:cubicBezTo>
                      <a:pt x="601" y="7606"/>
                      <a:pt x="1235" y="7673"/>
                      <a:pt x="1868" y="8407"/>
                    </a:cubicBezTo>
                    <a:cubicBezTo>
                      <a:pt x="2153" y="8755"/>
                      <a:pt x="2580" y="8833"/>
                      <a:pt x="3029" y="8833"/>
                    </a:cubicBezTo>
                    <a:cubicBezTo>
                      <a:pt x="3394" y="8833"/>
                      <a:pt x="3772" y="8781"/>
                      <a:pt x="4100" y="8781"/>
                    </a:cubicBezTo>
                    <a:cubicBezTo>
                      <a:pt x="4220" y="8781"/>
                      <a:pt x="4333" y="8788"/>
                      <a:pt x="4437" y="8807"/>
                    </a:cubicBezTo>
                    <a:cubicBezTo>
                      <a:pt x="5171" y="8974"/>
                      <a:pt x="5304" y="9674"/>
                      <a:pt x="5838" y="10075"/>
                    </a:cubicBezTo>
                    <a:cubicBezTo>
                      <a:pt x="5908" y="10127"/>
                      <a:pt x="5970" y="10151"/>
                      <a:pt x="6026" y="10151"/>
                    </a:cubicBezTo>
                    <a:cubicBezTo>
                      <a:pt x="6397" y="10151"/>
                      <a:pt x="6504" y="9102"/>
                      <a:pt x="6939" y="8407"/>
                    </a:cubicBezTo>
                    <a:cubicBezTo>
                      <a:pt x="7472" y="7606"/>
                      <a:pt x="6939" y="6272"/>
                      <a:pt x="7472" y="5238"/>
                    </a:cubicBezTo>
                    <a:cubicBezTo>
                      <a:pt x="8006" y="4170"/>
                      <a:pt x="9074" y="3837"/>
                      <a:pt x="10808" y="2536"/>
                    </a:cubicBezTo>
                    <a:cubicBezTo>
                      <a:pt x="11976" y="1635"/>
                      <a:pt x="12142" y="801"/>
                      <a:pt x="11675" y="34"/>
                    </a:cubicBezTo>
                    <a:cubicBezTo>
                      <a:pt x="11308" y="1"/>
                      <a:pt x="10908" y="1"/>
                      <a:pt x="10541" y="1"/>
                    </a:cubicBezTo>
                    <a:cubicBezTo>
                      <a:pt x="10509" y="0"/>
                      <a:pt x="10476" y="0"/>
                      <a:pt x="104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2" name="Google Shape;1982;p47"/>
              <p:cNvSpPr/>
              <p:nvPr/>
            </p:nvSpPr>
            <p:spPr>
              <a:xfrm>
                <a:off x="1740100" y="1261100"/>
                <a:ext cx="302750" cy="327625"/>
              </a:xfrm>
              <a:custGeom>
                <a:avLst/>
                <a:gdLst/>
                <a:ahLst/>
                <a:cxnLst/>
                <a:rect l="l" t="t" r="r" b="b"/>
                <a:pathLst>
                  <a:path w="12110" h="13105" extrusionOk="0">
                    <a:moveTo>
                      <a:pt x="2109" y="0"/>
                    </a:moveTo>
                    <a:cubicBezTo>
                      <a:pt x="1971" y="0"/>
                      <a:pt x="1862" y="57"/>
                      <a:pt x="1802" y="194"/>
                    </a:cubicBezTo>
                    <a:cubicBezTo>
                      <a:pt x="1535" y="794"/>
                      <a:pt x="1668" y="1395"/>
                      <a:pt x="1068" y="2062"/>
                    </a:cubicBezTo>
                    <a:cubicBezTo>
                      <a:pt x="467" y="2696"/>
                      <a:pt x="0" y="3029"/>
                      <a:pt x="367" y="3596"/>
                    </a:cubicBezTo>
                    <a:cubicBezTo>
                      <a:pt x="734" y="4163"/>
                      <a:pt x="334" y="4964"/>
                      <a:pt x="1268" y="5364"/>
                    </a:cubicBezTo>
                    <a:cubicBezTo>
                      <a:pt x="2202" y="5764"/>
                      <a:pt x="3069" y="5097"/>
                      <a:pt x="3470" y="6465"/>
                    </a:cubicBezTo>
                    <a:cubicBezTo>
                      <a:pt x="3803" y="7666"/>
                      <a:pt x="4037" y="8867"/>
                      <a:pt x="4070" y="10101"/>
                    </a:cubicBezTo>
                    <a:cubicBezTo>
                      <a:pt x="4103" y="11183"/>
                      <a:pt x="4426" y="13105"/>
                      <a:pt x="4944" y="13105"/>
                    </a:cubicBezTo>
                    <a:cubicBezTo>
                      <a:pt x="4953" y="13105"/>
                      <a:pt x="4962" y="13104"/>
                      <a:pt x="4971" y="13103"/>
                    </a:cubicBezTo>
                    <a:cubicBezTo>
                      <a:pt x="5504" y="13036"/>
                      <a:pt x="6372" y="11168"/>
                      <a:pt x="7172" y="10468"/>
                    </a:cubicBezTo>
                    <a:cubicBezTo>
                      <a:pt x="7939" y="9734"/>
                      <a:pt x="9140" y="10034"/>
                      <a:pt x="9607" y="8733"/>
                    </a:cubicBezTo>
                    <a:cubicBezTo>
                      <a:pt x="10074" y="7432"/>
                      <a:pt x="11075" y="6298"/>
                      <a:pt x="11075" y="5364"/>
                    </a:cubicBezTo>
                    <a:cubicBezTo>
                      <a:pt x="11075" y="4430"/>
                      <a:pt x="12109" y="2262"/>
                      <a:pt x="11342" y="1395"/>
                    </a:cubicBezTo>
                    <a:cubicBezTo>
                      <a:pt x="11000" y="1025"/>
                      <a:pt x="10416" y="910"/>
                      <a:pt x="9773" y="910"/>
                    </a:cubicBezTo>
                    <a:cubicBezTo>
                      <a:pt x="8909" y="910"/>
                      <a:pt x="7937" y="1118"/>
                      <a:pt x="7306" y="1195"/>
                    </a:cubicBezTo>
                    <a:cubicBezTo>
                      <a:pt x="6633" y="1274"/>
                      <a:pt x="5703" y="1435"/>
                      <a:pt x="4946" y="1435"/>
                    </a:cubicBezTo>
                    <a:cubicBezTo>
                      <a:pt x="4426" y="1435"/>
                      <a:pt x="3987" y="1359"/>
                      <a:pt x="3770" y="1128"/>
                    </a:cubicBezTo>
                    <a:cubicBezTo>
                      <a:pt x="3383" y="664"/>
                      <a:pt x="2578" y="0"/>
                      <a:pt x="21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3" name="Google Shape;1983;p47"/>
              <p:cNvSpPr/>
              <p:nvPr/>
            </p:nvSpPr>
            <p:spPr>
              <a:xfrm>
                <a:off x="2028625" y="1173375"/>
                <a:ext cx="136800" cy="200150"/>
              </a:xfrm>
              <a:custGeom>
                <a:avLst/>
                <a:gdLst/>
                <a:ahLst/>
                <a:cxnLst/>
                <a:rect l="l" t="t" r="r" b="b"/>
                <a:pathLst>
                  <a:path w="5472" h="8006" extrusionOk="0">
                    <a:moveTo>
                      <a:pt x="2069" y="0"/>
                    </a:moveTo>
                    <a:cubicBezTo>
                      <a:pt x="535" y="834"/>
                      <a:pt x="1" y="1134"/>
                      <a:pt x="601" y="2635"/>
                    </a:cubicBezTo>
                    <a:cubicBezTo>
                      <a:pt x="1335" y="4503"/>
                      <a:pt x="3103" y="4637"/>
                      <a:pt x="4037" y="6171"/>
                    </a:cubicBezTo>
                    <a:cubicBezTo>
                      <a:pt x="4404" y="6838"/>
                      <a:pt x="4904" y="7472"/>
                      <a:pt x="5472" y="8006"/>
                    </a:cubicBezTo>
                    <a:cubicBezTo>
                      <a:pt x="5338" y="5004"/>
                      <a:pt x="4137" y="2168"/>
                      <a:pt x="2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4" name="Google Shape;1984;p47"/>
              <p:cNvSpPr/>
              <p:nvPr/>
            </p:nvSpPr>
            <p:spPr>
              <a:xfrm>
                <a:off x="1849350" y="1618250"/>
                <a:ext cx="196825" cy="84675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3387" extrusionOk="0">
                    <a:moveTo>
                      <a:pt x="5490" y="0"/>
                    </a:moveTo>
                    <a:cubicBezTo>
                      <a:pt x="5259" y="0"/>
                      <a:pt x="4982" y="7"/>
                      <a:pt x="4637" y="18"/>
                    </a:cubicBezTo>
                    <a:cubicBezTo>
                      <a:pt x="2402" y="85"/>
                      <a:pt x="1735" y="85"/>
                      <a:pt x="934" y="885"/>
                    </a:cubicBezTo>
                    <a:cubicBezTo>
                      <a:pt x="134" y="1686"/>
                      <a:pt x="0" y="2520"/>
                      <a:pt x="901" y="3387"/>
                    </a:cubicBezTo>
                    <a:cubicBezTo>
                      <a:pt x="3436" y="3220"/>
                      <a:pt x="5871" y="2286"/>
                      <a:pt x="7872" y="718"/>
                    </a:cubicBezTo>
                    <a:cubicBezTo>
                      <a:pt x="6622" y="162"/>
                      <a:pt x="6645" y="0"/>
                      <a:pt x="54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85" name="Google Shape;1985;p47"/>
            <p:cNvSpPr/>
            <p:nvPr/>
          </p:nvSpPr>
          <p:spPr>
            <a:xfrm>
              <a:off x="1406525" y="1257300"/>
              <a:ext cx="887325" cy="479375"/>
            </a:xfrm>
            <a:custGeom>
              <a:avLst/>
              <a:gdLst/>
              <a:ahLst/>
              <a:cxnLst/>
              <a:rect l="l" t="t" r="r" b="b"/>
              <a:pathLst>
                <a:path w="35493" h="19175" extrusionOk="0">
                  <a:moveTo>
                    <a:pt x="2961" y="0"/>
                  </a:moveTo>
                  <a:cubicBezTo>
                    <a:pt x="2027" y="0"/>
                    <a:pt x="1051" y="152"/>
                    <a:pt x="34" y="509"/>
                  </a:cubicBezTo>
                  <a:cubicBezTo>
                    <a:pt x="34" y="809"/>
                    <a:pt x="1" y="1109"/>
                    <a:pt x="1" y="1376"/>
                  </a:cubicBezTo>
                  <a:cubicBezTo>
                    <a:pt x="1" y="10883"/>
                    <a:pt x="7473" y="18722"/>
                    <a:pt x="16946" y="19156"/>
                  </a:cubicBezTo>
                  <a:cubicBezTo>
                    <a:pt x="17223" y="19168"/>
                    <a:pt x="17500" y="19175"/>
                    <a:pt x="17774" y="19175"/>
                  </a:cubicBezTo>
                  <a:cubicBezTo>
                    <a:pt x="26922" y="19175"/>
                    <a:pt x="34618" y="12241"/>
                    <a:pt x="35493" y="3044"/>
                  </a:cubicBezTo>
                  <a:cubicBezTo>
                    <a:pt x="34007" y="1908"/>
                    <a:pt x="31783" y="695"/>
                    <a:pt x="29022" y="695"/>
                  </a:cubicBezTo>
                  <a:cubicBezTo>
                    <a:pt x="28621" y="695"/>
                    <a:pt x="28209" y="721"/>
                    <a:pt x="27787" y="776"/>
                  </a:cubicBezTo>
                  <a:cubicBezTo>
                    <a:pt x="22738" y="1417"/>
                    <a:pt x="21048" y="5161"/>
                    <a:pt x="16788" y="5161"/>
                  </a:cubicBezTo>
                  <a:cubicBezTo>
                    <a:pt x="15953" y="5161"/>
                    <a:pt x="15020" y="5017"/>
                    <a:pt x="13944" y="4679"/>
                  </a:cubicBezTo>
                  <a:cubicBezTo>
                    <a:pt x="11381" y="3899"/>
                    <a:pt x="7700" y="0"/>
                    <a:pt x="2961" y="0"/>
                  </a:cubicBezTo>
                  <a:close/>
                </a:path>
              </a:pathLst>
            </a:custGeom>
            <a:solidFill>
              <a:srgbClr val="7D9DCD">
                <a:alpha val="78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6" name="Google Shape;1986;p47"/>
          <p:cNvGrpSpPr/>
          <p:nvPr/>
        </p:nvGrpSpPr>
        <p:grpSpPr>
          <a:xfrm>
            <a:off x="5166975" y="539500"/>
            <a:ext cx="1569925" cy="1239225"/>
            <a:chOff x="1045425" y="636325"/>
            <a:chExt cx="1569925" cy="1239225"/>
          </a:xfrm>
        </p:grpSpPr>
        <p:sp>
          <p:nvSpPr>
            <p:cNvPr id="1987" name="Google Shape;1987;p47"/>
            <p:cNvSpPr/>
            <p:nvPr/>
          </p:nvSpPr>
          <p:spPr>
            <a:xfrm>
              <a:off x="1045425" y="1127300"/>
              <a:ext cx="557925" cy="515550"/>
            </a:xfrm>
            <a:custGeom>
              <a:avLst/>
              <a:gdLst/>
              <a:ahLst/>
              <a:cxnLst/>
              <a:rect l="l" t="t" r="r" b="b"/>
              <a:pathLst>
                <a:path w="22317" h="20622" extrusionOk="0">
                  <a:moveTo>
                    <a:pt x="5600" y="1"/>
                  </a:moveTo>
                  <a:cubicBezTo>
                    <a:pt x="4857" y="1"/>
                    <a:pt x="4188" y="164"/>
                    <a:pt x="3603" y="476"/>
                  </a:cubicBezTo>
                  <a:cubicBezTo>
                    <a:pt x="1" y="2410"/>
                    <a:pt x="6939" y="8081"/>
                    <a:pt x="8207" y="9849"/>
                  </a:cubicBezTo>
                  <a:cubicBezTo>
                    <a:pt x="9441" y="11583"/>
                    <a:pt x="5572" y="13518"/>
                    <a:pt x="9441" y="14919"/>
                  </a:cubicBezTo>
                  <a:cubicBezTo>
                    <a:pt x="13344" y="16320"/>
                    <a:pt x="13877" y="15186"/>
                    <a:pt x="15846" y="18455"/>
                  </a:cubicBezTo>
                  <a:cubicBezTo>
                    <a:pt x="16887" y="20215"/>
                    <a:pt x="18683" y="20621"/>
                    <a:pt x="20120" y="20621"/>
                  </a:cubicBezTo>
                  <a:cubicBezTo>
                    <a:pt x="21350" y="20621"/>
                    <a:pt x="22317" y="20323"/>
                    <a:pt x="22317" y="20323"/>
                  </a:cubicBezTo>
                  <a:lnTo>
                    <a:pt x="21650" y="15653"/>
                  </a:lnTo>
                  <a:cubicBezTo>
                    <a:pt x="15351" y="4456"/>
                    <a:pt x="9476" y="1"/>
                    <a:pt x="56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7"/>
            <p:cNvSpPr/>
            <p:nvPr/>
          </p:nvSpPr>
          <p:spPr>
            <a:xfrm>
              <a:off x="1153000" y="782675"/>
              <a:ext cx="486225" cy="709925"/>
            </a:xfrm>
            <a:custGeom>
              <a:avLst/>
              <a:gdLst/>
              <a:ahLst/>
              <a:cxnLst/>
              <a:rect l="l" t="t" r="r" b="b"/>
              <a:pathLst>
                <a:path w="19449" h="28397" extrusionOk="0">
                  <a:moveTo>
                    <a:pt x="5178" y="0"/>
                  </a:moveTo>
                  <a:cubicBezTo>
                    <a:pt x="4528" y="0"/>
                    <a:pt x="3872" y="299"/>
                    <a:pt x="3203" y="1051"/>
                  </a:cubicBezTo>
                  <a:cubicBezTo>
                    <a:pt x="1" y="4687"/>
                    <a:pt x="5405" y="9290"/>
                    <a:pt x="6672" y="12059"/>
                  </a:cubicBezTo>
                  <a:cubicBezTo>
                    <a:pt x="7907" y="14794"/>
                    <a:pt x="4437" y="15061"/>
                    <a:pt x="6372" y="18063"/>
                  </a:cubicBezTo>
                  <a:cubicBezTo>
                    <a:pt x="8340" y="21065"/>
                    <a:pt x="12210" y="22300"/>
                    <a:pt x="13878" y="26903"/>
                  </a:cubicBezTo>
                  <a:cubicBezTo>
                    <a:pt x="14272" y="27984"/>
                    <a:pt x="14753" y="28397"/>
                    <a:pt x="15256" y="28397"/>
                  </a:cubicBezTo>
                  <a:cubicBezTo>
                    <a:pt x="16882" y="28397"/>
                    <a:pt x="18748" y="24101"/>
                    <a:pt x="18748" y="24101"/>
                  </a:cubicBezTo>
                  <a:cubicBezTo>
                    <a:pt x="19448" y="14394"/>
                    <a:pt x="16246" y="4554"/>
                    <a:pt x="12777" y="4387"/>
                  </a:cubicBezTo>
                  <a:cubicBezTo>
                    <a:pt x="10032" y="4281"/>
                    <a:pt x="7643" y="0"/>
                    <a:pt x="5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7"/>
            <p:cNvSpPr/>
            <p:nvPr/>
          </p:nvSpPr>
          <p:spPr>
            <a:xfrm>
              <a:off x="2152050" y="1154325"/>
              <a:ext cx="463300" cy="468075"/>
            </a:xfrm>
            <a:custGeom>
              <a:avLst/>
              <a:gdLst/>
              <a:ahLst/>
              <a:cxnLst/>
              <a:rect l="l" t="t" r="r" b="b"/>
              <a:pathLst>
                <a:path w="18532" h="18723" extrusionOk="0">
                  <a:moveTo>
                    <a:pt x="14334" y="0"/>
                  </a:moveTo>
                  <a:cubicBezTo>
                    <a:pt x="14158" y="0"/>
                    <a:pt x="13973" y="10"/>
                    <a:pt x="13777" y="28"/>
                  </a:cubicBezTo>
                  <a:cubicBezTo>
                    <a:pt x="8907" y="529"/>
                    <a:pt x="8007" y="6633"/>
                    <a:pt x="4471" y="6900"/>
                  </a:cubicBezTo>
                  <a:cubicBezTo>
                    <a:pt x="935" y="7167"/>
                    <a:pt x="1" y="12837"/>
                    <a:pt x="1" y="12837"/>
                  </a:cubicBezTo>
                  <a:lnTo>
                    <a:pt x="34" y="18542"/>
                  </a:lnTo>
                  <a:cubicBezTo>
                    <a:pt x="491" y="18666"/>
                    <a:pt x="965" y="18722"/>
                    <a:pt x="1446" y="18722"/>
                  </a:cubicBezTo>
                  <a:cubicBezTo>
                    <a:pt x="5347" y="18722"/>
                    <a:pt x="9697" y="14993"/>
                    <a:pt x="9341" y="13538"/>
                  </a:cubicBezTo>
                  <a:cubicBezTo>
                    <a:pt x="8907" y="11937"/>
                    <a:pt x="10308" y="9302"/>
                    <a:pt x="13777" y="7200"/>
                  </a:cubicBezTo>
                  <a:cubicBezTo>
                    <a:pt x="17107" y="5183"/>
                    <a:pt x="18532" y="0"/>
                    <a:pt x="14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7"/>
            <p:cNvSpPr/>
            <p:nvPr/>
          </p:nvSpPr>
          <p:spPr>
            <a:xfrm>
              <a:off x="2032800" y="731600"/>
              <a:ext cx="499975" cy="709800"/>
            </a:xfrm>
            <a:custGeom>
              <a:avLst/>
              <a:gdLst/>
              <a:ahLst/>
              <a:cxnLst/>
              <a:rect l="l" t="t" r="r" b="b"/>
              <a:pathLst>
                <a:path w="19999" h="28392" extrusionOk="0">
                  <a:moveTo>
                    <a:pt x="16224" y="1"/>
                  </a:moveTo>
                  <a:cubicBezTo>
                    <a:pt x="16003" y="1"/>
                    <a:pt x="15765" y="20"/>
                    <a:pt x="15512" y="59"/>
                  </a:cubicBezTo>
                  <a:cubicBezTo>
                    <a:pt x="11186" y="685"/>
                    <a:pt x="10307" y="7350"/>
                    <a:pt x="7809" y="7350"/>
                  </a:cubicBezTo>
                  <a:cubicBezTo>
                    <a:pt x="7648" y="7350"/>
                    <a:pt x="7481" y="7322"/>
                    <a:pt x="7306" y="7264"/>
                  </a:cubicBezTo>
                  <a:cubicBezTo>
                    <a:pt x="6964" y="7151"/>
                    <a:pt x="6659" y="7098"/>
                    <a:pt x="6385" y="7098"/>
                  </a:cubicBezTo>
                  <a:cubicBezTo>
                    <a:pt x="4315" y="7098"/>
                    <a:pt x="4073" y="10162"/>
                    <a:pt x="3336" y="13668"/>
                  </a:cubicBezTo>
                  <a:cubicBezTo>
                    <a:pt x="2503" y="17638"/>
                    <a:pt x="1" y="20907"/>
                    <a:pt x="201" y="22541"/>
                  </a:cubicBezTo>
                  <a:cubicBezTo>
                    <a:pt x="434" y="24176"/>
                    <a:pt x="3336" y="28379"/>
                    <a:pt x="3336" y="28379"/>
                  </a:cubicBezTo>
                  <a:cubicBezTo>
                    <a:pt x="3430" y="28387"/>
                    <a:pt x="3525" y="28391"/>
                    <a:pt x="3621" y="28391"/>
                  </a:cubicBezTo>
                  <a:cubicBezTo>
                    <a:pt x="8160" y="28391"/>
                    <a:pt x="15611" y="19322"/>
                    <a:pt x="13977" y="16937"/>
                  </a:cubicBezTo>
                  <a:cubicBezTo>
                    <a:pt x="12310" y="14502"/>
                    <a:pt x="14378" y="13802"/>
                    <a:pt x="16879" y="9499"/>
                  </a:cubicBezTo>
                  <a:cubicBezTo>
                    <a:pt x="19242" y="5434"/>
                    <a:pt x="19998" y="1"/>
                    <a:pt x="162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7"/>
            <p:cNvSpPr/>
            <p:nvPr/>
          </p:nvSpPr>
          <p:spPr>
            <a:xfrm>
              <a:off x="1234725" y="1688725"/>
              <a:ext cx="1232575" cy="186825"/>
            </a:xfrm>
            <a:custGeom>
              <a:avLst/>
              <a:gdLst/>
              <a:ahLst/>
              <a:cxnLst/>
              <a:rect l="l" t="t" r="r" b="b"/>
              <a:pathLst>
                <a:path w="49303" h="7473" extrusionOk="0">
                  <a:moveTo>
                    <a:pt x="24652" y="1"/>
                  </a:moveTo>
                  <a:cubicBezTo>
                    <a:pt x="11042" y="1"/>
                    <a:pt x="1" y="1669"/>
                    <a:pt x="1" y="3737"/>
                  </a:cubicBezTo>
                  <a:cubicBezTo>
                    <a:pt x="1" y="5805"/>
                    <a:pt x="11042" y="7473"/>
                    <a:pt x="24652" y="7473"/>
                  </a:cubicBezTo>
                  <a:cubicBezTo>
                    <a:pt x="38262" y="7473"/>
                    <a:pt x="49303" y="5805"/>
                    <a:pt x="49303" y="3737"/>
                  </a:cubicBezTo>
                  <a:cubicBezTo>
                    <a:pt x="49303" y="1669"/>
                    <a:pt x="38262" y="1"/>
                    <a:pt x="246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7"/>
            <p:cNvSpPr/>
            <p:nvPr/>
          </p:nvSpPr>
          <p:spPr>
            <a:xfrm>
              <a:off x="1135500" y="1139175"/>
              <a:ext cx="462025" cy="454525"/>
            </a:xfrm>
            <a:custGeom>
              <a:avLst/>
              <a:gdLst/>
              <a:ahLst/>
              <a:cxnLst/>
              <a:rect l="l" t="t" r="r" b="b"/>
              <a:pathLst>
                <a:path w="18481" h="18181" fill="none" extrusionOk="0">
                  <a:moveTo>
                    <a:pt x="0" y="1"/>
                  </a:moveTo>
                  <a:cubicBezTo>
                    <a:pt x="8373" y="5371"/>
                    <a:pt x="18480" y="18180"/>
                    <a:pt x="18480" y="18180"/>
                  </a:cubicBezTo>
                  <a:cubicBezTo>
                    <a:pt x="18480" y="18180"/>
                    <a:pt x="11809" y="11909"/>
                    <a:pt x="4103" y="13043"/>
                  </a:cubicBezTo>
                </a:path>
              </a:pathLst>
            </a:custGeom>
            <a:noFill/>
            <a:ln w="5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7"/>
            <p:cNvSpPr/>
            <p:nvPr/>
          </p:nvSpPr>
          <p:spPr>
            <a:xfrm>
              <a:off x="1233075" y="809775"/>
              <a:ext cx="364450" cy="622975"/>
            </a:xfrm>
            <a:custGeom>
              <a:avLst/>
              <a:gdLst/>
              <a:ahLst/>
              <a:cxnLst/>
              <a:rect l="l" t="t" r="r" b="b"/>
              <a:pathLst>
                <a:path w="14578" h="24919" fill="none" extrusionOk="0">
                  <a:moveTo>
                    <a:pt x="0" y="0"/>
                  </a:moveTo>
                  <a:cubicBezTo>
                    <a:pt x="10274" y="7206"/>
                    <a:pt x="14577" y="24918"/>
                    <a:pt x="14577" y="24918"/>
                  </a:cubicBezTo>
                  <a:cubicBezTo>
                    <a:pt x="14577" y="24918"/>
                    <a:pt x="9140" y="18080"/>
                    <a:pt x="2602" y="15645"/>
                  </a:cubicBezTo>
                </a:path>
              </a:pathLst>
            </a:custGeom>
            <a:noFill/>
            <a:ln w="5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7"/>
            <p:cNvSpPr/>
            <p:nvPr/>
          </p:nvSpPr>
          <p:spPr>
            <a:xfrm>
              <a:off x="1465725" y="902350"/>
              <a:ext cx="75925" cy="358600"/>
            </a:xfrm>
            <a:custGeom>
              <a:avLst/>
              <a:gdLst/>
              <a:ahLst/>
              <a:cxnLst/>
              <a:rect l="l" t="t" r="r" b="b"/>
              <a:pathLst>
                <a:path w="3037" h="14344" fill="none" extrusionOk="0">
                  <a:moveTo>
                    <a:pt x="1402" y="0"/>
                  </a:moveTo>
                  <a:cubicBezTo>
                    <a:pt x="1" y="3569"/>
                    <a:pt x="3036" y="14344"/>
                    <a:pt x="3036" y="14344"/>
                  </a:cubicBezTo>
                </a:path>
              </a:pathLst>
            </a:custGeom>
            <a:noFill/>
            <a:ln w="5000" cap="rnd" cmpd="sng">
              <a:solidFill>
                <a:srgbClr val="DBB9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7"/>
            <p:cNvSpPr/>
            <p:nvPr/>
          </p:nvSpPr>
          <p:spPr>
            <a:xfrm>
              <a:off x="2152900" y="1183375"/>
              <a:ext cx="416975" cy="383625"/>
            </a:xfrm>
            <a:custGeom>
              <a:avLst/>
              <a:gdLst/>
              <a:ahLst/>
              <a:cxnLst/>
              <a:rect l="l" t="t" r="r" b="b"/>
              <a:pathLst>
                <a:path w="16679" h="15345" fill="none" extrusionOk="0">
                  <a:moveTo>
                    <a:pt x="0" y="15345"/>
                  </a:moveTo>
                  <a:cubicBezTo>
                    <a:pt x="6338" y="11909"/>
                    <a:pt x="10374" y="3269"/>
                    <a:pt x="16679" y="0"/>
                  </a:cubicBezTo>
                </a:path>
              </a:pathLst>
            </a:custGeom>
            <a:noFill/>
            <a:ln w="5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7"/>
            <p:cNvSpPr/>
            <p:nvPr/>
          </p:nvSpPr>
          <p:spPr>
            <a:xfrm>
              <a:off x="2179575" y="1492750"/>
              <a:ext cx="206000" cy="69250"/>
            </a:xfrm>
            <a:custGeom>
              <a:avLst/>
              <a:gdLst/>
              <a:ahLst/>
              <a:cxnLst/>
              <a:rect l="l" t="t" r="r" b="b"/>
              <a:pathLst>
                <a:path w="8240" h="2770" fill="none" extrusionOk="0">
                  <a:moveTo>
                    <a:pt x="8240" y="1"/>
                  </a:moveTo>
                  <a:cubicBezTo>
                    <a:pt x="2869" y="2770"/>
                    <a:pt x="1" y="2303"/>
                    <a:pt x="1" y="2303"/>
                  </a:cubicBezTo>
                </a:path>
              </a:pathLst>
            </a:custGeom>
            <a:noFill/>
            <a:ln w="5000" cap="rnd" cmpd="sng">
              <a:solidFill>
                <a:srgbClr val="A3648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7"/>
            <p:cNvSpPr/>
            <p:nvPr/>
          </p:nvSpPr>
          <p:spPr>
            <a:xfrm>
              <a:off x="2082000" y="739725"/>
              <a:ext cx="391150" cy="648825"/>
            </a:xfrm>
            <a:custGeom>
              <a:avLst/>
              <a:gdLst/>
              <a:ahLst/>
              <a:cxnLst/>
              <a:rect l="l" t="t" r="r" b="b"/>
              <a:pathLst>
                <a:path w="15646" h="25953" fill="none" extrusionOk="0">
                  <a:moveTo>
                    <a:pt x="1" y="25952"/>
                  </a:moveTo>
                  <a:cubicBezTo>
                    <a:pt x="3070" y="16879"/>
                    <a:pt x="14044" y="4637"/>
                    <a:pt x="15645" y="0"/>
                  </a:cubicBezTo>
                </a:path>
              </a:pathLst>
            </a:custGeom>
            <a:noFill/>
            <a:ln w="5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7"/>
            <p:cNvSpPr/>
            <p:nvPr/>
          </p:nvSpPr>
          <p:spPr>
            <a:xfrm>
              <a:off x="2147050" y="911500"/>
              <a:ext cx="240200" cy="365300"/>
            </a:xfrm>
            <a:custGeom>
              <a:avLst/>
              <a:gdLst/>
              <a:ahLst/>
              <a:cxnLst/>
              <a:rect l="l" t="t" r="r" b="b"/>
              <a:pathLst>
                <a:path w="9608" h="14612" fill="none" extrusionOk="0">
                  <a:moveTo>
                    <a:pt x="1302" y="1"/>
                  </a:moveTo>
                  <a:cubicBezTo>
                    <a:pt x="2969" y="7106"/>
                    <a:pt x="1" y="13444"/>
                    <a:pt x="1" y="13444"/>
                  </a:cubicBezTo>
                  <a:cubicBezTo>
                    <a:pt x="1" y="13444"/>
                    <a:pt x="5505" y="14611"/>
                    <a:pt x="9608" y="10942"/>
                  </a:cubicBezTo>
                </a:path>
              </a:pathLst>
            </a:custGeom>
            <a:noFill/>
            <a:ln w="50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7"/>
            <p:cNvSpPr/>
            <p:nvPr/>
          </p:nvSpPr>
          <p:spPr>
            <a:xfrm>
              <a:off x="1406525" y="636325"/>
              <a:ext cx="889825" cy="1196700"/>
            </a:xfrm>
            <a:custGeom>
              <a:avLst/>
              <a:gdLst/>
              <a:ahLst/>
              <a:cxnLst/>
              <a:rect l="l" t="t" r="r" b="b"/>
              <a:pathLst>
                <a:path w="35593" h="47868" extrusionOk="0">
                  <a:moveTo>
                    <a:pt x="17780" y="0"/>
                  </a:moveTo>
                  <a:cubicBezTo>
                    <a:pt x="17780" y="0"/>
                    <a:pt x="1" y="16378"/>
                    <a:pt x="1" y="30088"/>
                  </a:cubicBezTo>
                  <a:cubicBezTo>
                    <a:pt x="1" y="39895"/>
                    <a:pt x="7973" y="47868"/>
                    <a:pt x="17780" y="47868"/>
                  </a:cubicBezTo>
                  <a:cubicBezTo>
                    <a:pt x="27620" y="47868"/>
                    <a:pt x="35593" y="39895"/>
                    <a:pt x="35593" y="30088"/>
                  </a:cubicBezTo>
                  <a:cubicBezTo>
                    <a:pt x="35593" y="16512"/>
                    <a:pt x="17780" y="0"/>
                    <a:pt x="17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7"/>
            <p:cNvSpPr/>
            <p:nvPr/>
          </p:nvSpPr>
          <p:spPr>
            <a:xfrm>
              <a:off x="1536625" y="1074125"/>
              <a:ext cx="628800" cy="628800"/>
            </a:xfrm>
            <a:custGeom>
              <a:avLst/>
              <a:gdLst/>
              <a:ahLst/>
              <a:cxnLst/>
              <a:rect l="l" t="t" r="r" b="b"/>
              <a:pathLst>
                <a:path w="25152" h="25152" extrusionOk="0">
                  <a:moveTo>
                    <a:pt x="12576" y="1"/>
                  </a:moveTo>
                  <a:cubicBezTo>
                    <a:pt x="5638" y="1"/>
                    <a:pt x="0" y="5605"/>
                    <a:pt x="0" y="12576"/>
                  </a:cubicBezTo>
                  <a:cubicBezTo>
                    <a:pt x="0" y="19515"/>
                    <a:pt x="5638" y="25152"/>
                    <a:pt x="12576" y="25152"/>
                  </a:cubicBezTo>
                  <a:cubicBezTo>
                    <a:pt x="19548" y="25152"/>
                    <a:pt x="25152" y="19515"/>
                    <a:pt x="25152" y="12576"/>
                  </a:cubicBezTo>
                  <a:cubicBezTo>
                    <a:pt x="25152" y="5605"/>
                    <a:pt x="19548" y="1"/>
                    <a:pt x="12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7"/>
            <p:cNvSpPr/>
            <p:nvPr/>
          </p:nvSpPr>
          <p:spPr>
            <a:xfrm>
              <a:off x="1588325" y="1074125"/>
              <a:ext cx="303575" cy="253775"/>
            </a:xfrm>
            <a:custGeom>
              <a:avLst/>
              <a:gdLst/>
              <a:ahLst/>
              <a:cxnLst/>
              <a:rect l="l" t="t" r="r" b="b"/>
              <a:pathLst>
                <a:path w="12143" h="10151" extrusionOk="0">
                  <a:moveTo>
                    <a:pt x="10443" y="0"/>
                  </a:moveTo>
                  <a:cubicBezTo>
                    <a:pt x="6244" y="0"/>
                    <a:pt x="2317" y="2129"/>
                    <a:pt x="0" y="5638"/>
                  </a:cubicBezTo>
                  <a:cubicBezTo>
                    <a:pt x="0" y="6038"/>
                    <a:pt x="34" y="6439"/>
                    <a:pt x="201" y="6806"/>
                  </a:cubicBezTo>
                  <a:cubicBezTo>
                    <a:pt x="601" y="7606"/>
                    <a:pt x="1235" y="7673"/>
                    <a:pt x="1868" y="8407"/>
                  </a:cubicBezTo>
                  <a:cubicBezTo>
                    <a:pt x="2153" y="8755"/>
                    <a:pt x="2580" y="8833"/>
                    <a:pt x="3029" y="8833"/>
                  </a:cubicBezTo>
                  <a:cubicBezTo>
                    <a:pt x="3394" y="8833"/>
                    <a:pt x="3772" y="8781"/>
                    <a:pt x="4100" y="8781"/>
                  </a:cubicBezTo>
                  <a:cubicBezTo>
                    <a:pt x="4220" y="8781"/>
                    <a:pt x="4333" y="8788"/>
                    <a:pt x="4437" y="8807"/>
                  </a:cubicBezTo>
                  <a:cubicBezTo>
                    <a:pt x="5171" y="8974"/>
                    <a:pt x="5304" y="9674"/>
                    <a:pt x="5838" y="10075"/>
                  </a:cubicBezTo>
                  <a:cubicBezTo>
                    <a:pt x="5908" y="10127"/>
                    <a:pt x="5970" y="10151"/>
                    <a:pt x="6026" y="10151"/>
                  </a:cubicBezTo>
                  <a:cubicBezTo>
                    <a:pt x="6397" y="10151"/>
                    <a:pt x="6504" y="9102"/>
                    <a:pt x="6939" y="8407"/>
                  </a:cubicBezTo>
                  <a:cubicBezTo>
                    <a:pt x="7472" y="7606"/>
                    <a:pt x="6939" y="6272"/>
                    <a:pt x="7472" y="5238"/>
                  </a:cubicBezTo>
                  <a:cubicBezTo>
                    <a:pt x="8006" y="4170"/>
                    <a:pt x="9074" y="3837"/>
                    <a:pt x="10808" y="2536"/>
                  </a:cubicBezTo>
                  <a:cubicBezTo>
                    <a:pt x="11976" y="1635"/>
                    <a:pt x="12142" y="801"/>
                    <a:pt x="11675" y="34"/>
                  </a:cubicBezTo>
                  <a:cubicBezTo>
                    <a:pt x="11308" y="1"/>
                    <a:pt x="10908" y="1"/>
                    <a:pt x="10541" y="1"/>
                  </a:cubicBezTo>
                  <a:cubicBezTo>
                    <a:pt x="10509" y="0"/>
                    <a:pt x="10476" y="0"/>
                    <a:pt x="104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7"/>
            <p:cNvSpPr/>
            <p:nvPr/>
          </p:nvSpPr>
          <p:spPr>
            <a:xfrm>
              <a:off x="1740100" y="1261100"/>
              <a:ext cx="302750" cy="327625"/>
            </a:xfrm>
            <a:custGeom>
              <a:avLst/>
              <a:gdLst/>
              <a:ahLst/>
              <a:cxnLst/>
              <a:rect l="l" t="t" r="r" b="b"/>
              <a:pathLst>
                <a:path w="12110" h="13105" extrusionOk="0">
                  <a:moveTo>
                    <a:pt x="2109" y="0"/>
                  </a:moveTo>
                  <a:cubicBezTo>
                    <a:pt x="1971" y="0"/>
                    <a:pt x="1862" y="57"/>
                    <a:pt x="1802" y="194"/>
                  </a:cubicBezTo>
                  <a:cubicBezTo>
                    <a:pt x="1535" y="794"/>
                    <a:pt x="1668" y="1395"/>
                    <a:pt x="1068" y="2062"/>
                  </a:cubicBezTo>
                  <a:cubicBezTo>
                    <a:pt x="467" y="2696"/>
                    <a:pt x="0" y="3029"/>
                    <a:pt x="367" y="3596"/>
                  </a:cubicBezTo>
                  <a:cubicBezTo>
                    <a:pt x="734" y="4163"/>
                    <a:pt x="334" y="4964"/>
                    <a:pt x="1268" y="5364"/>
                  </a:cubicBezTo>
                  <a:cubicBezTo>
                    <a:pt x="2202" y="5764"/>
                    <a:pt x="3069" y="5097"/>
                    <a:pt x="3470" y="6465"/>
                  </a:cubicBezTo>
                  <a:cubicBezTo>
                    <a:pt x="3803" y="7666"/>
                    <a:pt x="4037" y="8867"/>
                    <a:pt x="4070" y="10101"/>
                  </a:cubicBezTo>
                  <a:cubicBezTo>
                    <a:pt x="4103" y="11183"/>
                    <a:pt x="4426" y="13105"/>
                    <a:pt x="4944" y="13105"/>
                  </a:cubicBezTo>
                  <a:cubicBezTo>
                    <a:pt x="4953" y="13105"/>
                    <a:pt x="4962" y="13104"/>
                    <a:pt x="4971" y="13103"/>
                  </a:cubicBezTo>
                  <a:cubicBezTo>
                    <a:pt x="5504" y="13036"/>
                    <a:pt x="6372" y="11168"/>
                    <a:pt x="7172" y="10468"/>
                  </a:cubicBezTo>
                  <a:cubicBezTo>
                    <a:pt x="7939" y="9734"/>
                    <a:pt x="9140" y="10034"/>
                    <a:pt x="9607" y="8733"/>
                  </a:cubicBezTo>
                  <a:cubicBezTo>
                    <a:pt x="10074" y="7432"/>
                    <a:pt x="11075" y="6298"/>
                    <a:pt x="11075" y="5364"/>
                  </a:cubicBezTo>
                  <a:cubicBezTo>
                    <a:pt x="11075" y="4430"/>
                    <a:pt x="12109" y="2262"/>
                    <a:pt x="11342" y="1395"/>
                  </a:cubicBezTo>
                  <a:cubicBezTo>
                    <a:pt x="11000" y="1025"/>
                    <a:pt x="10416" y="910"/>
                    <a:pt x="9773" y="910"/>
                  </a:cubicBezTo>
                  <a:cubicBezTo>
                    <a:pt x="8909" y="910"/>
                    <a:pt x="7937" y="1118"/>
                    <a:pt x="7306" y="1195"/>
                  </a:cubicBezTo>
                  <a:cubicBezTo>
                    <a:pt x="6633" y="1274"/>
                    <a:pt x="5703" y="1435"/>
                    <a:pt x="4946" y="1435"/>
                  </a:cubicBezTo>
                  <a:cubicBezTo>
                    <a:pt x="4426" y="1435"/>
                    <a:pt x="3987" y="1359"/>
                    <a:pt x="3770" y="1128"/>
                  </a:cubicBezTo>
                  <a:cubicBezTo>
                    <a:pt x="3383" y="664"/>
                    <a:pt x="2578" y="0"/>
                    <a:pt x="21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7"/>
            <p:cNvSpPr/>
            <p:nvPr/>
          </p:nvSpPr>
          <p:spPr>
            <a:xfrm>
              <a:off x="2028625" y="1173375"/>
              <a:ext cx="136800" cy="200150"/>
            </a:xfrm>
            <a:custGeom>
              <a:avLst/>
              <a:gdLst/>
              <a:ahLst/>
              <a:cxnLst/>
              <a:rect l="l" t="t" r="r" b="b"/>
              <a:pathLst>
                <a:path w="5472" h="8006" extrusionOk="0">
                  <a:moveTo>
                    <a:pt x="2069" y="0"/>
                  </a:moveTo>
                  <a:cubicBezTo>
                    <a:pt x="535" y="834"/>
                    <a:pt x="1" y="1134"/>
                    <a:pt x="601" y="2635"/>
                  </a:cubicBezTo>
                  <a:cubicBezTo>
                    <a:pt x="1335" y="4503"/>
                    <a:pt x="3103" y="4637"/>
                    <a:pt x="4037" y="6171"/>
                  </a:cubicBezTo>
                  <a:cubicBezTo>
                    <a:pt x="4404" y="6838"/>
                    <a:pt x="4904" y="7472"/>
                    <a:pt x="5472" y="8006"/>
                  </a:cubicBezTo>
                  <a:cubicBezTo>
                    <a:pt x="5338" y="5004"/>
                    <a:pt x="4137" y="2168"/>
                    <a:pt x="2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7"/>
            <p:cNvSpPr/>
            <p:nvPr/>
          </p:nvSpPr>
          <p:spPr>
            <a:xfrm>
              <a:off x="1849350" y="1618250"/>
              <a:ext cx="196825" cy="84675"/>
            </a:xfrm>
            <a:custGeom>
              <a:avLst/>
              <a:gdLst/>
              <a:ahLst/>
              <a:cxnLst/>
              <a:rect l="l" t="t" r="r" b="b"/>
              <a:pathLst>
                <a:path w="7873" h="3387" extrusionOk="0">
                  <a:moveTo>
                    <a:pt x="5490" y="0"/>
                  </a:moveTo>
                  <a:cubicBezTo>
                    <a:pt x="5259" y="0"/>
                    <a:pt x="4982" y="7"/>
                    <a:pt x="4637" y="18"/>
                  </a:cubicBezTo>
                  <a:cubicBezTo>
                    <a:pt x="2402" y="85"/>
                    <a:pt x="1735" y="85"/>
                    <a:pt x="934" y="885"/>
                  </a:cubicBezTo>
                  <a:cubicBezTo>
                    <a:pt x="134" y="1686"/>
                    <a:pt x="0" y="2520"/>
                    <a:pt x="901" y="3387"/>
                  </a:cubicBezTo>
                  <a:cubicBezTo>
                    <a:pt x="3436" y="3220"/>
                    <a:pt x="5871" y="2286"/>
                    <a:pt x="7872" y="718"/>
                  </a:cubicBezTo>
                  <a:cubicBezTo>
                    <a:pt x="6622" y="162"/>
                    <a:pt x="6645" y="0"/>
                    <a:pt x="54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5" name="Google Shape;2005;p47"/>
          <p:cNvSpPr/>
          <p:nvPr/>
        </p:nvSpPr>
        <p:spPr>
          <a:xfrm flipH="1">
            <a:off x="7399588" y="1525312"/>
            <a:ext cx="614531" cy="203380"/>
          </a:xfrm>
          <a:custGeom>
            <a:avLst/>
            <a:gdLst/>
            <a:ahLst/>
            <a:cxnLst/>
            <a:rect l="l" t="t" r="r" b="b"/>
            <a:pathLst>
              <a:path w="29527" h="9772" extrusionOk="0">
                <a:moveTo>
                  <a:pt x="17662" y="1"/>
                </a:moveTo>
                <a:cubicBezTo>
                  <a:pt x="15697" y="1"/>
                  <a:pt x="13694" y="1420"/>
                  <a:pt x="12665" y="4469"/>
                </a:cubicBezTo>
                <a:cubicBezTo>
                  <a:pt x="11783" y="3198"/>
                  <a:pt x="10819" y="2638"/>
                  <a:pt x="9956" y="2638"/>
                </a:cubicBezTo>
                <a:cubicBezTo>
                  <a:pt x="8752" y="2638"/>
                  <a:pt x="7747" y="3730"/>
                  <a:pt x="7445" y="5505"/>
                </a:cubicBezTo>
                <a:cubicBezTo>
                  <a:pt x="6807" y="4894"/>
                  <a:pt x="6154" y="4619"/>
                  <a:pt x="5580" y="4619"/>
                </a:cubicBezTo>
                <a:cubicBezTo>
                  <a:pt x="4421" y="4619"/>
                  <a:pt x="3578" y="5735"/>
                  <a:pt x="3800" y="7452"/>
                </a:cubicBezTo>
                <a:cubicBezTo>
                  <a:pt x="3301" y="7091"/>
                  <a:pt x="2803" y="6934"/>
                  <a:pt x="2343" y="6934"/>
                </a:cubicBezTo>
                <a:cubicBezTo>
                  <a:pt x="1008" y="6934"/>
                  <a:pt x="1" y="8261"/>
                  <a:pt x="278" y="9772"/>
                </a:cubicBezTo>
                <a:lnTo>
                  <a:pt x="29526" y="9772"/>
                </a:lnTo>
                <a:cubicBezTo>
                  <a:pt x="29526" y="6388"/>
                  <a:pt x="27059" y="4628"/>
                  <a:pt x="24884" y="4628"/>
                </a:cubicBezTo>
                <a:cubicBezTo>
                  <a:pt x="24090" y="4628"/>
                  <a:pt x="23335" y="4862"/>
                  <a:pt x="22753" y="5339"/>
                </a:cubicBezTo>
                <a:cubicBezTo>
                  <a:pt x="22143" y="1889"/>
                  <a:pt x="19928" y="1"/>
                  <a:pt x="176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6" name="Google Shape;2006;p47"/>
          <p:cNvSpPr/>
          <p:nvPr/>
        </p:nvSpPr>
        <p:spPr>
          <a:xfrm>
            <a:off x="3330961" y="886529"/>
            <a:ext cx="1120402" cy="370774"/>
          </a:xfrm>
          <a:custGeom>
            <a:avLst/>
            <a:gdLst/>
            <a:ahLst/>
            <a:cxnLst/>
            <a:rect l="l" t="t" r="r" b="b"/>
            <a:pathLst>
              <a:path w="29527" h="9772" extrusionOk="0">
                <a:moveTo>
                  <a:pt x="17662" y="1"/>
                </a:moveTo>
                <a:cubicBezTo>
                  <a:pt x="15697" y="1"/>
                  <a:pt x="13694" y="1420"/>
                  <a:pt x="12665" y="4469"/>
                </a:cubicBezTo>
                <a:cubicBezTo>
                  <a:pt x="11783" y="3198"/>
                  <a:pt x="10819" y="2638"/>
                  <a:pt x="9956" y="2638"/>
                </a:cubicBezTo>
                <a:cubicBezTo>
                  <a:pt x="8752" y="2638"/>
                  <a:pt x="7747" y="3730"/>
                  <a:pt x="7445" y="5505"/>
                </a:cubicBezTo>
                <a:cubicBezTo>
                  <a:pt x="6807" y="4894"/>
                  <a:pt x="6154" y="4619"/>
                  <a:pt x="5580" y="4619"/>
                </a:cubicBezTo>
                <a:cubicBezTo>
                  <a:pt x="4421" y="4619"/>
                  <a:pt x="3578" y="5735"/>
                  <a:pt x="3800" y="7452"/>
                </a:cubicBezTo>
                <a:cubicBezTo>
                  <a:pt x="3301" y="7091"/>
                  <a:pt x="2803" y="6934"/>
                  <a:pt x="2343" y="6934"/>
                </a:cubicBezTo>
                <a:cubicBezTo>
                  <a:pt x="1008" y="6934"/>
                  <a:pt x="1" y="8261"/>
                  <a:pt x="278" y="9772"/>
                </a:cubicBezTo>
                <a:lnTo>
                  <a:pt x="29526" y="9772"/>
                </a:lnTo>
                <a:cubicBezTo>
                  <a:pt x="29526" y="6388"/>
                  <a:pt x="27059" y="4628"/>
                  <a:pt x="24884" y="4628"/>
                </a:cubicBezTo>
                <a:cubicBezTo>
                  <a:pt x="24090" y="4628"/>
                  <a:pt x="23335" y="4862"/>
                  <a:pt x="22753" y="5339"/>
                </a:cubicBezTo>
                <a:cubicBezTo>
                  <a:pt x="22143" y="1889"/>
                  <a:pt x="19928" y="1"/>
                  <a:pt x="1766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p48"/>
          <p:cNvSpPr txBox="1">
            <a:spLocks noGrp="1"/>
          </p:cNvSpPr>
          <p:nvPr>
            <p:ph type="subTitle" idx="2"/>
          </p:nvPr>
        </p:nvSpPr>
        <p:spPr>
          <a:xfrm>
            <a:off x="5795375" y="2017169"/>
            <a:ext cx="25404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a cold place</a:t>
            </a:r>
            <a:endParaRPr/>
          </a:p>
        </p:txBody>
      </p:sp>
      <p:sp>
        <p:nvSpPr>
          <p:cNvPr id="2012" name="Google Shape;2012;p48"/>
          <p:cNvSpPr txBox="1">
            <a:spLocks noGrp="1"/>
          </p:cNvSpPr>
          <p:nvPr>
            <p:ph type="subTitle" idx="1"/>
          </p:nvPr>
        </p:nvSpPr>
        <p:spPr>
          <a:xfrm>
            <a:off x="1891526" y="3341850"/>
            <a:ext cx="25404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in the Solar System</a:t>
            </a:r>
            <a:endParaRPr/>
          </a:p>
        </p:txBody>
      </p:sp>
      <p:sp>
        <p:nvSpPr>
          <p:cNvPr id="2013" name="Google Shape;2013;p48"/>
          <p:cNvSpPr txBox="1">
            <a:spLocks noGrp="1"/>
          </p:cNvSpPr>
          <p:nvPr>
            <p:ph type="subTitle" idx="3"/>
          </p:nvPr>
        </p:nvSpPr>
        <p:spPr>
          <a:xfrm>
            <a:off x="5795378" y="1573125"/>
            <a:ext cx="254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2014" name="Google Shape;2014;p48"/>
          <p:cNvSpPr txBox="1">
            <a:spLocks noGrp="1"/>
          </p:cNvSpPr>
          <p:nvPr>
            <p:ph type="subTitle" idx="4"/>
          </p:nvPr>
        </p:nvSpPr>
        <p:spPr>
          <a:xfrm>
            <a:off x="1891523" y="2898052"/>
            <a:ext cx="254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2015" name="Google Shape;2015;p4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  <a:endParaRPr/>
          </a:p>
        </p:txBody>
      </p:sp>
      <p:sp>
        <p:nvSpPr>
          <p:cNvPr id="2016" name="Google Shape;2016;p48"/>
          <p:cNvSpPr txBox="1">
            <a:spLocks noGrp="1"/>
          </p:cNvSpPr>
          <p:nvPr>
            <p:ph type="subTitle" idx="5"/>
          </p:nvPr>
        </p:nvSpPr>
        <p:spPr>
          <a:xfrm>
            <a:off x="1891623" y="2017278"/>
            <a:ext cx="25404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2017" name="Google Shape;2017;p48"/>
          <p:cNvSpPr txBox="1">
            <a:spLocks noGrp="1"/>
          </p:cNvSpPr>
          <p:nvPr>
            <p:ph type="subTitle" idx="6"/>
          </p:nvPr>
        </p:nvSpPr>
        <p:spPr>
          <a:xfrm flipH="1">
            <a:off x="1891177" y="1573125"/>
            <a:ext cx="254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2018" name="Google Shape;2018;p48"/>
          <p:cNvSpPr txBox="1">
            <a:spLocks noGrp="1"/>
          </p:cNvSpPr>
          <p:nvPr>
            <p:ph type="subTitle" idx="7"/>
          </p:nvPr>
        </p:nvSpPr>
        <p:spPr>
          <a:xfrm>
            <a:off x="5795425" y="3342475"/>
            <a:ext cx="2540400" cy="5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a gas giant and has several rings</a:t>
            </a:r>
            <a:endParaRPr/>
          </a:p>
        </p:txBody>
      </p:sp>
      <p:sp>
        <p:nvSpPr>
          <p:cNvPr id="2019" name="Google Shape;2019;p48"/>
          <p:cNvSpPr txBox="1">
            <a:spLocks noGrp="1"/>
          </p:cNvSpPr>
          <p:nvPr>
            <p:ph type="subTitle" idx="8"/>
          </p:nvPr>
        </p:nvSpPr>
        <p:spPr>
          <a:xfrm>
            <a:off x="5795424" y="2898684"/>
            <a:ext cx="2540400" cy="37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2020" name="Google Shape;2020;p48"/>
          <p:cNvSpPr/>
          <p:nvPr/>
        </p:nvSpPr>
        <p:spPr>
          <a:xfrm>
            <a:off x="808175" y="1573127"/>
            <a:ext cx="930600" cy="9138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1" name="Google Shape;2021;p48"/>
          <p:cNvSpPr/>
          <p:nvPr/>
        </p:nvSpPr>
        <p:spPr>
          <a:xfrm>
            <a:off x="4712425" y="1573127"/>
            <a:ext cx="930600" cy="9138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2" name="Google Shape;2022;p48"/>
          <p:cNvSpPr/>
          <p:nvPr/>
        </p:nvSpPr>
        <p:spPr>
          <a:xfrm>
            <a:off x="808175" y="2898052"/>
            <a:ext cx="930600" cy="9138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3" name="Google Shape;2023;p48"/>
          <p:cNvSpPr/>
          <p:nvPr/>
        </p:nvSpPr>
        <p:spPr>
          <a:xfrm>
            <a:off x="4712425" y="2898052"/>
            <a:ext cx="930600" cy="9138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4" name="Google Shape;2024;p48"/>
          <p:cNvGrpSpPr/>
          <p:nvPr/>
        </p:nvGrpSpPr>
        <p:grpSpPr>
          <a:xfrm>
            <a:off x="1063070" y="1820774"/>
            <a:ext cx="420811" cy="418507"/>
            <a:chOff x="-5971525" y="3273750"/>
            <a:chExt cx="292250" cy="290650"/>
          </a:xfrm>
        </p:grpSpPr>
        <p:sp>
          <p:nvSpPr>
            <p:cNvPr id="2025" name="Google Shape;2025;p48"/>
            <p:cNvSpPr/>
            <p:nvPr/>
          </p:nvSpPr>
          <p:spPr>
            <a:xfrm>
              <a:off x="-5868325" y="3273750"/>
              <a:ext cx="85075" cy="84300"/>
            </a:xfrm>
            <a:custGeom>
              <a:avLst/>
              <a:gdLst/>
              <a:ahLst/>
              <a:cxnLst/>
              <a:rect l="l" t="t" r="r" b="b"/>
              <a:pathLst>
                <a:path w="3403" h="3372" extrusionOk="0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8"/>
            <p:cNvSpPr/>
            <p:nvPr/>
          </p:nvSpPr>
          <p:spPr>
            <a:xfrm>
              <a:off x="-5971525" y="3308400"/>
              <a:ext cx="292250" cy="256000"/>
            </a:xfrm>
            <a:custGeom>
              <a:avLst/>
              <a:gdLst/>
              <a:ahLst/>
              <a:cxnLst/>
              <a:rect l="l" t="t" r="r" b="b"/>
              <a:pathLst>
                <a:path w="11690" h="10240" extrusionOk="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7" name="Google Shape;2027;p48"/>
          <p:cNvGrpSpPr/>
          <p:nvPr/>
        </p:nvGrpSpPr>
        <p:grpSpPr>
          <a:xfrm>
            <a:off x="1061378" y="3145123"/>
            <a:ext cx="424195" cy="419659"/>
            <a:chOff x="-5611575" y="3272950"/>
            <a:chExt cx="294600" cy="291450"/>
          </a:xfrm>
        </p:grpSpPr>
        <p:sp>
          <p:nvSpPr>
            <p:cNvPr id="2028" name="Google Shape;2028;p48"/>
            <p:cNvSpPr/>
            <p:nvPr/>
          </p:nvSpPr>
          <p:spPr>
            <a:xfrm>
              <a:off x="-5594250" y="3273750"/>
              <a:ext cx="85875" cy="84300"/>
            </a:xfrm>
            <a:custGeom>
              <a:avLst/>
              <a:gdLst/>
              <a:ahLst/>
              <a:cxnLst/>
              <a:rect l="l" t="t" r="r" b="b"/>
              <a:pathLst>
                <a:path w="3435" h="3372" extrusionOk="0">
                  <a:moveTo>
                    <a:pt x="1734" y="0"/>
                  </a:moveTo>
                  <a:cubicBezTo>
                    <a:pt x="788" y="0"/>
                    <a:pt x="32" y="756"/>
                    <a:pt x="32" y="1702"/>
                  </a:cubicBezTo>
                  <a:cubicBezTo>
                    <a:pt x="1" y="2678"/>
                    <a:pt x="820" y="3371"/>
                    <a:pt x="1702" y="3371"/>
                  </a:cubicBezTo>
                  <a:cubicBezTo>
                    <a:pt x="2269" y="3371"/>
                    <a:pt x="2899" y="3025"/>
                    <a:pt x="3214" y="2426"/>
                  </a:cubicBezTo>
                  <a:cubicBezTo>
                    <a:pt x="3340" y="2206"/>
                    <a:pt x="3435" y="1922"/>
                    <a:pt x="3435" y="1702"/>
                  </a:cubicBezTo>
                  <a:cubicBezTo>
                    <a:pt x="3435" y="756"/>
                    <a:pt x="2679" y="0"/>
                    <a:pt x="17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8"/>
            <p:cNvSpPr/>
            <p:nvPr/>
          </p:nvSpPr>
          <p:spPr>
            <a:xfrm>
              <a:off x="-5457200" y="3324950"/>
              <a:ext cx="67775" cy="67750"/>
            </a:xfrm>
            <a:custGeom>
              <a:avLst/>
              <a:gdLst/>
              <a:ahLst/>
              <a:cxnLst/>
              <a:rect l="l" t="t" r="r" b="b"/>
              <a:pathLst>
                <a:path w="2711" h="2710" extrusionOk="0">
                  <a:moveTo>
                    <a:pt x="1009" y="0"/>
                  </a:moveTo>
                  <a:cubicBezTo>
                    <a:pt x="410" y="158"/>
                    <a:pt x="1" y="662"/>
                    <a:pt x="1" y="1323"/>
                  </a:cubicBezTo>
                  <a:cubicBezTo>
                    <a:pt x="1" y="2079"/>
                    <a:pt x="631" y="2710"/>
                    <a:pt x="1355" y="2710"/>
                  </a:cubicBezTo>
                  <a:cubicBezTo>
                    <a:pt x="1985" y="2710"/>
                    <a:pt x="2553" y="2268"/>
                    <a:pt x="2710" y="1701"/>
                  </a:cubicBezTo>
                  <a:lnTo>
                    <a:pt x="1355" y="1701"/>
                  </a:lnTo>
                  <a:cubicBezTo>
                    <a:pt x="1166" y="1701"/>
                    <a:pt x="1009" y="1544"/>
                    <a:pt x="1009" y="1323"/>
                  </a:cubicBezTo>
                  <a:lnTo>
                    <a:pt x="10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8"/>
            <p:cNvSpPr/>
            <p:nvPr/>
          </p:nvSpPr>
          <p:spPr>
            <a:xfrm>
              <a:off x="-5415450" y="3325725"/>
              <a:ext cx="25225" cy="24450"/>
            </a:xfrm>
            <a:custGeom>
              <a:avLst/>
              <a:gdLst/>
              <a:ahLst/>
              <a:cxnLst/>
              <a:rect l="l" t="t" r="r" b="b"/>
              <a:pathLst>
                <a:path w="1009" h="978" extrusionOk="0">
                  <a:moveTo>
                    <a:pt x="0" y="1"/>
                  </a:moveTo>
                  <a:lnTo>
                    <a:pt x="0" y="977"/>
                  </a:lnTo>
                  <a:lnTo>
                    <a:pt x="1009" y="977"/>
                  </a:lnTo>
                  <a:cubicBezTo>
                    <a:pt x="883" y="473"/>
                    <a:pt x="473" y="12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8"/>
            <p:cNvSpPr/>
            <p:nvPr/>
          </p:nvSpPr>
          <p:spPr>
            <a:xfrm>
              <a:off x="-5611575" y="3359600"/>
              <a:ext cx="118950" cy="204800"/>
            </a:xfrm>
            <a:custGeom>
              <a:avLst/>
              <a:gdLst/>
              <a:ahLst/>
              <a:cxnLst/>
              <a:rect l="l" t="t" r="r" b="b"/>
              <a:pathLst>
                <a:path w="4758" h="8192" extrusionOk="0">
                  <a:moveTo>
                    <a:pt x="694" y="0"/>
                  </a:moveTo>
                  <a:cubicBezTo>
                    <a:pt x="253" y="410"/>
                    <a:pt x="1" y="1008"/>
                    <a:pt x="1" y="1670"/>
                  </a:cubicBezTo>
                  <a:lnTo>
                    <a:pt x="1" y="3718"/>
                  </a:lnTo>
                  <a:cubicBezTo>
                    <a:pt x="1" y="4159"/>
                    <a:pt x="253" y="4569"/>
                    <a:pt x="662" y="4726"/>
                  </a:cubicBezTo>
                  <a:lnTo>
                    <a:pt x="662" y="7152"/>
                  </a:lnTo>
                  <a:cubicBezTo>
                    <a:pt x="662" y="7687"/>
                    <a:pt x="1135" y="8192"/>
                    <a:pt x="1670" y="8192"/>
                  </a:cubicBezTo>
                  <a:lnTo>
                    <a:pt x="3057" y="8192"/>
                  </a:lnTo>
                  <a:cubicBezTo>
                    <a:pt x="3624" y="8192"/>
                    <a:pt x="4096" y="7719"/>
                    <a:pt x="4096" y="7152"/>
                  </a:cubicBezTo>
                  <a:lnTo>
                    <a:pt x="4096" y="4726"/>
                  </a:lnTo>
                  <a:cubicBezTo>
                    <a:pt x="4474" y="4569"/>
                    <a:pt x="4758" y="4190"/>
                    <a:pt x="4758" y="3718"/>
                  </a:cubicBezTo>
                  <a:lnTo>
                    <a:pt x="4758" y="1670"/>
                  </a:lnTo>
                  <a:cubicBezTo>
                    <a:pt x="4758" y="1008"/>
                    <a:pt x="4474" y="410"/>
                    <a:pt x="4033" y="0"/>
                  </a:cubicBezTo>
                  <a:cubicBezTo>
                    <a:pt x="3718" y="347"/>
                    <a:pt x="3246" y="567"/>
                    <a:pt x="2742" y="662"/>
                  </a:cubicBez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cubicBezTo>
                    <a:pt x="2175" y="2741"/>
                    <a:pt x="2017" y="2584"/>
                    <a:pt x="2017" y="2395"/>
                  </a:cubicBezTo>
                  <a:lnTo>
                    <a:pt x="2017" y="662"/>
                  </a:lnTo>
                  <a:cubicBezTo>
                    <a:pt x="1513" y="567"/>
                    <a:pt x="1040" y="347"/>
                    <a:pt x="6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8"/>
            <p:cNvSpPr/>
            <p:nvPr/>
          </p:nvSpPr>
          <p:spPr>
            <a:xfrm>
              <a:off x="-5510750" y="3272950"/>
              <a:ext cx="193775" cy="187475"/>
            </a:xfrm>
            <a:custGeom>
              <a:avLst/>
              <a:gdLst/>
              <a:ahLst/>
              <a:cxnLst/>
              <a:rect l="l" t="t" r="r" b="b"/>
              <a:pathLst>
                <a:path w="7751" h="7499" extrusionOk="0">
                  <a:moveTo>
                    <a:pt x="3497" y="1355"/>
                  </a:moveTo>
                  <a:cubicBezTo>
                    <a:pt x="4663" y="1355"/>
                    <a:pt x="5577" y="2269"/>
                    <a:pt x="5577" y="3403"/>
                  </a:cubicBezTo>
                  <a:cubicBezTo>
                    <a:pt x="5577" y="4569"/>
                    <a:pt x="4600" y="5451"/>
                    <a:pt x="3497" y="5451"/>
                  </a:cubicBezTo>
                  <a:cubicBezTo>
                    <a:pt x="2363" y="5451"/>
                    <a:pt x="1450" y="4569"/>
                    <a:pt x="1450" y="3403"/>
                  </a:cubicBezTo>
                  <a:cubicBezTo>
                    <a:pt x="1450" y="2269"/>
                    <a:pt x="2363" y="1355"/>
                    <a:pt x="3497" y="1355"/>
                  </a:cubicBezTo>
                  <a:close/>
                  <a:moveTo>
                    <a:pt x="0" y="1"/>
                  </a:moveTo>
                  <a:cubicBezTo>
                    <a:pt x="441" y="410"/>
                    <a:pt x="725" y="1009"/>
                    <a:pt x="725" y="1671"/>
                  </a:cubicBezTo>
                  <a:cubicBezTo>
                    <a:pt x="725" y="2112"/>
                    <a:pt x="599" y="2521"/>
                    <a:pt x="410" y="2868"/>
                  </a:cubicBezTo>
                  <a:cubicBezTo>
                    <a:pt x="1040" y="3403"/>
                    <a:pt x="1387" y="4191"/>
                    <a:pt x="1387" y="5105"/>
                  </a:cubicBezTo>
                  <a:lnTo>
                    <a:pt x="1387" y="7152"/>
                  </a:lnTo>
                  <a:cubicBezTo>
                    <a:pt x="1387" y="7278"/>
                    <a:pt x="1387" y="7404"/>
                    <a:pt x="1355" y="7499"/>
                  </a:cubicBezTo>
                  <a:lnTo>
                    <a:pt x="5829" y="7499"/>
                  </a:lnTo>
                  <a:cubicBezTo>
                    <a:pt x="6396" y="7499"/>
                    <a:pt x="6900" y="7026"/>
                    <a:pt x="6900" y="6491"/>
                  </a:cubicBezTo>
                  <a:lnTo>
                    <a:pt x="6900" y="694"/>
                  </a:lnTo>
                  <a:lnTo>
                    <a:pt x="7246" y="694"/>
                  </a:lnTo>
                  <a:cubicBezTo>
                    <a:pt x="7751" y="694"/>
                    <a:pt x="7751" y="1"/>
                    <a:pt x="7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3" name="Google Shape;2033;p48"/>
          <p:cNvGrpSpPr/>
          <p:nvPr/>
        </p:nvGrpSpPr>
        <p:grpSpPr>
          <a:xfrm>
            <a:off x="4965628" y="1819645"/>
            <a:ext cx="424195" cy="420775"/>
            <a:chOff x="-5613150" y="3991275"/>
            <a:chExt cx="294600" cy="292225"/>
          </a:xfrm>
        </p:grpSpPr>
        <p:sp>
          <p:nvSpPr>
            <p:cNvPr id="2034" name="Google Shape;2034;p48"/>
            <p:cNvSpPr/>
            <p:nvPr/>
          </p:nvSpPr>
          <p:spPr>
            <a:xfrm>
              <a:off x="-5480050" y="4046400"/>
              <a:ext cx="27600" cy="14200"/>
            </a:xfrm>
            <a:custGeom>
              <a:avLst/>
              <a:gdLst/>
              <a:ahLst/>
              <a:cxnLst/>
              <a:rect l="l" t="t" r="r" b="b"/>
              <a:pathLst>
                <a:path w="1104" h="568" extrusionOk="0">
                  <a:moveTo>
                    <a:pt x="537" y="1"/>
                  </a:moveTo>
                  <a:lnTo>
                    <a:pt x="1" y="568"/>
                  </a:lnTo>
                  <a:lnTo>
                    <a:pt x="1104" y="568"/>
                  </a:lnTo>
                  <a:lnTo>
                    <a:pt x="5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8"/>
            <p:cNvSpPr/>
            <p:nvPr/>
          </p:nvSpPr>
          <p:spPr>
            <a:xfrm>
              <a:off x="-553122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693" y="1"/>
                  </a:moveTo>
                  <a:lnTo>
                    <a:pt x="0" y="726"/>
                  </a:lnTo>
                  <a:lnTo>
                    <a:pt x="1103" y="726"/>
                  </a:lnTo>
                  <a:lnTo>
                    <a:pt x="17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8"/>
            <p:cNvSpPr/>
            <p:nvPr/>
          </p:nvSpPr>
          <p:spPr>
            <a:xfrm>
              <a:off x="-5443025" y="4077125"/>
              <a:ext cx="41775" cy="40975"/>
            </a:xfrm>
            <a:custGeom>
              <a:avLst/>
              <a:gdLst/>
              <a:ahLst/>
              <a:cxnLst/>
              <a:rect l="l" t="t" r="r" b="b"/>
              <a:pathLst>
                <a:path w="1671" h="1639" extrusionOk="0">
                  <a:moveTo>
                    <a:pt x="694" y="0"/>
                  </a:moveTo>
                  <a:lnTo>
                    <a:pt x="1" y="1638"/>
                  </a:lnTo>
                  <a:lnTo>
                    <a:pt x="1" y="1638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8"/>
            <p:cNvSpPr/>
            <p:nvPr/>
          </p:nvSpPr>
          <p:spPr>
            <a:xfrm>
              <a:off x="-5487925" y="4077125"/>
              <a:ext cx="43350" cy="54375"/>
            </a:xfrm>
            <a:custGeom>
              <a:avLst/>
              <a:gdLst/>
              <a:ahLst/>
              <a:cxnLst/>
              <a:rect l="l" t="t" r="r" b="b"/>
              <a:pathLst>
                <a:path w="1734" h="2175" extrusionOk="0">
                  <a:moveTo>
                    <a:pt x="1" y="0"/>
                  </a:moveTo>
                  <a:lnTo>
                    <a:pt x="852" y="2174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8"/>
            <p:cNvSpPr/>
            <p:nvPr/>
          </p:nvSpPr>
          <p:spPr>
            <a:xfrm>
              <a:off x="-5445375" y="4042450"/>
              <a:ext cx="44125" cy="18150"/>
            </a:xfrm>
            <a:custGeom>
              <a:avLst/>
              <a:gdLst/>
              <a:ahLst/>
              <a:cxnLst/>
              <a:rect l="l" t="t" r="r" b="b"/>
              <a:pathLst>
                <a:path w="1765" h="726" extrusionOk="0">
                  <a:moveTo>
                    <a:pt x="0" y="1"/>
                  </a:moveTo>
                  <a:lnTo>
                    <a:pt x="693" y="726"/>
                  </a:lnTo>
                  <a:lnTo>
                    <a:pt x="1764" y="726"/>
                  </a:lnTo>
                  <a:lnTo>
                    <a:pt x="11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8"/>
            <p:cNvSpPr/>
            <p:nvPr/>
          </p:nvSpPr>
          <p:spPr>
            <a:xfrm>
              <a:off x="-5531225" y="4077125"/>
              <a:ext cx="41750" cy="40975"/>
            </a:xfrm>
            <a:custGeom>
              <a:avLst/>
              <a:gdLst/>
              <a:ahLst/>
              <a:cxnLst/>
              <a:rect l="l" t="t" r="r" b="b"/>
              <a:pathLst>
                <a:path w="1670" h="1639" extrusionOk="0">
                  <a:moveTo>
                    <a:pt x="0" y="0"/>
                  </a:moveTo>
                  <a:lnTo>
                    <a:pt x="1670" y="1638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8"/>
            <p:cNvSpPr/>
            <p:nvPr/>
          </p:nvSpPr>
          <p:spPr>
            <a:xfrm>
              <a:off x="-5613150" y="4198400"/>
              <a:ext cx="292225" cy="33900"/>
            </a:xfrm>
            <a:custGeom>
              <a:avLst/>
              <a:gdLst/>
              <a:ahLst/>
              <a:cxnLst/>
              <a:rect l="l" t="t" r="r" b="b"/>
              <a:pathLst>
                <a:path w="11689" h="1356" extrusionOk="0">
                  <a:moveTo>
                    <a:pt x="1" y="1"/>
                  </a:moveTo>
                  <a:lnTo>
                    <a:pt x="1" y="347"/>
                  </a:lnTo>
                  <a:lnTo>
                    <a:pt x="32" y="347"/>
                  </a:lnTo>
                  <a:cubicBezTo>
                    <a:pt x="32" y="883"/>
                    <a:pt x="505" y="1356"/>
                    <a:pt x="1072" y="1356"/>
                  </a:cubicBezTo>
                  <a:lnTo>
                    <a:pt x="10681" y="1356"/>
                  </a:lnTo>
                  <a:cubicBezTo>
                    <a:pt x="11216" y="1356"/>
                    <a:pt x="11689" y="883"/>
                    <a:pt x="11689" y="347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8"/>
            <p:cNvSpPr/>
            <p:nvPr/>
          </p:nvSpPr>
          <p:spPr>
            <a:xfrm>
              <a:off x="-5610775" y="3991275"/>
              <a:ext cx="292225" cy="189050"/>
            </a:xfrm>
            <a:custGeom>
              <a:avLst/>
              <a:gdLst/>
              <a:ahLst/>
              <a:cxnLst/>
              <a:rect l="l" t="t" r="r" b="b"/>
              <a:pathLst>
                <a:path w="11689" h="7562" extrusionOk="0">
                  <a:moveTo>
                    <a:pt x="7813" y="1386"/>
                  </a:moveTo>
                  <a:cubicBezTo>
                    <a:pt x="7908" y="1386"/>
                    <a:pt x="8034" y="1418"/>
                    <a:pt x="8065" y="1512"/>
                  </a:cubicBezTo>
                  <a:cubicBezTo>
                    <a:pt x="8128" y="1575"/>
                    <a:pt x="9483" y="2867"/>
                    <a:pt x="9515" y="2993"/>
                  </a:cubicBezTo>
                  <a:cubicBezTo>
                    <a:pt x="9578" y="3088"/>
                    <a:pt x="9578" y="3214"/>
                    <a:pt x="9452" y="3340"/>
                  </a:cubicBezTo>
                  <a:lnTo>
                    <a:pt x="6018" y="6774"/>
                  </a:lnTo>
                  <a:cubicBezTo>
                    <a:pt x="5943" y="6848"/>
                    <a:pt x="5862" y="6880"/>
                    <a:pt x="5783" y="6880"/>
                  </a:cubicBezTo>
                  <a:cubicBezTo>
                    <a:pt x="5696" y="6880"/>
                    <a:pt x="5612" y="6840"/>
                    <a:pt x="5545" y="6774"/>
                  </a:cubicBezTo>
                  <a:lnTo>
                    <a:pt x="2111" y="3340"/>
                  </a:lnTo>
                  <a:cubicBezTo>
                    <a:pt x="2001" y="3230"/>
                    <a:pt x="1987" y="2976"/>
                    <a:pt x="2027" y="2976"/>
                  </a:cubicBezTo>
                  <a:cubicBezTo>
                    <a:pt x="2033" y="2976"/>
                    <a:pt x="2040" y="2981"/>
                    <a:pt x="2048" y="2993"/>
                  </a:cubicBezTo>
                  <a:cubicBezTo>
                    <a:pt x="2048" y="2962"/>
                    <a:pt x="2079" y="2930"/>
                    <a:pt x="2111" y="2867"/>
                  </a:cubicBezTo>
                  <a:lnTo>
                    <a:pt x="3497" y="1512"/>
                  </a:lnTo>
                  <a:cubicBezTo>
                    <a:pt x="3560" y="1418"/>
                    <a:pt x="3655" y="1386"/>
                    <a:pt x="3718" y="1386"/>
                  </a:cubicBez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7561"/>
                  </a:lnTo>
                  <a:lnTo>
                    <a:pt x="11689" y="7561"/>
                  </a:lnTo>
                  <a:lnTo>
                    <a:pt x="11689" y="1040"/>
                  </a:lnTo>
                  <a:cubicBezTo>
                    <a:pt x="11657" y="473"/>
                    <a:pt x="11184" y="0"/>
                    <a:pt x="106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8"/>
            <p:cNvSpPr/>
            <p:nvPr/>
          </p:nvSpPr>
          <p:spPr>
            <a:xfrm>
              <a:off x="-5546975" y="4250400"/>
              <a:ext cx="160700" cy="33100"/>
            </a:xfrm>
            <a:custGeom>
              <a:avLst/>
              <a:gdLst/>
              <a:ahLst/>
              <a:cxnLst/>
              <a:rect l="l" t="t" r="r" b="b"/>
              <a:pathLst>
                <a:path w="6428" h="1324" extrusionOk="0">
                  <a:moveTo>
                    <a:pt x="1544" y="0"/>
                  </a:moveTo>
                  <a:lnTo>
                    <a:pt x="1386" y="662"/>
                  </a:lnTo>
                  <a:lnTo>
                    <a:pt x="473" y="662"/>
                  </a:lnTo>
                  <a:cubicBezTo>
                    <a:pt x="32" y="662"/>
                    <a:pt x="0" y="1323"/>
                    <a:pt x="473" y="1323"/>
                  </a:cubicBezTo>
                  <a:lnTo>
                    <a:pt x="5955" y="1323"/>
                  </a:lnTo>
                  <a:cubicBezTo>
                    <a:pt x="6427" y="1323"/>
                    <a:pt x="6427" y="662"/>
                    <a:pt x="5986" y="662"/>
                  </a:cubicBezTo>
                  <a:lnTo>
                    <a:pt x="5072" y="662"/>
                  </a:lnTo>
                  <a:lnTo>
                    <a:pt x="49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3" name="Google Shape;2043;p48"/>
          <p:cNvGrpSpPr/>
          <p:nvPr/>
        </p:nvGrpSpPr>
        <p:grpSpPr>
          <a:xfrm>
            <a:off x="4963936" y="3144273"/>
            <a:ext cx="427578" cy="421351"/>
            <a:chOff x="-5254775" y="3631325"/>
            <a:chExt cx="296950" cy="292625"/>
          </a:xfrm>
        </p:grpSpPr>
        <p:sp>
          <p:nvSpPr>
            <p:cNvPr id="2044" name="Google Shape;2044;p48"/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48"/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8"/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8"/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8"/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8"/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8"/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1" name="Google Shape;2051;p48"/>
          <p:cNvGrpSpPr/>
          <p:nvPr/>
        </p:nvGrpSpPr>
        <p:grpSpPr>
          <a:xfrm>
            <a:off x="6514967" y="430300"/>
            <a:ext cx="2167370" cy="813256"/>
            <a:chOff x="6514967" y="430300"/>
            <a:chExt cx="2167370" cy="813256"/>
          </a:xfrm>
        </p:grpSpPr>
        <p:sp>
          <p:nvSpPr>
            <p:cNvPr id="2052" name="Google Shape;2052;p48"/>
            <p:cNvSpPr/>
            <p:nvPr/>
          </p:nvSpPr>
          <p:spPr>
            <a:xfrm flipH="1">
              <a:off x="7561935" y="430300"/>
              <a:ext cx="1120402" cy="370799"/>
            </a:xfrm>
            <a:custGeom>
              <a:avLst/>
              <a:gdLst/>
              <a:ahLst/>
              <a:cxnLst/>
              <a:rect l="l" t="t" r="r" b="b"/>
              <a:pathLst>
                <a:path w="29527" h="9772" extrusionOk="0">
                  <a:moveTo>
                    <a:pt x="17662" y="1"/>
                  </a:moveTo>
                  <a:cubicBezTo>
                    <a:pt x="15697" y="1"/>
                    <a:pt x="13694" y="1420"/>
                    <a:pt x="12665" y="4469"/>
                  </a:cubicBezTo>
                  <a:cubicBezTo>
                    <a:pt x="11783" y="3198"/>
                    <a:pt x="10819" y="2638"/>
                    <a:pt x="9956" y="2638"/>
                  </a:cubicBezTo>
                  <a:cubicBezTo>
                    <a:pt x="8752" y="2638"/>
                    <a:pt x="7747" y="3730"/>
                    <a:pt x="7445" y="5505"/>
                  </a:cubicBezTo>
                  <a:cubicBezTo>
                    <a:pt x="6807" y="4894"/>
                    <a:pt x="6154" y="4619"/>
                    <a:pt x="5580" y="4619"/>
                  </a:cubicBezTo>
                  <a:cubicBezTo>
                    <a:pt x="4421" y="4619"/>
                    <a:pt x="3578" y="5735"/>
                    <a:pt x="3800" y="7452"/>
                  </a:cubicBezTo>
                  <a:cubicBezTo>
                    <a:pt x="3301" y="7091"/>
                    <a:pt x="2803" y="6934"/>
                    <a:pt x="2343" y="6934"/>
                  </a:cubicBezTo>
                  <a:cubicBezTo>
                    <a:pt x="1008" y="6934"/>
                    <a:pt x="1" y="8261"/>
                    <a:pt x="278" y="9772"/>
                  </a:cubicBezTo>
                  <a:lnTo>
                    <a:pt x="29526" y="9772"/>
                  </a:lnTo>
                  <a:cubicBezTo>
                    <a:pt x="29526" y="6388"/>
                    <a:pt x="27059" y="4628"/>
                    <a:pt x="24884" y="4628"/>
                  </a:cubicBezTo>
                  <a:cubicBezTo>
                    <a:pt x="24090" y="4628"/>
                    <a:pt x="23335" y="4862"/>
                    <a:pt x="22753" y="5339"/>
                  </a:cubicBezTo>
                  <a:cubicBezTo>
                    <a:pt x="22143" y="1889"/>
                    <a:pt x="19928" y="1"/>
                    <a:pt x="17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8"/>
            <p:cNvSpPr/>
            <p:nvPr/>
          </p:nvSpPr>
          <p:spPr>
            <a:xfrm>
              <a:off x="6514967" y="765363"/>
              <a:ext cx="1444978" cy="478193"/>
            </a:xfrm>
            <a:custGeom>
              <a:avLst/>
              <a:gdLst/>
              <a:ahLst/>
              <a:cxnLst/>
              <a:rect l="l" t="t" r="r" b="b"/>
              <a:pathLst>
                <a:path w="29527" h="9772" extrusionOk="0">
                  <a:moveTo>
                    <a:pt x="17662" y="1"/>
                  </a:moveTo>
                  <a:cubicBezTo>
                    <a:pt x="15697" y="1"/>
                    <a:pt x="13694" y="1420"/>
                    <a:pt x="12665" y="4469"/>
                  </a:cubicBezTo>
                  <a:cubicBezTo>
                    <a:pt x="11783" y="3198"/>
                    <a:pt x="10819" y="2638"/>
                    <a:pt x="9956" y="2638"/>
                  </a:cubicBezTo>
                  <a:cubicBezTo>
                    <a:pt x="8752" y="2638"/>
                    <a:pt x="7747" y="3730"/>
                    <a:pt x="7445" y="5505"/>
                  </a:cubicBezTo>
                  <a:cubicBezTo>
                    <a:pt x="6807" y="4894"/>
                    <a:pt x="6154" y="4619"/>
                    <a:pt x="5580" y="4619"/>
                  </a:cubicBezTo>
                  <a:cubicBezTo>
                    <a:pt x="4421" y="4619"/>
                    <a:pt x="3578" y="5735"/>
                    <a:pt x="3800" y="7452"/>
                  </a:cubicBezTo>
                  <a:cubicBezTo>
                    <a:pt x="3301" y="7091"/>
                    <a:pt x="2803" y="6934"/>
                    <a:pt x="2343" y="6934"/>
                  </a:cubicBezTo>
                  <a:cubicBezTo>
                    <a:pt x="1008" y="6934"/>
                    <a:pt x="1" y="8261"/>
                    <a:pt x="278" y="9772"/>
                  </a:cubicBezTo>
                  <a:lnTo>
                    <a:pt x="29526" y="9772"/>
                  </a:lnTo>
                  <a:cubicBezTo>
                    <a:pt x="29526" y="6388"/>
                    <a:pt x="27059" y="4628"/>
                    <a:pt x="24884" y="4628"/>
                  </a:cubicBezTo>
                  <a:cubicBezTo>
                    <a:pt x="24090" y="4628"/>
                    <a:pt x="23335" y="4862"/>
                    <a:pt x="22753" y="5339"/>
                  </a:cubicBezTo>
                  <a:cubicBezTo>
                    <a:pt x="22143" y="1889"/>
                    <a:pt x="19928" y="1"/>
                    <a:pt x="176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8" name="Google Shape;2058;p49"/>
          <p:cNvGrpSpPr/>
          <p:nvPr/>
        </p:nvGrpSpPr>
        <p:grpSpPr>
          <a:xfrm>
            <a:off x="361572" y="3516389"/>
            <a:ext cx="6315453" cy="990283"/>
            <a:chOff x="590172" y="3516389"/>
            <a:chExt cx="6315453" cy="990283"/>
          </a:xfrm>
        </p:grpSpPr>
        <p:grpSp>
          <p:nvGrpSpPr>
            <p:cNvPr id="2059" name="Google Shape;2059;p49"/>
            <p:cNvGrpSpPr/>
            <p:nvPr/>
          </p:nvGrpSpPr>
          <p:grpSpPr>
            <a:xfrm rot="-2700337">
              <a:off x="810921" y="3585677"/>
              <a:ext cx="548710" cy="851708"/>
              <a:chOff x="4191425" y="5591575"/>
              <a:chExt cx="761150" cy="1181575"/>
            </a:xfrm>
          </p:grpSpPr>
          <p:sp>
            <p:nvSpPr>
              <p:cNvPr id="2060" name="Google Shape;2060;p49"/>
              <p:cNvSpPr/>
              <p:nvPr/>
            </p:nvSpPr>
            <p:spPr>
              <a:xfrm>
                <a:off x="4314000" y="5827450"/>
                <a:ext cx="263550" cy="778075"/>
              </a:xfrm>
              <a:custGeom>
                <a:avLst/>
                <a:gdLst/>
                <a:ahLst/>
                <a:cxnLst/>
                <a:rect l="l" t="t" r="r" b="b"/>
                <a:pathLst>
                  <a:path w="10542" h="31123" fill="none" extrusionOk="0">
                    <a:moveTo>
                      <a:pt x="5538" y="31123"/>
                    </a:moveTo>
                    <a:cubicBezTo>
                      <a:pt x="4537" y="26953"/>
                      <a:pt x="1001" y="28821"/>
                      <a:pt x="1201" y="23350"/>
                    </a:cubicBezTo>
                    <a:cubicBezTo>
                      <a:pt x="1368" y="17846"/>
                      <a:pt x="3503" y="16812"/>
                      <a:pt x="2769" y="13076"/>
                    </a:cubicBezTo>
                    <a:cubicBezTo>
                      <a:pt x="2002" y="9307"/>
                      <a:pt x="1" y="8907"/>
                      <a:pt x="1668" y="5204"/>
                    </a:cubicBezTo>
                    <a:cubicBezTo>
                      <a:pt x="3336" y="1535"/>
                      <a:pt x="10541" y="0"/>
                      <a:pt x="10541" y="0"/>
                    </a:cubicBezTo>
                  </a:path>
                </a:pathLst>
              </a:custGeom>
              <a:noFill/>
              <a:ln w="10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49"/>
              <p:cNvSpPr/>
              <p:nvPr/>
            </p:nvSpPr>
            <p:spPr>
              <a:xfrm>
                <a:off x="4329000" y="5809050"/>
                <a:ext cx="312750" cy="522200"/>
              </a:xfrm>
              <a:custGeom>
                <a:avLst/>
                <a:gdLst/>
                <a:ahLst/>
                <a:cxnLst/>
                <a:rect l="l" t="t" r="r" b="b"/>
                <a:pathLst>
                  <a:path w="12510" h="20888" extrusionOk="0">
                    <a:moveTo>
                      <a:pt x="8338" y="0"/>
                    </a:moveTo>
                    <a:cubicBezTo>
                      <a:pt x="7919" y="0"/>
                      <a:pt x="7640" y="136"/>
                      <a:pt x="7640" y="136"/>
                    </a:cubicBezTo>
                    <a:cubicBezTo>
                      <a:pt x="3770" y="636"/>
                      <a:pt x="4137" y="5973"/>
                      <a:pt x="4137" y="5973"/>
                    </a:cubicBezTo>
                    <a:cubicBezTo>
                      <a:pt x="4137" y="5973"/>
                      <a:pt x="1102" y="6474"/>
                      <a:pt x="668" y="8876"/>
                    </a:cubicBezTo>
                    <a:cubicBezTo>
                      <a:pt x="401" y="10210"/>
                      <a:pt x="1068" y="11577"/>
                      <a:pt x="2336" y="12145"/>
                    </a:cubicBezTo>
                    <a:cubicBezTo>
                      <a:pt x="335" y="12645"/>
                      <a:pt x="101" y="14713"/>
                      <a:pt x="1535" y="14880"/>
                    </a:cubicBezTo>
                    <a:cubicBezTo>
                      <a:pt x="568" y="16147"/>
                      <a:pt x="368" y="16881"/>
                      <a:pt x="1736" y="17682"/>
                    </a:cubicBezTo>
                    <a:cubicBezTo>
                      <a:pt x="101" y="18549"/>
                      <a:pt x="1" y="20817"/>
                      <a:pt x="1402" y="20884"/>
                    </a:cubicBezTo>
                    <a:cubicBezTo>
                      <a:pt x="1450" y="20887"/>
                      <a:pt x="1496" y="20888"/>
                      <a:pt x="1542" y="20888"/>
                    </a:cubicBezTo>
                    <a:cubicBezTo>
                      <a:pt x="3376" y="20888"/>
                      <a:pt x="3482" y="18956"/>
                      <a:pt x="2603" y="17882"/>
                    </a:cubicBezTo>
                    <a:cubicBezTo>
                      <a:pt x="3870" y="17215"/>
                      <a:pt x="4404" y="16348"/>
                      <a:pt x="3704" y="15047"/>
                    </a:cubicBezTo>
                    <a:cubicBezTo>
                      <a:pt x="4938" y="14146"/>
                      <a:pt x="5005" y="13145"/>
                      <a:pt x="3870" y="12011"/>
                    </a:cubicBezTo>
                    <a:cubicBezTo>
                      <a:pt x="6506" y="11577"/>
                      <a:pt x="7873" y="10343"/>
                      <a:pt x="6973" y="7641"/>
                    </a:cubicBezTo>
                    <a:cubicBezTo>
                      <a:pt x="6973" y="7641"/>
                      <a:pt x="12510" y="7174"/>
                      <a:pt x="11209" y="3105"/>
                    </a:cubicBezTo>
                    <a:cubicBezTo>
                      <a:pt x="10365" y="464"/>
                      <a:pt x="9113" y="0"/>
                      <a:pt x="83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49"/>
              <p:cNvSpPr/>
              <p:nvPr/>
            </p:nvSpPr>
            <p:spPr>
              <a:xfrm>
                <a:off x="4299000" y="5822450"/>
                <a:ext cx="432825" cy="950700"/>
              </a:xfrm>
              <a:custGeom>
                <a:avLst/>
                <a:gdLst/>
                <a:ahLst/>
                <a:cxnLst/>
                <a:rect l="l" t="t" r="r" b="b"/>
                <a:pathLst>
                  <a:path w="17313" h="38028" fill="none" extrusionOk="0">
                    <a:moveTo>
                      <a:pt x="3769" y="38027"/>
                    </a:moveTo>
                    <a:cubicBezTo>
                      <a:pt x="6538" y="35426"/>
                      <a:pt x="5204" y="32557"/>
                      <a:pt x="3769" y="28787"/>
                    </a:cubicBezTo>
                    <a:cubicBezTo>
                      <a:pt x="2368" y="25018"/>
                      <a:pt x="5070" y="21816"/>
                      <a:pt x="6538" y="19748"/>
                    </a:cubicBezTo>
                    <a:cubicBezTo>
                      <a:pt x="8039" y="17646"/>
                      <a:pt x="7105" y="14310"/>
                      <a:pt x="8339" y="11075"/>
                    </a:cubicBezTo>
                    <a:cubicBezTo>
                      <a:pt x="9574" y="7873"/>
                      <a:pt x="17312" y="4237"/>
                      <a:pt x="17312" y="4237"/>
                    </a:cubicBezTo>
                    <a:lnTo>
                      <a:pt x="13810" y="0"/>
                    </a:lnTo>
                    <a:cubicBezTo>
                      <a:pt x="13810" y="0"/>
                      <a:pt x="6805" y="2802"/>
                      <a:pt x="5004" y="8239"/>
                    </a:cubicBezTo>
                    <a:cubicBezTo>
                      <a:pt x="3236" y="13643"/>
                      <a:pt x="5004" y="17646"/>
                      <a:pt x="2502" y="22149"/>
                    </a:cubicBezTo>
                    <a:cubicBezTo>
                      <a:pt x="0" y="26619"/>
                      <a:pt x="200" y="28154"/>
                      <a:pt x="1268" y="30889"/>
                    </a:cubicBezTo>
                  </a:path>
                </a:pathLst>
              </a:custGeom>
              <a:noFill/>
              <a:ln w="10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49"/>
              <p:cNvSpPr/>
              <p:nvPr/>
            </p:nvSpPr>
            <p:spPr>
              <a:xfrm>
                <a:off x="4191425" y="5771575"/>
                <a:ext cx="341100" cy="916500"/>
              </a:xfrm>
              <a:custGeom>
                <a:avLst/>
                <a:gdLst/>
                <a:ahLst/>
                <a:cxnLst/>
                <a:rect l="l" t="t" r="r" b="b"/>
                <a:pathLst>
                  <a:path w="13644" h="36660" fill="none" extrusionOk="0">
                    <a:moveTo>
                      <a:pt x="1768" y="36660"/>
                    </a:moveTo>
                    <a:cubicBezTo>
                      <a:pt x="2969" y="34258"/>
                      <a:pt x="0" y="30089"/>
                      <a:pt x="1768" y="26253"/>
                    </a:cubicBezTo>
                    <a:cubicBezTo>
                      <a:pt x="3536" y="22416"/>
                      <a:pt x="5304" y="21149"/>
                      <a:pt x="4270" y="17813"/>
                    </a:cubicBezTo>
                    <a:cubicBezTo>
                      <a:pt x="3202" y="14477"/>
                      <a:pt x="500" y="11842"/>
                      <a:pt x="3269" y="7773"/>
                    </a:cubicBezTo>
                    <a:cubicBezTo>
                      <a:pt x="6038" y="3703"/>
                      <a:pt x="11041" y="100"/>
                      <a:pt x="13643" y="0"/>
                    </a:cubicBezTo>
                  </a:path>
                </a:pathLst>
              </a:custGeom>
              <a:noFill/>
              <a:ln w="10850" cap="flat" cmpd="sng">
                <a:solidFill>
                  <a:schemeClr val="accent4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49"/>
              <p:cNvSpPr/>
              <p:nvPr/>
            </p:nvSpPr>
            <p:spPr>
              <a:xfrm>
                <a:off x="4406575" y="5591575"/>
                <a:ext cx="546000" cy="364150"/>
              </a:xfrm>
              <a:custGeom>
                <a:avLst/>
                <a:gdLst/>
                <a:ahLst/>
                <a:cxnLst/>
                <a:rect l="l" t="t" r="r" b="b"/>
                <a:pathLst>
                  <a:path w="21840" h="14566" extrusionOk="0">
                    <a:moveTo>
                      <a:pt x="12052" y="1"/>
                    </a:moveTo>
                    <a:cubicBezTo>
                      <a:pt x="10985" y="1"/>
                      <a:pt x="9861" y="116"/>
                      <a:pt x="8706" y="362"/>
                    </a:cubicBezTo>
                    <a:cubicBezTo>
                      <a:pt x="1401" y="1897"/>
                      <a:pt x="1068" y="2564"/>
                      <a:pt x="667" y="4031"/>
                    </a:cubicBezTo>
                    <a:cubicBezTo>
                      <a:pt x="0" y="6300"/>
                      <a:pt x="4603" y="13105"/>
                      <a:pt x="10141" y="14339"/>
                    </a:cubicBezTo>
                    <a:cubicBezTo>
                      <a:pt x="10851" y="14493"/>
                      <a:pt x="11513" y="14566"/>
                      <a:pt x="12130" y="14566"/>
                    </a:cubicBezTo>
                    <a:cubicBezTo>
                      <a:pt x="16319" y="14566"/>
                      <a:pt x="18466" y="11209"/>
                      <a:pt x="20181" y="7167"/>
                    </a:cubicBezTo>
                    <a:cubicBezTo>
                      <a:pt x="21840" y="3288"/>
                      <a:pt x="17766" y="1"/>
                      <a:pt x="120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5" name="Google Shape;2065;p49"/>
            <p:cNvGrpSpPr/>
            <p:nvPr/>
          </p:nvGrpSpPr>
          <p:grpSpPr>
            <a:xfrm>
              <a:off x="6421675" y="4019138"/>
              <a:ext cx="483950" cy="295550"/>
              <a:chOff x="-1677100" y="665488"/>
              <a:chExt cx="483950" cy="295550"/>
            </a:xfrm>
          </p:grpSpPr>
          <p:sp>
            <p:nvSpPr>
              <p:cNvPr id="2066" name="Google Shape;2066;p49"/>
              <p:cNvSpPr/>
              <p:nvPr/>
            </p:nvSpPr>
            <p:spPr>
              <a:xfrm>
                <a:off x="-1619325" y="675488"/>
                <a:ext cx="268550" cy="261600"/>
              </a:xfrm>
              <a:custGeom>
                <a:avLst/>
                <a:gdLst/>
                <a:ahLst/>
                <a:cxnLst/>
                <a:rect l="l" t="t" r="r" b="b"/>
                <a:pathLst>
                  <a:path w="10742" h="10464" extrusionOk="0">
                    <a:moveTo>
                      <a:pt x="8264" y="1"/>
                    </a:moveTo>
                    <a:cubicBezTo>
                      <a:pt x="7319" y="1"/>
                      <a:pt x="3441" y="26"/>
                      <a:pt x="1836" y="435"/>
                    </a:cubicBezTo>
                    <a:cubicBezTo>
                      <a:pt x="1" y="902"/>
                      <a:pt x="1469" y="1802"/>
                      <a:pt x="6772" y="2570"/>
                    </a:cubicBezTo>
                    <a:lnTo>
                      <a:pt x="7840" y="5405"/>
                    </a:lnTo>
                    <a:cubicBezTo>
                      <a:pt x="7840" y="5405"/>
                      <a:pt x="4871" y="10108"/>
                      <a:pt x="5905" y="10442"/>
                    </a:cubicBezTo>
                    <a:cubicBezTo>
                      <a:pt x="5947" y="10457"/>
                      <a:pt x="5993" y="10464"/>
                      <a:pt x="6043" y="10464"/>
                    </a:cubicBezTo>
                    <a:cubicBezTo>
                      <a:pt x="7239" y="10464"/>
                      <a:pt x="10742" y="6439"/>
                      <a:pt x="10742" y="6439"/>
                    </a:cubicBezTo>
                    <a:lnTo>
                      <a:pt x="8474" y="1"/>
                    </a:lnTo>
                    <a:cubicBezTo>
                      <a:pt x="8474" y="1"/>
                      <a:pt x="8399" y="1"/>
                      <a:pt x="826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49"/>
              <p:cNvSpPr/>
              <p:nvPr/>
            </p:nvSpPr>
            <p:spPr>
              <a:xfrm>
                <a:off x="-1677100" y="820688"/>
                <a:ext cx="98675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3947" h="2133" extrusionOk="0">
                    <a:moveTo>
                      <a:pt x="682" y="1"/>
                    </a:moveTo>
                    <a:cubicBezTo>
                      <a:pt x="273" y="1"/>
                      <a:pt x="0" y="92"/>
                      <a:pt x="10" y="231"/>
                    </a:cubicBezTo>
                    <a:cubicBezTo>
                      <a:pt x="77" y="731"/>
                      <a:pt x="3946" y="2132"/>
                      <a:pt x="3946" y="2132"/>
                    </a:cubicBezTo>
                    <a:cubicBezTo>
                      <a:pt x="3384" y="514"/>
                      <a:pt x="1650" y="1"/>
                      <a:pt x="68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49"/>
              <p:cNvSpPr/>
              <p:nvPr/>
            </p:nvSpPr>
            <p:spPr>
              <a:xfrm>
                <a:off x="-1643500" y="873988"/>
                <a:ext cx="72575" cy="8705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482" extrusionOk="0">
                    <a:moveTo>
                      <a:pt x="2602" y="0"/>
                    </a:moveTo>
                    <a:cubicBezTo>
                      <a:pt x="2602" y="0"/>
                      <a:pt x="1" y="3102"/>
                      <a:pt x="267" y="3436"/>
                    </a:cubicBezTo>
                    <a:cubicBezTo>
                      <a:pt x="291" y="3466"/>
                      <a:pt x="337" y="3481"/>
                      <a:pt x="400" y="3481"/>
                    </a:cubicBezTo>
                    <a:cubicBezTo>
                      <a:pt x="963" y="3481"/>
                      <a:pt x="2902" y="2280"/>
                      <a:pt x="26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49"/>
              <p:cNvSpPr/>
              <p:nvPr/>
            </p:nvSpPr>
            <p:spPr>
              <a:xfrm>
                <a:off x="-1607650" y="665488"/>
                <a:ext cx="414500" cy="213650"/>
              </a:xfrm>
              <a:custGeom>
                <a:avLst/>
                <a:gdLst/>
                <a:ahLst/>
                <a:cxnLst/>
                <a:rect l="l" t="t" r="r" b="b"/>
                <a:pathLst>
                  <a:path w="16580" h="8546" extrusionOk="0">
                    <a:moveTo>
                      <a:pt x="10508" y="1"/>
                    </a:moveTo>
                    <a:cubicBezTo>
                      <a:pt x="5972" y="34"/>
                      <a:pt x="1" y="4304"/>
                      <a:pt x="1168" y="8340"/>
                    </a:cubicBezTo>
                    <a:cubicBezTo>
                      <a:pt x="2040" y="8477"/>
                      <a:pt x="2917" y="8545"/>
                      <a:pt x="3792" y="8545"/>
                    </a:cubicBezTo>
                    <a:cubicBezTo>
                      <a:pt x="5899" y="8545"/>
                      <a:pt x="7995" y="8151"/>
                      <a:pt x="9975" y="7373"/>
                    </a:cubicBezTo>
                    <a:cubicBezTo>
                      <a:pt x="14578" y="5505"/>
                      <a:pt x="16579" y="3036"/>
                      <a:pt x="16579" y="3036"/>
                    </a:cubicBezTo>
                    <a:cubicBezTo>
                      <a:pt x="16579" y="3036"/>
                      <a:pt x="15012" y="1"/>
                      <a:pt x="105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49"/>
              <p:cNvSpPr/>
              <p:nvPr/>
            </p:nvSpPr>
            <p:spPr>
              <a:xfrm>
                <a:off x="-1396650" y="740563"/>
                <a:ext cx="78400" cy="90900"/>
              </a:xfrm>
              <a:custGeom>
                <a:avLst/>
                <a:gdLst/>
                <a:ahLst/>
                <a:cxnLst/>
                <a:rect l="l" t="t" r="r" b="b"/>
                <a:pathLst>
                  <a:path w="3136" h="3636" fill="none" extrusionOk="0">
                    <a:moveTo>
                      <a:pt x="3136" y="3636"/>
                    </a:moveTo>
                    <a:cubicBezTo>
                      <a:pt x="0" y="2569"/>
                      <a:pt x="134" y="0"/>
                      <a:pt x="134" y="0"/>
                    </a:cubicBezTo>
                  </a:path>
                </a:pathLst>
              </a:custGeom>
              <a:noFill/>
              <a:ln w="50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49"/>
              <p:cNvSpPr/>
              <p:nvPr/>
            </p:nvSpPr>
            <p:spPr>
              <a:xfrm>
                <a:off x="-1342450" y="730538"/>
                <a:ext cx="32550" cy="31725"/>
              </a:xfrm>
              <a:custGeom>
                <a:avLst/>
                <a:gdLst/>
                <a:ahLst/>
                <a:cxnLst/>
                <a:rect l="l" t="t" r="r" b="b"/>
                <a:pathLst>
                  <a:path w="1302" h="1269" extrusionOk="0">
                    <a:moveTo>
                      <a:pt x="601" y="1"/>
                    </a:moveTo>
                    <a:cubicBezTo>
                      <a:pt x="267" y="34"/>
                      <a:pt x="0" y="334"/>
                      <a:pt x="34" y="668"/>
                    </a:cubicBezTo>
                    <a:cubicBezTo>
                      <a:pt x="34" y="1001"/>
                      <a:pt x="334" y="1268"/>
                      <a:pt x="668" y="1268"/>
                    </a:cubicBezTo>
                    <a:cubicBezTo>
                      <a:pt x="1035" y="1235"/>
                      <a:pt x="1301" y="935"/>
                      <a:pt x="1268" y="601"/>
                    </a:cubicBezTo>
                    <a:cubicBezTo>
                      <a:pt x="1235" y="268"/>
                      <a:pt x="968" y="1"/>
                      <a:pt x="6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49"/>
              <p:cNvSpPr/>
              <p:nvPr/>
            </p:nvSpPr>
            <p:spPr>
              <a:xfrm>
                <a:off x="-1334100" y="738888"/>
                <a:ext cx="83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334" extrusionOk="0">
                    <a:moveTo>
                      <a:pt x="133" y="0"/>
                    </a:moveTo>
                    <a:cubicBezTo>
                      <a:pt x="67" y="0"/>
                      <a:pt x="0" y="100"/>
                      <a:pt x="0" y="167"/>
                    </a:cubicBezTo>
                    <a:cubicBezTo>
                      <a:pt x="0" y="267"/>
                      <a:pt x="67" y="334"/>
                      <a:pt x="167" y="334"/>
                    </a:cubicBezTo>
                    <a:cubicBezTo>
                      <a:pt x="267" y="334"/>
                      <a:pt x="334" y="267"/>
                      <a:pt x="334" y="167"/>
                    </a:cubicBezTo>
                    <a:cubicBezTo>
                      <a:pt x="334" y="67"/>
                      <a:pt x="234" y="0"/>
                      <a:pt x="1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73" name="Google Shape;2073;p49"/>
          <p:cNvSpPr txBox="1">
            <a:spLocks noGrp="1"/>
          </p:cNvSpPr>
          <p:nvPr>
            <p:ph type="subTitle" idx="3"/>
          </p:nvPr>
        </p:nvSpPr>
        <p:spPr>
          <a:xfrm flipH="1">
            <a:off x="4890738" y="1565550"/>
            <a:ext cx="3331800" cy="4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endParaRPr/>
          </a:p>
        </p:txBody>
      </p:sp>
      <p:sp>
        <p:nvSpPr>
          <p:cNvPr id="2074" name="Google Shape;2074;p49"/>
          <p:cNvSpPr txBox="1">
            <a:spLocks noGrp="1"/>
          </p:cNvSpPr>
          <p:nvPr>
            <p:ph type="subTitle" idx="4"/>
          </p:nvPr>
        </p:nvSpPr>
        <p:spPr>
          <a:xfrm flipH="1">
            <a:off x="921463" y="1565550"/>
            <a:ext cx="3331800" cy="4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</a:t>
            </a:r>
            <a:endParaRPr/>
          </a:p>
        </p:txBody>
      </p:sp>
      <p:sp>
        <p:nvSpPr>
          <p:cNvPr id="2075" name="Google Shape;2075;p49"/>
          <p:cNvSpPr txBox="1">
            <a:spLocks noGrp="1"/>
          </p:cNvSpPr>
          <p:nvPr>
            <p:ph type="body" idx="1"/>
          </p:nvPr>
        </p:nvSpPr>
        <p:spPr>
          <a:xfrm>
            <a:off x="921463" y="2042250"/>
            <a:ext cx="3331800" cy="18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know what helps you make their point clear?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Lists like this one: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Capriola"/>
              <a:buChar char="●"/>
            </a:pPr>
            <a:r>
              <a:rPr lang="en"/>
              <a:t>Write their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priola"/>
              <a:buChar char="●"/>
            </a:pPr>
            <a:r>
              <a:rPr lang="en"/>
              <a:t>Write their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priola"/>
              <a:buChar char="●"/>
            </a:pPr>
            <a:r>
              <a:rPr lang="en"/>
              <a:t>Write their description here</a:t>
            </a:r>
            <a:endParaRPr/>
          </a:p>
        </p:txBody>
      </p:sp>
      <p:sp>
        <p:nvSpPr>
          <p:cNvPr id="2076" name="Google Shape;2076;p49"/>
          <p:cNvSpPr txBox="1">
            <a:spLocks noGrp="1"/>
          </p:cNvSpPr>
          <p:nvPr>
            <p:ph type="body" idx="2"/>
          </p:nvPr>
        </p:nvSpPr>
        <p:spPr>
          <a:xfrm>
            <a:off x="4890738" y="2042250"/>
            <a:ext cx="3331800" cy="184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know what helps you make their point clear?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Lists like this one:</a:t>
            </a:r>
            <a:endParaRPr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Font typeface="Capriola"/>
              <a:buChar char="●"/>
            </a:pPr>
            <a:r>
              <a:rPr lang="en"/>
              <a:t>Write your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priola"/>
              <a:buChar char="●"/>
            </a:pPr>
            <a:r>
              <a:rPr lang="en"/>
              <a:t>Write your description here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apriola"/>
              <a:buChar char="●"/>
            </a:pPr>
            <a:r>
              <a:rPr lang="en"/>
              <a:t>Write your description here</a:t>
            </a:r>
            <a:endParaRPr/>
          </a:p>
        </p:txBody>
      </p:sp>
      <p:sp>
        <p:nvSpPr>
          <p:cNvPr id="2077" name="Google Shape;2077;p49"/>
          <p:cNvSpPr/>
          <p:nvPr/>
        </p:nvSpPr>
        <p:spPr>
          <a:xfrm rot="-403303" flipH="1">
            <a:off x="4017013" y="2668432"/>
            <a:ext cx="253744" cy="108068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78" name="Google Shape;2078;p49"/>
          <p:cNvGrpSpPr/>
          <p:nvPr/>
        </p:nvGrpSpPr>
        <p:grpSpPr>
          <a:xfrm>
            <a:off x="1790562" y="706225"/>
            <a:ext cx="6699301" cy="570641"/>
            <a:chOff x="1790562" y="706225"/>
            <a:chExt cx="6699301" cy="570641"/>
          </a:xfrm>
        </p:grpSpPr>
        <p:grpSp>
          <p:nvGrpSpPr>
            <p:cNvPr id="2079" name="Google Shape;2079;p49"/>
            <p:cNvGrpSpPr/>
            <p:nvPr/>
          </p:nvGrpSpPr>
          <p:grpSpPr>
            <a:xfrm>
              <a:off x="5557287" y="706225"/>
              <a:ext cx="2932576" cy="570641"/>
              <a:chOff x="5557287" y="706225"/>
              <a:chExt cx="2932576" cy="570641"/>
            </a:xfrm>
          </p:grpSpPr>
          <p:sp>
            <p:nvSpPr>
              <p:cNvPr id="2080" name="Google Shape;2080;p49"/>
              <p:cNvSpPr/>
              <p:nvPr/>
            </p:nvSpPr>
            <p:spPr>
              <a:xfrm rot="-402131" flipH="1">
                <a:off x="5562692" y="1150210"/>
                <a:ext cx="262192" cy="111713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49"/>
              <p:cNvSpPr/>
              <p:nvPr/>
            </p:nvSpPr>
            <p:spPr>
              <a:xfrm rot="695589">
                <a:off x="8035372" y="748603"/>
                <a:ext cx="440384" cy="186743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82" name="Google Shape;2082;p49"/>
              <p:cNvGrpSpPr/>
              <p:nvPr/>
            </p:nvGrpSpPr>
            <p:grpSpPr>
              <a:xfrm>
                <a:off x="6657400" y="981938"/>
                <a:ext cx="442000" cy="203375"/>
                <a:chOff x="3029000" y="3167975"/>
                <a:chExt cx="442000" cy="203375"/>
              </a:xfrm>
            </p:grpSpPr>
            <p:sp>
              <p:nvSpPr>
                <p:cNvPr id="2083" name="Google Shape;2083;p49"/>
                <p:cNvSpPr/>
                <p:nvPr/>
              </p:nvSpPr>
              <p:spPr>
                <a:xfrm>
                  <a:off x="3134900" y="3167975"/>
                  <a:ext cx="189500" cy="20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0" h="8135" extrusionOk="0">
                      <a:moveTo>
                        <a:pt x="4307" y="1"/>
                      </a:moveTo>
                      <a:cubicBezTo>
                        <a:pt x="3145" y="1"/>
                        <a:pt x="1903" y="214"/>
                        <a:pt x="1235" y="724"/>
                      </a:cubicBezTo>
                      <a:cubicBezTo>
                        <a:pt x="1" y="1691"/>
                        <a:pt x="201" y="6661"/>
                        <a:pt x="1869" y="7262"/>
                      </a:cubicBezTo>
                      <a:cubicBezTo>
                        <a:pt x="3134" y="7717"/>
                        <a:pt x="4841" y="8134"/>
                        <a:pt x="5621" y="8134"/>
                      </a:cubicBezTo>
                      <a:cubicBezTo>
                        <a:pt x="5868" y="8134"/>
                        <a:pt x="6022" y="8092"/>
                        <a:pt x="6039" y="7996"/>
                      </a:cubicBezTo>
                      <a:cubicBezTo>
                        <a:pt x="6139" y="7595"/>
                        <a:pt x="3370" y="6028"/>
                        <a:pt x="3370" y="6028"/>
                      </a:cubicBezTo>
                      <a:lnTo>
                        <a:pt x="3537" y="1558"/>
                      </a:lnTo>
                      <a:cubicBezTo>
                        <a:pt x="3945" y="1618"/>
                        <a:pt x="4333" y="1645"/>
                        <a:pt x="4692" y="1645"/>
                      </a:cubicBezTo>
                      <a:cubicBezTo>
                        <a:pt x="6505" y="1645"/>
                        <a:pt x="7580" y="958"/>
                        <a:pt x="6772" y="457"/>
                      </a:cubicBezTo>
                      <a:cubicBezTo>
                        <a:pt x="6330" y="173"/>
                        <a:pt x="5351" y="1"/>
                        <a:pt x="430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4" name="Google Shape;2084;p49"/>
                <p:cNvSpPr/>
                <p:nvPr/>
              </p:nvSpPr>
              <p:spPr>
                <a:xfrm>
                  <a:off x="3351725" y="3228375"/>
                  <a:ext cx="106775" cy="6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2578" extrusionOk="0">
                      <a:moveTo>
                        <a:pt x="3786" y="1"/>
                      </a:moveTo>
                      <a:cubicBezTo>
                        <a:pt x="2892" y="1"/>
                        <a:pt x="228" y="818"/>
                        <a:pt x="1" y="2577"/>
                      </a:cubicBezTo>
                      <a:cubicBezTo>
                        <a:pt x="1" y="2577"/>
                        <a:pt x="4270" y="376"/>
                        <a:pt x="4070" y="76"/>
                      </a:cubicBezTo>
                      <a:cubicBezTo>
                        <a:pt x="4045" y="26"/>
                        <a:pt x="3943" y="1"/>
                        <a:pt x="378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5" name="Google Shape;2085;p49"/>
                <p:cNvSpPr/>
                <p:nvPr/>
              </p:nvSpPr>
              <p:spPr>
                <a:xfrm>
                  <a:off x="3346125" y="3292800"/>
                  <a:ext cx="124875" cy="5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5" h="2221" extrusionOk="0">
                      <a:moveTo>
                        <a:pt x="225" y="0"/>
                      </a:moveTo>
                      <a:lnTo>
                        <a:pt x="225" y="0"/>
                      </a:lnTo>
                      <a:cubicBezTo>
                        <a:pt x="0" y="366"/>
                        <a:pt x="1880" y="2220"/>
                        <a:pt x="3495" y="2220"/>
                      </a:cubicBezTo>
                      <a:cubicBezTo>
                        <a:pt x="3798" y="2220"/>
                        <a:pt x="4092" y="2155"/>
                        <a:pt x="4361" y="2002"/>
                      </a:cubicBezTo>
                      <a:cubicBezTo>
                        <a:pt x="4995" y="1668"/>
                        <a:pt x="225" y="1"/>
                        <a:pt x="22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6" name="Google Shape;2086;p49"/>
                <p:cNvSpPr/>
                <p:nvPr/>
              </p:nvSpPr>
              <p:spPr>
                <a:xfrm>
                  <a:off x="3029000" y="3184850"/>
                  <a:ext cx="334850" cy="16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94" h="6601" extrusionOk="0">
                      <a:moveTo>
                        <a:pt x="5827" y="0"/>
                      </a:moveTo>
                      <a:cubicBezTo>
                        <a:pt x="5708" y="0"/>
                        <a:pt x="5589" y="5"/>
                        <a:pt x="5471" y="15"/>
                      </a:cubicBezTo>
                      <a:cubicBezTo>
                        <a:pt x="2002" y="316"/>
                        <a:pt x="1" y="4585"/>
                        <a:pt x="167" y="5286"/>
                      </a:cubicBezTo>
                      <a:cubicBezTo>
                        <a:pt x="262" y="5682"/>
                        <a:pt x="2308" y="6601"/>
                        <a:pt x="5208" y="6601"/>
                      </a:cubicBezTo>
                      <a:cubicBezTo>
                        <a:pt x="7437" y="6601"/>
                        <a:pt x="10170" y="6058"/>
                        <a:pt x="12910" y="4318"/>
                      </a:cubicBezTo>
                      <a:cubicBezTo>
                        <a:pt x="13393" y="3996"/>
                        <a:pt x="9238" y="0"/>
                        <a:pt x="582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7" name="Google Shape;2087;p49"/>
                <p:cNvSpPr/>
                <p:nvPr/>
              </p:nvSpPr>
              <p:spPr>
                <a:xfrm>
                  <a:off x="3164925" y="3257775"/>
                  <a:ext cx="20875" cy="9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5" h="3704" fill="none" extrusionOk="0">
                      <a:moveTo>
                        <a:pt x="1" y="0"/>
                      </a:moveTo>
                      <a:cubicBezTo>
                        <a:pt x="835" y="1535"/>
                        <a:pt x="468" y="3169"/>
                        <a:pt x="34" y="3703"/>
                      </a:cubicBezTo>
                    </a:path>
                  </a:pathLst>
                </a:custGeom>
                <a:noFill/>
                <a:ln w="50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8" name="Google Shape;2088;p49"/>
                <p:cNvSpPr/>
                <p:nvPr/>
              </p:nvSpPr>
              <p:spPr>
                <a:xfrm>
                  <a:off x="3081550" y="3257050"/>
                  <a:ext cx="28375" cy="2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" h="1027" extrusionOk="0">
                      <a:moveTo>
                        <a:pt x="563" y="0"/>
                      </a:moveTo>
                      <a:cubicBezTo>
                        <a:pt x="508" y="0"/>
                        <a:pt x="454" y="9"/>
                        <a:pt x="400" y="29"/>
                      </a:cubicBezTo>
                      <a:cubicBezTo>
                        <a:pt x="133" y="130"/>
                        <a:pt x="0" y="396"/>
                        <a:pt x="100" y="663"/>
                      </a:cubicBezTo>
                      <a:cubicBezTo>
                        <a:pt x="153" y="877"/>
                        <a:pt x="356" y="1026"/>
                        <a:pt x="572" y="1026"/>
                      </a:cubicBezTo>
                      <a:cubicBezTo>
                        <a:pt x="626" y="1026"/>
                        <a:pt x="681" y="1017"/>
                        <a:pt x="734" y="997"/>
                      </a:cubicBezTo>
                      <a:cubicBezTo>
                        <a:pt x="1001" y="897"/>
                        <a:pt x="1134" y="630"/>
                        <a:pt x="1067" y="363"/>
                      </a:cubicBezTo>
                      <a:cubicBezTo>
                        <a:pt x="987" y="150"/>
                        <a:pt x="779" y="0"/>
                        <a:pt x="5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9" name="Google Shape;2089;p49"/>
                <p:cNvSpPr/>
                <p:nvPr/>
              </p:nvSpPr>
              <p:spPr>
                <a:xfrm>
                  <a:off x="3088200" y="3264950"/>
                  <a:ext cx="7550" cy="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" h="281" extrusionOk="0">
                      <a:moveTo>
                        <a:pt x="159" y="1"/>
                      </a:moveTo>
                      <a:cubicBezTo>
                        <a:pt x="139" y="1"/>
                        <a:pt x="119" y="5"/>
                        <a:pt x="101" y="14"/>
                      </a:cubicBezTo>
                      <a:cubicBezTo>
                        <a:pt x="34" y="14"/>
                        <a:pt x="1" y="114"/>
                        <a:pt x="34" y="180"/>
                      </a:cubicBezTo>
                      <a:cubicBezTo>
                        <a:pt x="34" y="247"/>
                        <a:pt x="134" y="281"/>
                        <a:pt x="201" y="281"/>
                      </a:cubicBezTo>
                      <a:cubicBezTo>
                        <a:pt x="268" y="247"/>
                        <a:pt x="301" y="147"/>
                        <a:pt x="268" y="80"/>
                      </a:cubicBezTo>
                      <a:cubicBezTo>
                        <a:pt x="268" y="32"/>
                        <a:pt x="214" y="1"/>
                        <a:pt x="1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90" name="Google Shape;2090;p49"/>
            <p:cNvGrpSpPr/>
            <p:nvPr/>
          </p:nvGrpSpPr>
          <p:grpSpPr>
            <a:xfrm>
              <a:off x="1790562" y="935850"/>
              <a:ext cx="1717063" cy="341016"/>
              <a:chOff x="1790562" y="935850"/>
              <a:chExt cx="1717063" cy="341016"/>
            </a:xfrm>
          </p:grpSpPr>
          <p:grpSp>
            <p:nvGrpSpPr>
              <p:cNvPr id="2091" name="Google Shape;2091;p49"/>
              <p:cNvGrpSpPr/>
              <p:nvPr/>
            </p:nvGrpSpPr>
            <p:grpSpPr>
              <a:xfrm flipH="1">
                <a:off x="3023675" y="935850"/>
                <a:ext cx="483950" cy="295550"/>
                <a:chOff x="-1677100" y="665488"/>
                <a:chExt cx="483950" cy="295550"/>
              </a:xfrm>
            </p:grpSpPr>
            <p:sp>
              <p:nvSpPr>
                <p:cNvPr id="2092" name="Google Shape;2092;p49"/>
                <p:cNvSpPr/>
                <p:nvPr/>
              </p:nvSpPr>
              <p:spPr>
                <a:xfrm>
                  <a:off x="-1619325" y="675488"/>
                  <a:ext cx="268550" cy="261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42" h="10464" extrusionOk="0">
                      <a:moveTo>
                        <a:pt x="8264" y="1"/>
                      </a:moveTo>
                      <a:cubicBezTo>
                        <a:pt x="7319" y="1"/>
                        <a:pt x="3441" y="26"/>
                        <a:pt x="1836" y="435"/>
                      </a:cubicBezTo>
                      <a:cubicBezTo>
                        <a:pt x="1" y="902"/>
                        <a:pt x="1469" y="1802"/>
                        <a:pt x="6772" y="2570"/>
                      </a:cubicBezTo>
                      <a:lnTo>
                        <a:pt x="7840" y="5405"/>
                      </a:lnTo>
                      <a:cubicBezTo>
                        <a:pt x="7840" y="5405"/>
                        <a:pt x="4871" y="10108"/>
                        <a:pt x="5905" y="10442"/>
                      </a:cubicBezTo>
                      <a:cubicBezTo>
                        <a:pt x="5947" y="10457"/>
                        <a:pt x="5993" y="10464"/>
                        <a:pt x="6043" y="10464"/>
                      </a:cubicBezTo>
                      <a:cubicBezTo>
                        <a:pt x="7239" y="10464"/>
                        <a:pt x="10742" y="6439"/>
                        <a:pt x="10742" y="6439"/>
                      </a:cubicBezTo>
                      <a:lnTo>
                        <a:pt x="8474" y="1"/>
                      </a:lnTo>
                      <a:cubicBezTo>
                        <a:pt x="8474" y="1"/>
                        <a:pt x="8399" y="1"/>
                        <a:pt x="8264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3" name="Google Shape;2093;p49"/>
                <p:cNvSpPr/>
                <p:nvPr/>
              </p:nvSpPr>
              <p:spPr>
                <a:xfrm>
                  <a:off x="-1677100" y="820688"/>
                  <a:ext cx="98675" cy="5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7" h="2133" extrusionOk="0">
                      <a:moveTo>
                        <a:pt x="682" y="1"/>
                      </a:moveTo>
                      <a:cubicBezTo>
                        <a:pt x="273" y="1"/>
                        <a:pt x="0" y="92"/>
                        <a:pt x="10" y="231"/>
                      </a:cubicBezTo>
                      <a:cubicBezTo>
                        <a:pt x="77" y="731"/>
                        <a:pt x="3946" y="2132"/>
                        <a:pt x="3946" y="2132"/>
                      </a:cubicBezTo>
                      <a:cubicBezTo>
                        <a:pt x="3384" y="514"/>
                        <a:pt x="1650" y="1"/>
                        <a:pt x="6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4" name="Google Shape;2094;p49"/>
                <p:cNvSpPr/>
                <p:nvPr/>
              </p:nvSpPr>
              <p:spPr>
                <a:xfrm>
                  <a:off x="-1643500" y="873988"/>
                  <a:ext cx="72575" cy="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" h="3482" extrusionOk="0">
                      <a:moveTo>
                        <a:pt x="2602" y="0"/>
                      </a:moveTo>
                      <a:cubicBezTo>
                        <a:pt x="2602" y="0"/>
                        <a:pt x="1" y="3102"/>
                        <a:pt x="267" y="3436"/>
                      </a:cubicBezTo>
                      <a:cubicBezTo>
                        <a:pt x="291" y="3466"/>
                        <a:pt x="337" y="3481"/>
                        <a:pt x="400" y="3481"/>
                      </a:cubicBezTo>
                      <a:cubicBezTo>
                        <a:pt x="963" y="3481"/>
                        <a:pt x="2902" y="2280"/>
                        <a:pt x="260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5" name="Google Shape;2095;p49"/>
                <p:cNvSpPr/>
                <p:nvPr/>
              </p:nvSpPr>
              <p:spPr>
                <a:xfrm>
                  <a:off x="-1607650" y="665488"/>
                  <a:ext cx="414500" cy="21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80" h="8546" extrusionOk="0">
                      <a:moveTo>
                        <a:pt x="10508" y="1"/>
                      </a:moveTo>
                      <a:cubicBezTo>
                        <a:pt x="5972" y="34"/>
                        <a:pt x="1" y="4304"/>
                        <a:pt x="1168" y="8340"/>
                      </a:cubicBezTo>
                      <a:cubicBezTo>
                        <a:pt x="2040" y="8477"/>
                        <a:pt x="2917" y="8545"/>
                        <a:pt x="3792" y="8545"/>
                      </a:cubicBezTo>
                      <a:cubicBezTo>
                        <a:pt x="5899" y="8545"/>
                        <a:pt x="7995" y="8151"/>
                        <a:pt x="9975" y="7373"/>
                      </a:cubicBezTo>
                      <a:cubicBezTo>
                        <a:pt x="14578" y="5505"/>
                        <a:pt x="16579" y="3036"/>
                        <a:pt x="16579" y="3036"/>
                      </a:cubicBezTo>
                      <a:cubicBezTo>
                        <a:pt x="16579" y="3036"/>
                        <a:pt x="15012" y="1"/>
                        <a:pt x="105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6" name="Google Shape;2096;p49"/>
                <p:cNvSpPr/>
                <p:nvPr/>
              </p:nvSpPr>
              <p:spPr>
                <a:xfrm>
                  <a:off x="-1396650" y="740563"/>
                  <a:ext cx="78400" cy="9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6" h="3636" fill="none" extrusionOk="0">
                      <a:moveTo>
                        <a:pt x="3136" y="3636"/>
                      </a:moveTo>
                      <a:cubicBezTo>
                        <a:pt x="0" y="2569"/>
                        <a:pt x="134" y="0"/>
                        <a:pt x="134" y="0"/>
                      </a:cubicBezTo>
                    </a:path>
                  </a:pathLst>
                </a:custGeom>
                <a:noFill/>
                <a:ln w="5000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7" name="Google Shape;2097;p49"/>
                <p:cNvSpPr/>
                <p:nvPr/>
              </p:nvSpPr>
              <p:spPr>
                <a:xfrm>
                  <a:off x="-1342450" y="730538"/>
                  <a:ext cx="32550" cy="31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2" h="1269" extrusionOk="0">
                      <a:moveTo>
                        <a:pt x="601" y="1"/>
                      </a:moveTo>
                      <a:cubicBezTo>
                        <a:pt x="267" y="34"/>
                        <a:pt x="0" y="334"/>
                        <a:pt x="34" y="668"/>
                      </a:cubicBezTo>
                      <a:cubicBezTo>
                        <a:pt x="34" y="1001"/>
                        <a:pt x="334" y="1268"/>
                        <a:pt x="668" y="1268"/>
                      </a:cubicBezTo>
                      <a:cubicBezTo>
                        <a:pt x="1035" y="1235"/>
                        <a:pt x="1301" y="935"/>
                        <a:pt x="1268" y="601"/>
                      </a:cubicBezTo>
                      <a:cubicBezTo>
                        <a:pt x="1235" y="268"/>
                        <a:pt x="968" y="1"/>
                        <a:pt x="60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8" name="Google Shape;2098;p49"/>
                <p:cNvSpPr/>
                <p:nvPr/>
              </p:nvSpPr>
              <p:spPr>
                <a:xfrm>
                  <a:off x="-1334100" y="738888"/>
                  <a:ext cx="8350" cy="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334" extrusionOk="0">
                      <a:moveTo>
                        <a:pt x="133" y="0"/>
                      </a:moveTo>
                      <a:cubicBezTo>
                        <a:pt x="67" y="0"/>
                        <a:pt x="0" y="100"/>
                        <a:pt x="0" y="167"/>
                      </a:cubicBezTo>
                      <a:cubicBezTo>
                        <a:pt x="0" y="267"/>
                        <a:pt x="67" y="334"/>
                        <a:pt x="167" y="334"/>
                      </a:cubicBezTo>
                      <a:cubicBezTo>
                        <a:pt x="267" y="334"/>
                        <a:pt x="334" y="267"/>
                        <a:pt x="334" y="167"/>
                      </a:cubicBezTo>
                      <a:cubicBezTo>
                        <a:pt x="334" y="67"/>
                        <a:pt x="234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99" name="Google Shape;2099;p49"/>
              <p:cNvSpPr/>
              <p:nvPr/>
            </p:nvSpPr>
            <p:spPr>
              <a:xfrm rot="-402131" flipH="1">
                <a:off x="1795967" y="1150210"/>
                <a:ext cx="262192" cy="111713"/>
              </a:xfrm>
              <a:prstGeom prst="ellipse">
                <a:avLst/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Action Plan for Water Pollution Prevention by Slidesgo">
  <a:themeElements>
    <a:clrScheme name="Simple Light">
      <a:dk1>
        <a:srgbClr val="000000"/>
      </a:dk1>
      <a:lt1>
        <a:srgbClr val="FFFFFF"/>
      </a:lt1>
      <a:dk2>
        <a:srgbClr val="324766"/>
      </a:dk2>
      <a:lt2>
        <a:srgbClr val="7D9DCD"/>
      </a:lt2>
      <a:accent1>
        <a:srgbClr val="A36483"/>
      </a:accent1>
      <a:accent2>
        <a:srgbClr val="DBB950"/>
      </a:accent2>
      <a:accent3>
        <a:srgbClr val="728463"/>
      </a:accent3>
      <a:accent4>
        <a:srgbClr val="EFEFEF"/>
      </a:accent4>
      <a:accent5>
        <a:srgbClr val="DC9FBD"/>
      </a:accent5>
      <a:accent6>
        <a:srgbClr val="FFDA6B"/>
      </a:accent6>
      <a:hlink>
        <a:srgbClr val="EFEFE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</Words>
  <Application>Microsoft Office PowerPoint</Application>
  <PresentationFormat>On-screen Show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Magra</vt:lpstr>
      <vt:lpstr>Roboto</vt:lpstr>
      <vt:lpstr>Capriola</vt:lpstr>
      <vt:lpstr>Arial</vt:lpstr>
      <vt:lpstr>Anaheim</vt:lpstr>
      <vt:lpstr>Action Plan for Water Pollution Prevention by Slidesgo</vt:lpstr>
      <vt:lpstr>Sistem Kontrol dan Monitoring Level Air Kolam Ikan  Menggunakan Blynk</vt:lpstr>
      <vt:lpstr>Urgensi</vt:lpstr>
      <vt:lpstr>Alat Yang digunakan</vt:lpstr>
      <vt:lpstr>Konsep Rancangan Perangkat</vt:lpstr>
      <vt:lpstr>PowerPoint Presentation</vt:lpstr>
      <vt:lpstr>Competitors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Kontrol dan Monitoring Level Air Kolam Ikan  Menggunakan Blynk</dc:title>
  <cp:lastModifiedBy>Devane banderas</cp:lastModifiedBy>
  <cp:revision>2</cp:revision>
  <dcterms:modified xsi:type="dcterms:W3CDTF">2024-12-05T10:18:45Z</dcterms:modified>
</cp:coreProperties>
</file>