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8" r:id="rId3"/>
    <p:sldId id="257" r:id="rId4"/>
    <p:sldId id="262" r:id="rId5"/>
    <p:sldId id="261" r:id="rId6"/>
    <p:sldId id="265" r:id="rId7"/>
    <p:sldId id="266" r:id="rId8"/>
    <p:sldId id="260" r:id="rId9"/>
    <p:sldId id="270" r:id="rId10"/>
    <p:sldId id="271" r:id="rId11"/>
    <p:sldId id="272" r:id="rId12"/>
    <p:sldId id="268" r:id="rId13"/>
    <p:sldId id="269" r:id="rId14"/>
    <p:sldId id="273" r:id="rId15"/>
    <p:sldId id="274" r:id="rId16"/>
    <p:sldId id="279" r:id="rId17"/>
    <p:sldId id="282" r:id="rId18"/>
    <p:sldId id="283" r:id="rId19"/>
    <p:sldId id="280" r:id="rId20"/>
    <p:sldId id="286" r:id="rId21"/>
    <p:sldId id="287" r:id="rId22"/>
    <p:sldId id="281" r:id="rId23"/>
    <p:sldId id="288" r:id="rId24"/>
    <p:sldId id="289" r:id="rId25"/>
    <p:sldId id="285" r:id="rId26"/>
    <p:sldId id="278" r:id="rId27"/>
    <p:sldId id="290" r:id="rId28"/>
    <p:sldId id="307" r:id="rId2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6C0D0E-722C-F045-AE98-9F456BC9CB77}" v="255" dt="2020-01-17T04:46:14.97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1"/>
    <p:restoredTop sz="83129"/>
  </p:normalViewPr>
  <p:slideViewPr>
    <p:cSldViewPr snapToGrid="0" snapToObjects="1">
      <p:cViewPr>
        <p:scale>
          <a:sx n="103" d="100"/>
          <a:sy n="103" d="100"/>
        </p:scale>
        <p:origin x="-222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>
        <p:scale>
          <a:sx n="165" d="100"/>
          <a:sy n="165" d="100"/>
        </p:scale>
        <p:origin x="4144" y="-11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감 쟈운" userId="0776953a06f2c86c" providerId="LiveId" clId="{978D5E6E-E213-2641-8536-A843E235FED7}"/>
    <pc:docChg chg="undo custSel addSld delSld modSld sldOrd">
      <pc:chgData name="감 쟈운" userId="0776953a06f2c86c" providerId="LiveId" clId="{978D5E6E-E213-2641-8536-A843E235FED7}" dt="2020-01-09T09:58:05.279" v="13578" actId="20577"/>
      <pc:docMkLst>
        <pc:docMk/>
      </pc:docMkLst>
      <pc:sldChg chg="modSp modNotesTx">
        <pc:chgData name="감 쟈운" userId="0776953a06f2c86c" providerId="LiveId" clId="{978D5E6E-E213-2641-8536-A843E235FED7}" dt="2020-01-09T05:48:52.692" v="3174" actId="20577"/>
        <pc:sldMkLst>
          <pc:docMk/>
          <pc:sldMk cId="0" sldId="256"/>
        </pc:sldMkLst>
        <pc:spChg chg="mod">
          <ac:chgData name="감 쟈운" userId="0776953a06f2c86c" providerId="LiveId" clId="{978D5E6E-E213-2641-8536-A843E235FED7}" dt="2020-01-09T02:21:46.550" v="16" actId="20577"/>
          <ac:spMkLst>
            <pc:docMk/>
            <pc:sldMk cId="0" sldId="256"/>
            <ac:spMk id="68" creationId="{00000000-0000-0000-0000-000000000000}"/>
          </ac:spMkLst>
        </pc:spChg>
      </pc:sldChg>
      <pc:sldChg chg="modSp">
        <pc:chgData name="감 쟈운" userId="0776953a06f2c86c" providerId="LiveId" clId="{978D5E6E-E213-2641-8536-A843E235FED7}" dt="2020-01-09T02:23:18.320" v="202" actId="20577"/>
        <pc:sldMkLst>
          <pc:docMk/>
          <pc:sldMk cId="0" sldId="257"/>
        </pc:sldMkLst>
        <pc:spChg chg="mod">
          <ac:chgData name="감 쟈운" userId="0776953a06f2c86c" providerId="LiveId" clId="{978D5E6E-E213-2641-8536-A843E235FED7}" dt="2020-01-09T02:23:18.320" v="202" actId="20577"/>
          <ac:spMkLst>
            <pc:docMk/>
            <pc:sldMk cId="0" sldId="257"/>
            <ac:spMk id="74" creationId="{00000000-0000-0000-0000-000000000000}"/>
          </ac:spMkLst>
        </pc:spChg>
      </pc:sldChg>
      <pc:sldChg chg="addSp delSp modSp ord modNotesTx">
        <pc:chgData name="감 쟈운" userId="0776953a06f2c86c" providerId="LiveId" clId="{978D5E6E-E213-2641-8536-A843E235FED7}" dt="2020-01-09T09:50:06.959" v="13313" actId="20577"/>
        <pc:sldMkLst>
          <pc:docMk/>
          <pc:sldMk cId="0" sldId="258"/>
        </pc:sldMkLst>
        <pc:spChg chg="add del">
          <ac:chgData name="감 쟈운" userId="0776953a06f2c86c" providerId="LiveId" clId="{978D5E6E-E213-2641-8536-A843E235FED7}" dt="2020-01-09T05:19:48.321" v="1445"/>
          <ac:spMkLst>
            <pc:docMk/>
            <pc:sldMk cId="0" sldId="258"/>
            <ac:spMk id="2" creationId="{A2FE5C4B-81E7-A14F-8B5A-9C4326F00751}"/>
          </ac:spMkLst>
        </pc:spChg>
        <pc:spChg chg="add mod">
          <ac:chgData name="감 쟈운" userId="0776953a06f2c86c" providerId="LiveId" clId="{978D5E6E-E213-2641-8536-A843E235FED7}" dt="2020-01-09T05:39:43.912" v="2321" actId="20577"/>
          <ac:spMkLst>
            <pc:docMk/>
            <pc:sldMk cId="0" sldId="258"/>
            <ac:spMk id="7" creationId="{32A323DD-C13C-7843-90C3-5A74492F4348}"/>
          </ac:spMkLst>
        </pc:spChg>
        <pc:spChg chg="mod">
          <ac:chgData name="감 쟈운" userId="0776953a06f2c86c" providerId="LiveId" clId="{978D5E6E-E213-2641-8536-A843E235FED7}" dt="2020-01-09T09:50:06.959" v="13313" actId="20577"/>
          <ac:spMkLst>
            <pc:docMk/>
            <pc:sldMk cId="0" sldId="258"/>
            <ac:spMk id="82" creationId="{00000000-0000-0000-0000-000000000000}"/>
          </ac:spMkLst>
        </pc:spChg>
      </pc:sldChg>
      <pc:sldChg chg="addSp delSp modSp add modNotesTx">
        <pc:chgData name="감 쟈운" userId="0776953a06f2c86c" providerId="LiveId" clId="{978D5E6E-E213-2641-8536-A843E235FED7}" dt="2020-01-09T06:51:35.215" v="6138" actId="1076"/>
        <pc:sldMkLst>
          <pc:docMk/>
          <pc:sldMk cId="1593390969" sldId="260"/>
        </pc:sldMkLst>
        <pc:spChg chg="mod">
          <ac:chgData name="감 쟈운" userId="0776953a06f2c86c" providerId="LiveId" clId="{978D5E6E-E213-2641-8536-A843E235FED7}" dt="2020-01-09T06:49:57.218" v="6135" actId="20577"/>
          <ac:spMkLst>
            <pc:docMk/>
            <pc:sldMk cId="1593390969" sldId="260"/>
            <ac:spMk id="2" creationId="{207E6A58-90C8-E74D-B6D8-9C904FE47532}"/>
          </ac:spMkLst>
        </pc:spChg>
        <pc:spChg chg="del">
          <ac:chgData name="감 쟈운" userId="0776953a06f2c86c" providerId="LiveId" clId="{978D5E6E-E213-2641-8536-A843E235FED7}" dt="2020-01-09T04:15:24.669" v="361" actId="478"/>
          <ac:spMkLst>
            <pc:docMk/>
            <pc:sldMk cId="1593390969" sldId="260"/>
            <ac:spMk id="3" creationId="{C95708E9-77E6-5D40-AB0D-78F0D09BC2A6}"/>
          </ac:spMkLst>
        </pc:spChg>
        <pc:picChg chg="add del">
          <ac:chgData name="감 쟈운" userId="0776953a06f2c86c" providerId="LiveId" clId="{978D5E6E-E213-2641-8536-A843E235FED7}" dt="2020-01-09T04:15:21.935" v="360"/>
          <ac:picMkLst>
            <pc:docMk/>
            <pc:sldMk cId="1593390969" sldId="260"/>
            <ac:picMk id="6" creationId="{2E3D16A0-3E37-EA48-904C-90B34161B4C2}"/>
          </ac:picMkLst>
        </pc:picChg>
        <pc:picChg chg="add del mod">
          <ac:chgData name="감 쟈운" userId="0776953a06f2c86c" providerId="LiveId" clId="{978D5E6E-E213-2641-8536-A843E235FED7}" dt="2020-01-09T06:51:32.953" v="6136" actId="478"/>
          <ac:picMkLst>
            <pc:docMk/>
            <pc:sldMk cId="1593390969" sldId="260"/>
            <ac:picMk id="7" creationId="{E5F217BB-B232-7D41-8933-4C9B29A7C83C}"/>
          </ac:picMkLst>
        </pc:picChg>
        <pc:picChg chg="add mod">
          <ac:chgData name="감 쟈운" userId="0776953a06f2c86c" providerId="LiveId" clId="{978D5E6E-E213-2641-8536-A843E235FED7}" dt="2020-01-09T06:51:35.215" v="6138" actId="1076"/>
          <ac:picMkLst>
            <pc:docMk/>
            <pc:sldMk cId="1593390969" sldId="260"/>
            <ac:picMk id="8" creationId="{8F789241-211C-8647-816C-A6AC39B693D8}"/>
          </ac:picMkLst>
        </pc:picChg>
      </pc:sldChg>
      <pc:sldChg chg="addSp delSp modSp add">
        <pc:chgData name="감 쟈운" userId="0776953a06f2c86c" providerId="LiveId" clId="{978D5E6E-E213-2641-8536-A843E235FED7}" dt="2020-01-09T05:59:59.833" v="3881" actId="20577"/>
        <pc:sldMkLst>
          <pc:docMk/>
          <pc:sldMk cId="2126375372" sldId="261"/>
        </pc:sldMkLst>
        <pc:spChg chg="mod">
          <ac:chgData name="감 쟈운" userId="0776953a06f2c86c" providerId="LiveId" clId="{978D5E6E-E213-2641-8536-A843E235FED7}" dt="2020-01-09T05:40:16.805" v="2379"/>
          <ac:spMkLst>
            <pc:docMk/>
            <pc:sldMk cId="2126375372" sldId="261"/>
            <ac:spMk id="2" creationId="{14C245F4-2B4C-9843-9939-C46894D918BC}"/>
          </ac:spMkLst>
        </pc:spChg>
        <pc:spChg chg="add del mod">
          <ac:chgData name="감 쟈운" userId="0776953a06f2c86c" providerId="LiveId" clId="{978D5E6E-E213-2641-8536-A843E235FED7}" dt="2020-01-09T05:11:00.128" v="532" actId="478"/>
          <ac:spMkLst>
            <pc:docMk/>
            <pc:sldMk cId="2126375372" sldId="261"/>
            <ac:spMk id="7" creationId="{6EE1BE1B-C2A6-DE49-BC92-B1A12DA0DD02}"/>
          </ac:spMkLst>
        </pc:spChg>
        <pc:spChg chg="mod">
          <ac:chgData name="감 쟈운" userId="0776953a06f2c86c" providerId="LiveId" clId="{978D5E6E-E213-2641-8536-A843E235FED7}" dt="2020-01-09T05:59:59.833" v="3881" actId="20577"/>
          <ac:spMkLst>
            <pc:docMk/>
            <pc:sldMk cId="2126375372" sldId="261"/>
            <ac:spMk id="25" creationId="{31DAA82A-2290-9D40-A6C9-93C9AC8EA5C6}"/>
          </ac:spMkLst>
        </pc:spChg>
      </pc:sldChg>
      <pc:sldChg chg="delSp modSp add modNotesTx">
        <pc:chgData name="감 쟈운" userId="0776953a06f2c86c" providerId="LiveId" clId="{978D5E6E-E213-2641-8536-A843E235FED7}" dt="2020-01-09T05:40:14.122" v="2378"/>
        <pc:sldMkLst>
          <pc:docMk/>
          <pc:sldMk cId="846009741" sldId="262"/>
        </pc:sldMkLst>
        <pc:spChg chg="mod">
          <ac:chgData name="감 쟈운" userId="0776953a06f2c86c" providerId="LiveId" clId="{978D5E6E-E213-2641-8536-A843E235FED7}" dt="2020-01-09T05:40:14.122" v="2378"/>
          <ac:spMkLst>
            <pc:docMk/>
            <pc:sldMk cId="846009741" sldId="262"/>
            <ac:spMk id="2" creationId="{14C245F4-2B4C-9843-9939-C46894D918BC}"/>
          </ac:spMkLst>
        </pc:spChg>
        <pc:spChg chg="del">
          <ac:chgData name="감 쟈운" userId="0776953a06f2c86c" providerId="LiveId" clId="{978D5E6E-E213-2641-8536-A843E235FED7}" dt="2020-01-09T05:11:27.939" v="537" actId="478"/>
          <ac:spMkLst>
            <pc:docMk/>
            <pc:sldMk cId="846009741" sldId="262"/>
            <ac:spMk id="25" creationId="{31DAA82A-2290-9D40-A6C9-93C9AC8EA5C6}"/>
          </ac:spMkLst>
        </pc:spChg>
      </pc:sldChg>
      <pc:sldChg chg="modSp add">
        <pc:chgData name="감 쟈운" userId="0776953a06f2c86c" providerId="LiveId" clId="{978D5E6E-E213-2641-8536-A843E235FED7}" dt="2020-01-09T05:40:19.969" v="2380"/>
        <pc:sldMkLst>
          <pc:docMk/>
          <pc:sldMk cId="2561236885" sldId="265"/>
        </pc:sldMkLst>
        <pc:spChg chg="mod">
          <ac:chgData name="감 쟈운" userId="0776953a06f2c86c" providerId="LiveId" clId="{978D5E6E-E213-2641-8536-A843E235FED7}" dt="2020-01-09T05:40:19.969" v="2380"/>
          <ac:spMkLst>
            <pc:docMk/>
            <pc:sldMk cId="2561236885" sldId="265"/>
            <ac:spMk id="2" creationId="{14C245F4-2B4C-9843-9939-C46894D918BC}"/>
          </ac:spMkLst>
        </pc:spChg>
        <pc:spChg chg="mod">
          <ac:chgData name="감 쟈운" userId="0776953a06f2c86c" providerId="LiveId" clId="{978D5E6E-E213-2641-8536-A843E235FED7}" dt="2020-01-09T05:33:48.887" v="2252" actId="20577"/>
          <ac:spMkLst>
            <pc:docMk/>
            <pc:sldMk cId="2561236885" sldId="265"/>
            <ac:spMk id="25" creationId="{31DAA82A-2290-9D40-A6C9-93C9AC8EA5C6}"/>
          </ac:spMkLst>
        </pc:spChg>
      </pc:sldChg>
      <pc:sldChg chg="modSp add modNotesTx">
        <pc:chgData name="감 쟈운" userId="0776953a06f2c86c" providerId="LiveId" clId="{978D5E6E-E213-2641-8536-A843E235FED7}" dt="2020-01-09T05:40:22.607" v="2381"/>
        <pc:sldMkLst>
          <pc:docMk/>
          <pc:sldMk cId="2603497611" sldId="266"/>
        </pc:sldMkLst>
        <pc:spChg chg="mod">
          <ac:chgData name="감 쟈운" userId="0776953a06f2c86c" providerId="LiveId" clId="{978D5E6E-E213-2641-8536-A843E235FED7}" dt="2020-01-09T05:40:22.607" v="2381"/>
          <ac:spMkLst>
            <pc:docMk/>
            <pc:sldMk cId="2603497611" sldId="266"/>
            <ac:spMk id="2" creationId="{14C245F4-2B4C-9843-9939-C46894D918BC}"/>
          </ac:spMkLst>
        </pc:spChg>
        <pc:spChg chg="mod">
          <ac:chgData name="감 쟈운" userId="0776953a06f2c86c" providerId="LiveId" clId="{978D5E6E-E213-2641-8536-A843E235FED7}" dt="2020-01-09T05:33:52.863" v="2253" actId="20577"/>
          <ac:spMkLst>
            <pc:docMk/>
            <pc:sldMk cId="2603497611" sldId="266"/>
            <ac:spMk id="25" creationId="{31DAA82A-2290-9D40-A6C9-93C9AC8EA5C6}"/>
          </ac:spMkLst>
        </pc:spChg>
      </pc:sldChg>
      <pc:sldChg chg="modSp add">
        <pc:chgData name="감 쟈운" userId="0776953a06f2c86c" providerId="LiveId" clId="{978D5E6E-E213-2641-8536-A843E235FED7}" dt="2020-01-09T09:50:01.267" v="13308" actId="20577"/>
        <pc:sldMkLst>
          <pc:docMk/>
          <pc:sldMk cId="3021309450" sldId="268"/>
        </pc:sldMkLst>
        <pc:spChg chg="mod">
          <ac:chgData name="감 쟈운" userId="0776953a06f2c86c" providerId="LiveId" clId="{978D5E6E-E213-2641-8536-A843E235FED7}" dt="2020-01-09T09:50:01.267" v="13308" actId="20577"/>
          <ac:spMkLst>
            <pc:docMk/>
            <pc:sldMk cId="3021309450" sldId="268"/>
            <ac:spMk id="74" creationId="{00000000-0000-0000-0000-000000000000}"/>
          </ac:spMkLst>
        </pc:spChg>
      </pc:sldChg>
      <pc:sldChg chg="addSp delSp modSp add">
        <pc:chgData name="감 쟈운" userId="0776953a06f2c86c" providerId="LiveId" clId="{978D5E6E-E213-2641-8536-A843E235FED7}" dt="2020-01-09T06:26:37.816" v="4722" actId="1076"/>
        <pc:sldMkLst>
          <pc:docMk/>
          <pc:sldMk cId="3519689095" sldId="269"/>
        </pc:sldMkLst>
        <pc:spChg chg="mod">
          <ac:chgData name="감 쟈운" userId="0776953a06f2c86c" providerId="LiveId" clId="{978D5E6E-E213-2641-8536-A843E235FED7}" dt="2020-01-09T05:24:00.323" v="1506" actId="20577"/>
          <ac:spMkLst>
            <pc:docMk/>
            <pc:sldMk cId="3519689095" sldId="269"/>
            <ac:spMk id="2" creationId="{734C5D9B-621C-4444-9731-582E147A8B9D}"/>
          </ac:spMkLst>
        </pc:spChg>
        <pc:spChg chg="del">
          <ac:chgData name="감 쟈운" userId="0776953a06f2c86c" providerId="LiveId" clId="{978D5E6E-E213-2641-8536-A843E235FED7}" dt="2020-01-09T05:24:06.556" v="1509" actId="478"/>
          <ac:spMkLst>
            <pc:docMk/>
            <pc:sldMk cId="3519689095" sldId="269"/>
            <ac:spMk id="3" creationId="{9DEF000B-3CE5-494F-9BCB-64BFD21415FA}"/>
          </ac:spMkLst>
        </pc:spChg>
        <pc:spChg chg="add mod">
          <ac:chgData name="감 쟈운" userId="0776953a06f2c86c" providerId="LiveId" clId="{978D5E6E-E213-2641-8536-A843E235FED7}" dt="2020-01-09T06:26:36.608" v="4721" actId="1076"/>
          <ac:spMkLst>
            <pc:docMk/>
            <pc:sldMk cId="3519689095" sldId="269"/>
            <ac:spMk id="8" creationId="{BB410751-426A-2048-8DFC-15412FFFF0FF}"/>
          </ac:spMkLst>
        </pc:spChg>
        <pc:picChg chg="add del mod">
          <ac:chgData name="감 쟈운" userId="0776953a06f2c86c" providerId="LiveId" clId="{978D5E6E-E213-2641-8536-A843E235FED7}" dt="2020-01-09T05:24:12.766" v="1511" actId="478"/>
          <ac:picMkLst>
            <pc:docMk/>
            <pc:sldMk cId="3519689095" sldId="269"/>
            <ac:picMk id="6" creationId="{EC548EF6-5DB6-2643-A292-69B1FD0F7B5D}"/>
          </ac:picMkLst>
        </pc:picChg>
        <pc:picChg chg="add mod">
          <ac:chgData name="감 쟈운" userId="0776953a06f2c86c" providerId="LiveId" clId="{978D5E6E-E213-2641-8536-A843E235FED7}" dt="2020-01-09T06:26:37.816" v="4722" actId="1076"/>
          <ac:picMkLst>
            <pc:docMk/>
            <pc:sldMk cId="3519689095" sldId="269"/>
            <ac:picMk id="7" creationId="{A246F910-002E-1F47-8B1E-46E5904607F0}"/>
          </ac:picMkLst>
        </pc:picChg>
      </pc:sldChg>
      <pc:sldChg chg="addSp delSp modSp add modNotesTx">
        <pc:chgData name="감 쟈운" userId="0776953a06f2c86c" providerId="LiveId" clId="{978D5E6E-E213-2641-8536-A843E235FED7}" dt="2020-01-09T06:22:20.420" v="4484" actId="20577"/>
        <pc:sldMkLst>
          <pc:docMk/>
          <pc:sldMk cId="30258708" sldId="270"/>
        </pc:sldMkLst>
        <pc:spChg chg="mod">
          <ac:chgData name="감 쟈운" userId="0776953a06f2c86c" providerId="LiveId" clId="{978D5E6E-E213-2641-8536-A843E235FED7}" dt="2020-01-09T05:39:19.633" v="2316" actId="20577"/>
          <ac:spMkLst>
            <pc:docMk/>
            <pc:sldMk cId="30258708" sldId="270"/>
            <ac:spMk id="2" creationId="{69B8EDBA-CE44-794B-8140-0DC9542AF4AC}"/>
          </ac:spMkLst>
        </pc:spChg>
        <pc:spChg chg="mod">
          <ac:chgData name="감 쟈운" userId="0776953a06f2c86c" providerId="LiveId" clId="{978D5E6E-E213-2641-8536-A843E235FED7}" dt="2020-01-09T06:22:20.420" v="4484" actId="20577"/>
          <ac:spMkLst>
            <pc:docMk/>
            <pc:sldMk cId="30258708" sldId="270"/>
            <ac:spMk id="3" creationId="{ABC2292B-4AEB-ED40-B851-BDAEB3E52BAE}"/>
          </ac:spMkLst>
        </pc:spChg>
        <pc:cxnChg chg="add del mod">
          <ac:chgData name="감 쟈운" userId="0776953a06f2c86c" providerId="LiveId" clId="{978D5E6E-E213-2641-8536-A843E235FED7}" dt="2020-01-09T05:29:05.182" v="1665" actId="478"/>
          <ac:cxnSpMkLst>
            <pc:docMk/>
            <pc:sldMk cId="30258708" sldId="270"/>
            <ac:cxnSpMk id="7" creationId="{7BE0E34B-C263-D746-BC94-AFA28C94DBA4}"/>
          </ac:cxnSpMkLst>
        </pc:cxnChg>
      </pc:sldChg>
      <pc:sldChg chg="addSp delSp modSp add ord modNotesTx">
        <pc:chgData name="감 쟈운" userId="0776953a06f2c86c" providerId="LiveId" clId="{978D5E6E-E213-2641-8536-A843E235FED7}" dt="2020-01-09T06:23:03.671" v="4710" actId="20577"/>
        <pc:sldMkLst>
          <pc:docMk/>
          <pc:sldMk cId="1028870543" sldId="271"/>
        </pc:sldMkLst>
        <pc:spChg chg="mod">
          <ac:chgData name="감 쟈운" userId="0776953a06f2c86c" providerId="LiveId" clId="{978D5E6E-E213-2641-8536-A843E235FED7}" dt="2020-01-09T05:40:49.956" v="2400" actId="20577"/>
          <ac:spMkLst>
            <pc:docMk/>
            <pc:sldMk cId="1028870543" sldId="271"/>
            <ac:spMk id="2" creationId="{C5DE23F7-49AB-444C-9E14-833E09EA7D2A}"/>
          </ac:spMkLst>
        </pc:spChg>
        <pc:spChg chg="del">
          <ac:chgData name="감 쟈운" userId="0776953a06f2c86c" providerId="LiveId" clId="{978D5E6E-E213-2641-8536-A843E235FED7}" dt="2020-01-09T05:41:10.138" v="2404" actId="478"/>
          <ac:spMkLst>
            <pc:docMk/>
            <pc:sldMk cId="1028870543" sldId="271"/>
            <ac:spMk id="3" creationId="{39BC6A99-83A2-CC4F-8AEB-B5246CB45CB4}"/>
          </ac:spMkLst>
        </pc:spChg>
        <pc:picChg chg="add del mod">
          <ac:chgData name="감 쟈운" userId="0776953a06f2c86c" providerId="LiveId" clId="{978D5E6E-E213-2641-8536-A843E235FED7}" dt="2020-01-09T06:09:55.143" v="4152"/>
          <ac:picMkLst>
            <pc:docMk/>
            <pc:sldMk cId="1028870543" sldId="271"/>
            <ac:picMk id="6" creationId="{10FAAB97-6C1B-104B-B005-85072285F5EA}"/>
          </ac:picMkLst>
        </pc:picChg>
        <pc:picChg chg="add del mod">
          <ac:chgData name="감 쟈운" userId="0776953a06f2c86c" providerId="LiveId" clId="{978D5E6E-E213-2641-8536-A843E235FED7}" dt="2020-01-09T06:18:10.923" v="4165" actId="478"/>
          <ac:picMkLst>
            <pc:docMk/>
            <pc:sldMk cId="1028870543" sldId="271"/>
            <ac:picMk id="7" creationId="{BAF9FB80-3E9A-354C-854C-4B0A8AB94123}"/>
          </ac:picMkLst>
        </pc:picChg>
        <pc:picChg chg="add mod">
          <ac:chgData name="감 쟈운" userId="0776953a06f2c86c" providerId="LiveId" clId="{978D5E6E-E213-2641-8536-A843E235FED7}" dt="2020-01-09T06:18:14.820" v="4168" actId="1076"/>
          <ac:picMkLst>
            <pc:docMk/>
            <pc:sldMk cId="1028870543" sldId="271"/>
            <ac:picMk id="8" creationId="{D06747F8-BEC5-414B-A050-D950B48CF6D7}"/>
          </ac:picMkLst>
        </pc:picChg>
      </pc:sldChg>
      <pc:sldChg chg="addSp delSp modSp add modNotesTx">
        <pc:chgData name="감 쟈운" userId="0776953a06f2c86c" providerId="LiveId" clId="{978D5E6E-E213-2641-8536-A843E235FED7}" dt="2020-01-09T06:18:40.739" v="4232" actId="20577"/>
        <pc:sldMkLst>
          <pc:docMk/>
          <pc:sldMk cId="1465609343" sldId="272"/>
        </pc:sldMkLst>
        <pc:spChg chg="add mod">
          <ac:chgData name="감 쟈운" userId="0776953a06f2c86c" providerId="LiveId" clId="{978D5E6E-E213-2641-8536-A843E235FED7}" dt="2020-01-09T05:55:42.339" v="3281" actId="20577"/>
          <ac:spMkLst>
            <pc:docMk/>
            <pc:sldMk cId="1465609343" sldId="272"/>
            <ac:spMk id="3" creationId="{A957EA28-A757-9F4C-91FF-B95D09962364}"/>
          </ac:spMkLst>
        </pc:spChg>
        <pc:picChg chg="del mod">
          <ac:chgData name="감 쟈운" userId="0776953a06f2c86c" providerId="LiveId" clId="{978D5E6E-E213-2641-8536-A843E235FED7}" dt="2020-01-09T06:10:46.894" v="4160" actId="478"/>
          <ac:picMkLst>
            <pc:docMk/>
            <pc:sldMk cId="1465609343" sldId="272"/>
            <ac:picMk id="6" creationId="{10FAAB97-6C1B-104B-B005-85072285F5EA}"/>
          </ac:picMkLst>
        </pc:picChg>
        <pc:picChg chg="add del mod">
          <ac:chgData name="감 쟈운" userId="0776953a06f2c86c" providerId="LiveId" clId="{978D5E6E-E213-2641-8536-A843E235FED7}" dt="2020-01-09T06:18:17.211" v="4169" actId="478"/>
          <ac:picMkLst>
            <pc:docMk/>
            <pc:sldMk cId="1465609343" sldId="272"/>
            <ac:picMk id="7" creationId="{78670C30-0CF0-804A-A913-3DF8B2A2EA87}"/>
          </ac:picMkLst>
        </pc:picChg>
        <pc:picChg chg="add mod">
          <ac:chgData name="감 쟈운" userId="0776953a06f2c86c" providerId="LiveId" clId="{978D5E6E-E213-2641-8536-A843E235FED7}" dt="2020-01-09T06:18:20.539" v="4171" actId="167"/>
          <ac:picMkLst>
            <pc:docMk/>
            <pc:sldMk cId="1465609343" sldId="272"/>
            <ac:picMk id="8" creationId="{5ED04937-A1F7-984A-BB00-F100A14FA419}"/>
          </ac:picMkLst>
        </pc:picChg>
      </pc:sldChg>
      <pc:sldChg chg="addSp delSp modSp add modNotesTx">
        <pc:chgData name="감 쟈운" userId="0776953a06f2c86c" providerId="LiveId" clId="{978D5E6E-E213-2641-8536-A843E235FED7}" dt="2020-01-09T06:33:59.888" v="5983" actId="478"/>
        <pc:sldMkLst>
          <pc:docMk/>
          <pc:sldMk cId="4197152359" sldId="273"/>
        </pc:sldMkLst>
        <pc:spChg chg="mod">
          <ac:chgData name="감 쟈운" userId="0776953a06f2c86c" providerId="LiveId" clId="{978D5E6E-E213-2641-8536-A843E235FED7}" dt="2020-01-09T06:27:14.110" v="4724" actId="20577"/>
          <ac:spMkLst>
            <pc:docMk/>
            <pc:sldMk cId="4197152359" sldId="273"/>
            <ac:spMk id="2" creationId="{4A4DCC93-5896-494C-BAEC-3949C42DA880}"/>
          </ac:spMkLst>
        </pc:spChg>
        <pc:spChg chg="mod">
          <ac:chgData name="감 쟈운" userId="0776953a06f2c86c" providerId="LiveId" clId="{978D5E6E-E213-2641-8536-A843E235FED7}" dt="2020-01-09T06:33:21.087" v="5773" actId="20577"/>
          <ac:spMkLst>
            <pc:docMk/>
            <pc:sldMk cId="4197152359" sldId="273"/>
            <ac:spMk id="3" creationId="{D3A7F111-A623-2747-87BD-1D5C0C8AC19B}"/>
          </ac:spMkLst>
        </pc:spChg>
        <pc:spChg chg="add del mod">
          <ac:chgData name="감 쟈운" userId="0776953a06f2c86c" providerId="LiveId" clId="{978D5E6E-E213-2641-8536-A843E235FED7}" dt="2020-01-09T06:33:53.030" v="5979"/>
          <ac:spMkLst>
            <pc:docMk/>
            <pc:sldMk cId="4197152359" sldId="273"/>
            <ac:spMk id="8" creationId="{536B5591-E445-744B-ABC3-4180D27AE6DB}"/>
          </ac:spMkLst>
        </pc:spChg>
        <pc:spChg chg="add del mod">
          <ac:chgData name="감 쟈운" userId="0776953a06f2c86c" providerId="LiveId" clId="{978D5E6E-E213-2641-8536-A843E235FED7}" dt="2020-01-09T06:33:59.888" v="5983" actId="478"/>
          <ac:spMkLst>
            <pc:docMk/>
            <pc:sldMk cId="4197152359" sldId="273"/>
            <ac:spMk id="9" creationId="{2511540E-C300-2040-9C5E-8E018A6F6822}"/>
          </ac:spMkLst>
        </pc:spChg>
        <pc:graphicFrameChg chg="add del">
          <ac:chgData name="감 쟈운" userId="0776953a06f2c86c" providerId="LiveId" clId="{978D5E6E-E213-2641-8536-A843E235FED7}" dt="2020-01-09T06:30:34.235" v="5429" actId="478"/>
          <ac:graphicFrameMkLst>
            <pc:docMk/>
            <pc:sldMk cId="4197152359" sldId="273"/>
            <ac:graphicFrameMk id="7" creationId="{9487BE78-AB85-CA42-81EC-6E4635C3553D}"/>
          </ac:graphicFrameMkLst>
        </pc:graphicFrameChg>
        <pc:picChg chg="add del">
          <ac:chgData name="감 쟈운" userId="0776953a06f2c86c" providerId="LiveId" clId="{978D5E6E-E213-2641-8536-A843E235FED7}" dt="2020-01-09T06:10:02.423" v="4155"/>
          <ac:picMkLst>
            <pc:docMk/>
            <pc:sldMk cId="4197152359" sldId="273"/>
            <ac:picMk id="6" creationId="{593AE055-ACA4-BA45-A3B7-1798986F4F9E}"/>
          </ac:picMkLst>
        </pc:picChg>
      </pc:sldChg>
      <pc:sldChg chg="modSp add ord modNotesTx">
        <pc:chgData name="감 쟈운" userId="0776953a06f2c86c" providerId="LiveId" clId="{978D5E6E-E213-2641-8536-A843E235FED7}" dt="2020-01-09T06:34:48.274" v="6097" actId="20577"/>
        <pc:sldMkLst>
          <pc:docMk/>
          <pc:sldMk cId="1005443350" sldId="274"/>
        </pc:sldMkLst>
        <pc:spChg chg="mod">
          <ac:chgData name="감 쟈운" userId="0776953a06f2c86c" providerId="LiveId" clId="{978D5E6E-E213-2641-8536-A843E235FED7}" dt="2020-01-09T06:34:22.232" v="6023" actId="1076"/>
          <ac:spMkLst>
            <pc:docMk/>
            <pc:sldMk cId="1005443350" sldId="274"/>
            <ac:spMk id="9" creationId="{2511540E-C300-2040-9C5E-8E018A6F6822}"/>
          </ac:spMkLst>
        </pc:spChg>
      </pc:sldChg>
      <pc:sldChg chg="delSp modSp add modNotesTx">
        <pc:chgData name="감 쟈운" userId="0776953a06f2c86c" providerId="LiveId" clId="{978D5E6E-E213-2641-8536-A843E235FED7}" dt="2020-01-09T09:54:17.308" v="13458" actId="20577"/>
        <pc:sldMkLst>
          <pc:docMk/>
          <pc:sldMk cId="548940477" sldId="275"/>
        </pc:sldMkLst>
        <pc:spChg chg="mod">
          <ac:chgData name="감 쟈운" userId="0776953a06f2c86c" providerId="LiveId" clId="{978D5E6E-E213-2641-8536-A843E235FED7}" dt="2020-01-09T09:53:10.020" v="13362"/>
          <ac:spMkLst>
            <pc:docMk/>
            <pc:sldMk cId="548940477" sldId="275"/>
            <ac:spMk id="2" creationId="{6142BFB7-0192-5945-82BC-4F2617134B04}"/>
          </ac:spMkLst>
        </pc:spChg>
        <pc:spChg chg="del">
          <ac:chgData name="감 쟈운" userId="0776953a06f2c86c" providerId="LiveId" clId="{978D5E6E-E213-2641-8536-A843E235FED7}" dt="2020-01-09T09:52:43.946" v="13361" actId="478"/>
          <ac:spMkLst>
            <pc:docMk/>
            <pc:sldMk cId="548940477" sldId="275"/>
            <ac:spMk id="7" creationId="{DCDC6416-73E0-694A-B4E9-A35C805AFE58}"/>
          </ac:spMkLst>
        </pc:spChg>
      </pc:sldChg>
      <pc:sldChg chg="add modNotesTx">
        <pc:chgData name="감 쟈운" userId="0776953a06f2c86c" providerId="LiveId" clId="{978D5E6E-E213-2641-8536-A843E235FED7}" dt="2020-01-09T07:32:47.569" v="7963" actId="20577"/>
        <pc:sldMkLst>
          <pc:docMk/>
          <pc:sldMk cId="3354739984" sldId="276"/>
        </pc:sldMkLst>
      </pc:sldChg>
      <pc:sldChg chg="add ord">
        <pc:chgData name="감 쟈운" userId="0776953a06f2c86c" providerId="LiveId" clId="{978D5E6E-E213-2641-8536-A843E235FED7}" dt="2020-01-09T09:56:52.387" v="13484"/>
        <pc:sldMkLst>
          <pc:docMk/>
          <pc:sldMk cId="3559565634" sldId="277"/>
        </pc:sldMkLst>
      </pc:sldChg>
      <pc:sldChg chg="modSp add modNotesTx">
        <pc:chgData name="감 쟈운" userId="0776953a06f2c86c" providerId="LiveId" clId="{978D5E6E-E213-2641-8536-A843E235FED7}" dt="2020-01-09T09:47:56.083" v="12993" actId="20577"/>
        <pc:sldMkLst>
          <pc:docMk/>
          <pc:sldMk cId="304902634" sldId="278"/>
        </pc:sldMkLst>
        <pc:spChg chg="mod">
          <ac:chgData name="감 쟈운" userId="0776953a06f2c86c" providerId="LiveId" clId="{978D5E6E-E213-2641-8536-A843E235FED7}" dt="2020-01-09T08:37:44.100" v="11566" actId="20577"/>
          <ac:spMkLst>
            <pc:docMk/>
            <pc:sldMk cId="304902634" sldId="278"/>
            <ac:spMk id="2" creationId="{F2D45C7C-6EA9-B04B-8903-D5440937A6F1}"/>
          </ac:spMkLst>
        </pc:spChg>
        <pc:spChg chg="mod">
          <ac:chgData name="감 쟈운" userId="0776953a06f2c86c" providerId="LiveId" clId="{978D5E6E-E213-2641-8536-A843E235FED7}" dt="2020-01-09T09:47:56.083" v="12993" actId="20577"/>
          <ac:spMkLst>
            <pc:docMk/>
            <pc:sldMk cId="304902634" sldId="278"/>
            <ac:spMk id="3" creationId="{B74296CC-A8B2-7648-9460-E1EB46A4EE71}"/>
          </ac:spMkLst>
        </pc:spChg>
      </pc:sldChg>
      <pc:sldChg chg="addSp delSp modSp add ord">
        <pc:chgData name="감 쟈운" userId="0776953a06f2c86c" providerId="LiveId" clId="{978D5E6E-E213-2641-8536-A843E235FED7}" dt="2020-01-09T07:29:25.328" v="7530" actId="478"/>
        <pc:sldMkLst>
          <pc:docMk/>
          <pc:sldMk cId="3848758777" sldId="279"/>
        </pc:sldMkLst>
        <pc:spChg chg="mod">
          <ac:chgData name="감 쟈운" userId="0776953a06f2c86c" providerId="LiveId" clId="{978D5E6E-E213-2641-8536-A843E235FED7}" dt="2020-01-09T07:20:25.665" v="6836" actId="20577"/>
          <ac:spMkLst>
            <pc:docMk/>
            <pc:sldMk cId="3848758777" sldId="279"/>
            <ac:spMk id="2" creationId="{BCB8E4B0-A49F-F34C-A1E5-4D1A80781A8D}"/>
          </ac:spMkLst>
        </pc:spChg>
        <pc:spChg chg="del">
          <ac:chgData name="감 쟈운" userId="0776953a06f2c86c" providerId="LiveId" clId="{978D5E6E-E213-2641-8536-A843E235FED7}" dt="2020-01-09T07:20:32.337" v="6837" actId="478"/>
          <ac:spMkLst>
            <pc:docMk/>
            <pc:sldMk cId="3848758777" sldId="279"/>
            <ac:spMk id="3" creationId="{919099AA-7918-B446-9894-7B7539711CC1}"/>
          </ac:spMkLst>
        </pc:spChg>
        <pc:spChg chg="add del mod">
          <ac:chgData name="감 쟈운" userId="0776953a06f2c86c" providerId="LiveId" clId="{978D5E6E-E213-2641-8536-A843E235FED7}" dt="2020-01-09T07:22:14.839" v="7168" actId="478"/>
          <ac:spMkLst>
            <pc:docMk/>
            <pc:sldMk cId="3848758777" sldId="279"/>
            <ac:spMk id="6" creationId="{9832CA5D-C581-D449-AB6C-76B5CE5FFE1F}"/>
          </ac:spMkLst>
        </pc:spChg>
        <pc:spChg chg="add del mod">
          <ac:chgData name="감 쟈운" userId="0776953a06f2c86c" providerId="LiveId" clId="{978D5E6E-E213-2641-8536-A843E235FED7}" dt="2020-01-09T07:22:13.855" v="7166" actId="478"/>
          <ac:spMkLst>
            <pc:docMk/>
            <pc:sldMk cId="3848758777" sldId="279"/>
            <ac:spMk id="7" creationId="{68E64418-41FF-0D42-B48F-8D4C8820B597}"/>
          </ac:spMkLst>
        </pc:spChg>
        <pc:spChg chg="add del mod">
          <ac:chgData name="감 쟈운" userId="0776953a06f2c86c" providerId="LiveId" clId="{978D5E6E-E213-2641-8536-A843E235FED7}" dt="2020-01-09T07:22:13.855" v="7166" actId="478"/>
          <ac:spMkLst>
            <pc:docMk/>
            <pc:sldMk cId="3848758777" sldId="279"/>
            <ac:spMk id="8" creationId="{4F07EE89-9679-5048-88D9-BA18CDE4ADE1}"/>
          </ac:spMkLst>
        </pc:spChg>
        <pc:spChg chg="add mod">
          <ac:chgData name="감 쟈운" userId="0776953a06f2c86c" providerId="LiveId" clId="{978D5E6E-E213-2641-8536-A843E235FED7}" dt="2020-01-09T07:22:53.180" v="7188" actId="1076"/>
          <ac:spMkLst>
            <pc:docMk/>
            <pc:sldMk cId="3848758777" sldId="279"/>
            <ac:spMk id="10" creationId="{DA93AFED-12B9-8F40-9F69-151326A08350}"/>
          </ac:spMkLst>
        </pc:spChg>
        <pc:picChg chg="add del mod">
          <ac:chgData name="감 쟈운" userId="0776953a06f2c86c" providerId="LiveId" clId="{978D5E6E-E213-2641-8536-A843E235FED7}" dt="2020-01-09T07:29:25.328" v="7530" actId="478"/>
          <ac:picMkLst>
            <pc:docMk/>
            <pc:sldMk cId="3848758777" sldId="279"/>
            <ac:picMk id="9" creationId="{5BF58C44-14D4-5D49-B561-73DD869DECCA}"/>
          </ac:picMkLst>
        </pc:picChg>
      </pc:sldChg>
      <pc:sldChg chg="addSp delSp modSp add ord modNotesTx">
        <pc:chgData name="감 쟈운" userId="0776953a06f2c86c" providerId="LiveId" clId="{978D5E6E-E213-2641-8536-A843E235FED7}" dt="2020-01-09T07:42:28.556" v="9096" actId="1076"/>
        <pc:sldMkLst>
          <pc:docMk/>
          <pc:sldMk cId="426491804" sldId="280"/>
        </pc:sldMkLst>
        <pc:spChg chg="add del mod">
          <ac:chgData name="감 쟈운" userId="0776953a06f2c86c" providerId="LiveId" clId="{978D5E6E-E213-2641-8536-A843E235FED7}" dt="2020-01-09T07:41:06.868" v="8738" actId="478"/>
          <ac:spMkLst>
            <pc:docMk/>
            <pc:sldMk cId="426491804" sldId="280"/>
            <ac:spMk id="3" creationId="{75F40098-42CF-C642-8EA9-AEF3879F4E4D}"/>
          </ac:spMkLst>
        </pc:spChg>
        <pc:spChg chg="del mod">
          <ac:chgData name="감 쟈운" userId="0776953a06f2c86c" providerId="LiveId" clId="{978D5E6E-E213-2641-8536-A843E235FED7}" dt="2020-01-09T07:27:11.042" v="7421" actId="478"/>
          <ac:spMkLst>
            <pc:docMk/>
            <pc:sldMk cId="426491804" sldId="280"/>
            <ac:spMk id="6" creationId="{9832CA5D-C581-D449-AB6C-76B5CE5FFE1F}"/>
          </ac:spMkLst>
        </pc:spChg>
        <pc:spChg chg="del">
          <ac:chgData name="감 쟈운" userId="0776953a06f2c86c" providerId="LiveId" clId="{978D5E6E-E213-2641-8536-A843E235FED7}" dt="2020-01-09T07:23:12.477" v="7194" actId="478"/>
          <ac:spMkLst>
            <pc:docMk/>
            <pc:sldMk cId="426491804" sldId="280"/>
            <ac:spMk id="7" creationId="{68E64418-41FF-0D42-B48F-8D4C8820B597}"/>
          </ac:spMkLst>
        </pc:spChg>
        <pc:spChg chg="del">
          <ac:chgData name="감 쟈운" userId="0776953a06f2c86c" providerId="LiveId" clId="{978D5E6E-E213-2641-8536-A843E235FED7}" dt="2020-01-09T07:23:12.477" v="7194" actId="478"/>
          <ac:spMkLst>
            <pc:docMk/>
            <pc:sldMk cId="426491804" sldId="280"/>
            <ac:spMk id="8" creationId="{4F07EE89-9679-5048-88D9-BA18CDE4ADE1}"/>
          </ac:spMkLst>
        </pc:spChg>
        <pc:spChg chg="add del mod">
          <ac:chgData name="감 쟈운" userId="0776953a06f2c86c" providerId="LiveId" clId="{978D5E6E-E213-2641-8536-A843E235FED7}" dt="2020-01-09T07:23:03.601" v="7191" actId="478"/>
          <ac:spMkLst>
            <pc:docMk/>
            <pc:sldMk cId="426491804" sldId="280"/>
            <ac:spMk id="9" creationId="{B14397FB-BADC-4D46-83AE-CC8AD8C9119F}"/>
          </ac:spMkLst>
        </pc:spChg>
        <pc:spChg chg="add mod">
          <ac:chgData name="감 쟈운" userId="0776953a06f2c86c" providerId="LiveId" clId="{978D5E6E-E213-2641-8536-A843E235FED7}" dt="2020-01-09T07:23:26.933" v="7207" actId="20577"/>
          <ac:spMkLst>
            <pc:docMk/>
            <pc:sldMk cId="426491804" sldId="280"/>
            <ac:spMk id="10" creationId="{B036DB7F-1045-FE49-A008-024916699A44}"/>
          </ac:spMkLst>
        </pc:spChg>
        <pc:spChg chg="add mod">
          <ac:chgData name="감 쟈운" userId="0776953a06f2c86c" providerId="LiveId" clId="{978D5E6E-E213-2641-8536-A843E235FED7}" dt="2020-01-09T07:42:28.556" v="9096" actId="1076"/>
          <ac:spMkLst>
            <pc:docMk/>
            <pc:sldMk cId="426491804" sldId="280"/>
            <ac:spMk id="11" creationId="{F64B0045-BE2C-964C-B3DA-27F5C04D587B}"/>
          </ac:spMkLst>
        </pc:spChg>
      </pc:sldChg>
      <pc:sldChg chg="modSp add modNotesTx">
        <pc:chgData name="감 쟈운" userId="0776953a06f2c86c" providerId="LiveId" clId="{978D5E6E-E213-2641-8536-A843E235FED7}" dt="2020-01-09T08:39:08.271" v="11727" actId="1076"/>
        <pc:sldMkLst>
          <pc:docMk/>
          <pc:sldMk cId="2489067195" sldId="281"/>
        </pc:sldMkLst>
        <pc:spChg chg="mod">
          <ac:chgData name="감 쟈운" userId="0776953a06f2c86c" providerId="LiveId" clId="{978D5E6E-E213-2641-8536-A843E235FED7}" dt="2020-01-09T07:47:41.309" v="9830" actId="113"/>
          <ac:spMkLst>
            <pc:docMk/>
            <pc:sldMk cId="2489067195" sldId="281"/>
            <ac:spMk id="2" creationId="{BCB8E4B0-A49F-F34C-A1E5-4D1A80781A8D}"/>
          </ac:spMkLst>
        </pc:spChg>
        <pc:spChg chg="mod">
          <ac:chgData name="감 쟈운" userId="0776953a06f2c86c" providerId="LiveId" clId="{978D5E6E-E213-2641-8536-A843E235FED7}" dt="2020-01-09T07:47:40.747" v="9829" actId="113"/>
          <ac:spMkLst>
            <pc:docMk/>
            <pc:sldMk cId="2489067195" sldId="281"/>
            <ac:spMk id="4" creationId="{028408FD-EC20-FB41-96BF-5B0707327CA1}"/>
          </ac:spMkLst>
        </pc:spChg>
        <pc:spChg chg="mod">
          <ac:chgData name="감 쟈운" userId="0776953a06f2c86c" providerId="LiveId" clId="{978D5E6E-E213-2641-8536-A843E235FED7}" dt="2020-01-09T07:47:40.747" v="9829" actId="113"/>
          <ac:spMkLst>
            <pc:docMk/>
            <pc:sldMk cId="2489067195" sldId="281"/>
            <ac:spMk id="5" creationId="{5D20213F-5035-8B4F-AE9F-E25A2F2147E4}"/>
          </ac:spMkLst>
        </pc:spChg>
        <pc:spChg chg="mod">
          <ac:chgData name="감 쟈운" userId="0776953a06f2c86c" providerId="LiveId" clId="{978D5E6E-E213-2641-8536-A843E235FED7}" dt="2020-01-09T07:47:41.309" v="9830" actId="113"/>
          <ac:spMkLst>
            <pc:docMk/>
            <pc:sldMk cId="2489067195" sldId="281"/>
            <ac:spMk id="6" creationId="{9832CA5D-C581-D449-AB6C-76B5CE5FFE1F}"/>
          </ac:spMkLst>
        </pc:spChg>
        <pc:spChg chg="mod">
          <ac:chgData name="감 쟈운" userId="0776953a06f2c86c" providerId="LiveId" clId="{978D5E6E-E213-2641-8536-A843E235FED7}" dt="2020-01-09T07:47:50.923" v="9835" actId="113"/>
          <ac:spMkLst>
            <pc:docMk/>
            <pc:sldMk cId="2489067195" sldId="281"/>
            <ac:spMk id="7" creationId="{68E64418-41FF-0D42-B48F-8D4C8820B597}"/>
          </ac:spMkLst>
        </pc:spChg>
        <pc:spChg chg="mod">
          <ac:chgData name="감 쟈운" userId="0776953a06f2c86c" providerId="LiveId" clId="{978D5E6E-E213-2641-8536-A843E235FED7}" dt="2020-01-09T08:39:08.271" v="11727" actId="1076"/>
          <ac:spMkLst>
            <pc:docMk/>
            <pc:sldMk cId="2489067195" sldId="281"/>
            <ac:spMk id="8" creationId="{4F07EE89-9679-5048-88D9-BA18CDE4ADE1}"/>
          </ac:spMkLst>
        </pc:spChg>
      </pc:sldChg>
      <pc:sldChg chg="add">
        <pc:chgData name="감 쟈운" userId="0776953a06f2c86c" providerId="LiveId" clId="{978D5E6E-E213-2641-8536-A843E235FED7}" dt="2020-01-09T07:29:22.749" v="7528"/>
        <pc:sldMkLst>
          <pc:docMk/>
          <pc:sldMk cId="3148493358" sldId="282"/>
        </pc:sldMkLst>
      </pc:sldChg>
      <pc:sldChg chg="delSp add">
        <pc:chgData name="감 쟈운" userId="0776953a06f2c86c" providerId="LiveId" clId="{978D5E6E-E213-2641-8536-A843E235FED7}" dt="2020-01-09T07:33:31.139" v="8180" actId="478"/>
        <pc:sldMkLst>
          <pc:docMk/>
          <pc:sldMk cId="43472027" sldId="283"/>
        </pc:sldMkLst>
        <pc:spChg chg="del">
          <ac:chgData name="감 쟈운" userId="0776953a06f2c86c" providerId="LiveId" clId="{978D5E6E-E213-2641-8536-A843E235FED7}" dt="2020-01-09T07:33:31.139" v="8180" actId="478"/>
          <ac:spMkLst>
            <pc:docMk/>
            <pc:sldMk cId="43472027" sldId="283"/>
            <ac:spMk id="3" creationId="{75F40098-42CF-C642-8EA9-AEF3879F4E4D}"/>
          </ac:spMkLst>
        </pc:spChg>
      </pc:sldChg>
      <pc:sldChg chg="addSp delSp modSp add modNotesTx">
        <pc:chgData name="감 쟈운" userId="0776953a06f2c86c" providerId="LiveId" clId="{978D5E6E-E213-2641-8536-A843E235FED7}" dt="2020-01-09T08:22:36.332" v="11428" actId="1076"/>
        <pc:sldMkLst>
          <pc:docMk/>
          <pc:sldMk cId="839112677" sldId="285"/>
        </pc:sldMkLst>
        <pc:spChg chg="mod">
          <ac:chgData name="감 쟈운" userId="0776953a06f2c86c" providerId="LiveId" clId="{978D5E6E-E213-2641-8536-A843E235FED7}" dt="2020-01-09T08:20:32.348" v="11296"/>
          <ac:spMkLst>
            <pc:docMk/>
            <pc:sldMk cId="839112677" sldId="285"/>
            <ac:spMk id="2" creationId="{F8BF4A07-AEED-384D-BD29-9634B3B7A969}"/>
          </ac:spMkLst>
        </pc:spChg>
        <pc:spChg chg="del mod">
          <ac:chgData name="감 쟈운" userId="0776953a06f2c86c" providerId="LiveId" clId="{978D5E6E-E213-2641-8536-A843E235FED7}" dt="2020-01-09T07:53:07.615" v="10447" actId="478"/>
          <ac:spMkLst>
            <pc:docMk/>
            <pc:sldMk cId="839112677" sldId="285"/>
            <ac:spMk id="3" creationId="{6E499DB8-95C6-F447-B914-636970F507B2}"/>
          </ac:spMkLst>
        </pc:spChg>
        <pc:spChg chg="add del">
          <ac:chgData name="감 쟈운" userId="0776953a06f2c86c" providerId="LiveId" clId="{978D5E6E-E213-2641-8536-A843E235FED7}" dt="2020-01-09T07:52:50.591" v="10436"/>
          <ac:spMkLst>
            <pc:docMk/>
            <pc:sldMk cId="839112677" sldId="285"/>
            <ac:spMk id="6" creationId="{1A292061-E72D-A142-BA18-57F0E2894B58}"/>
          </ac:spMkLst>
        </pc:spChg>
        <pc:spChg chg="add del mod">
          <ac:chgData name="감 쟈운" userId="0776953a06f2c86c" providerId="LiveId" clId="{978D5E6E-E213-2641-8536-A843E235FED7}" dt="2020-01-09T07:53:12.874" v="10449"/>
          <ac:spMkLst>
            <pc:docMk/>
            <pc:sldMk cId="839112677" sldId="285"/>
            <ac:spMk id="8" creationId="{D2F5802C-8A09-5B4D-A812-395298E3E9CD}"/>
          </ac:spMkLst>
        </pc:spChg>
        <pc:spChg chg="add del mod">
          <ac:chgData name="감 쟈운" userId="0776953a06f2c86c" providerId="LiveId" clId="{978D5E6E-E213-2641-8536-A843E235FED7}" dt="2020-01-09T08:01:11.061" v="10530" actId="478"/>
          <ac:spMkLst>
            <pc:docMk/>
            <pc:sldMk cId="839112677" sldId="285"/>
            <ac:spMk id="9" creationId="{722E646E-A115-6345-BF28-F588FE1128B8}"/>
          </ac:spMkLst>
        </pc:spChg>
        <pc:spChg chg="add mod">
          <ac:chgData name="감 쟈운" userId="0776953a06f2c86c" providerId="LiveId" clId="{978D5E6E-E213-2641-8536-A843E235FED7}" dt="2020-01-09T08:22:36.332" v="11428" actId="1076"/>
          <ac:spMkLst>
            <pc:docMk/>
            <pc:sldMk cId="839112677" sldId="285"/>
            <ac:spMk id="10" creationId="{4B4E77AE-5761-6F4A-895C-560584BA4649}"/>
          </ac:spMkLst>
        </pc:spChg>
        <pc:spChg chg="add mod">
          <ac:chgData name="감 쟈운" userId="0776953a06f2c86c" providerId="LiveId" clId="{978D5E6E-E213-2641-8536-A843E235FED7}" dt="2020-01-09T08:22:36.332" v="11428" actId="1076"/>
          <ac:spMkLst>
            <pc:docMk/>
            <pc:sldMk cId="839112677" sldId="285"/>
            <ac:spMk id="11" creationId="{7A817504-30A9-0E43-90C6-353ECB241243}"/>
          </ac:spMkLst>
        </pc:spChg>
        <pc:spChg chg="add del mod">
          <ac:chgData name="감 쟈운" userId="0776953a06f2c86c" providerId="LiveId" clId="{978D5E6E-E213-2641-8536-A843E235FED7}" dt="2020-01-09T08:14:38.802" v="10659" actId="478"/>
          <ac:spMkLst>
            <pc:docMk/>
            <pc:sldMk cId="839112677" sldId="285"/>
            <ac:spMk id="12" creationId="{F9EB86FC-D33C-A140-93DB-444095A4FA7D}"/>
          </ac:spMkLst>
        </pc:spChg>
        <pc:spChg chg="add mod">
          <ac:chgData name="감 쟈운" userId="0776953a06f2c86c" providerId="LiveId" clId="{978D5E6E-E213-2641-8536-A843E235FED7}" dt="2020-01-09T08:22:36.332" v="11428" actId="1076"/>
          <ac:spMkLst>
            <pc:docMk/>
            <pc:sldMk cId="839112677" sldId="285"/>
            <ac:spMk id="15" creationId="{2CF2E9A9-6510-2D43-A34E-1FA0D8C248F9}"/>
          </ac:spMkLst>
        </pc:spChg>
        <pc:spChg chg="add mod">
          <ac:chgData name="감 쟈운" userId="0776953a06f2c86c" providerId="LiveId" clId="{978D5E6E-E213-2641-8536-A843E235FED7}" dt="2020-01-09T08:22:36.332" v="11428" actId="1076"/>
          <ac:spMkLst>
            <pc:docMk/>
            <pc:sldMk cId="839112677" sldId="285"/>
            <ac:spMk id="16" creationId="{70896B3D-034F-714C-B426-37E49B81D38A}"/>
          </ac:spMkLst>
        </pc:spChg>
        <pc:spChg chg="add del mod">
          <ac:chgData name="감 쟈운" userId="0776953a06f2c86c" providerId="LiveId" clId="{978D5E6E-E213-2641-8536-A843E235FED7}" dt="2020-01-09T08:17:15.527" v="10949" actId="478"/>
          <ac:spMkLst>
            <pc:docMk/>
            <pc:sldMk cId="839112677" sldId="285"/>
            <ac:spMk id="17" creationId="{1BE9DF7F-F390-7A41-961B-27DFE5EC6408}"/>
          </ac:spMkLst>
        </pc:spChg>
        <pc:spChg chg="add mod">
          <ac:chgData name="감 쟈운" userId="0776953a06f2c86c" providerId="LiveId" clId="{978D5E6E-E213-2641-8536-A843E235FED7}" dt="2020-01-09T08:22:36.332" v="11428" actId="1076"/>
          <ac:spMkLst>
            <pc:docMk/>
            <pc:sldMk cId="839112677" sldId="285"/>
            <ac:spMk id="18" creationId="{EA8A26CE-2526-FC4C-A6D1-0666B030B35B}"/>
          </ac:spMkLst>
        </pc:spChg>
        <pc:spChg chg="add mod">
          <ac:chgData name="감 쟈운" userId="0776953a06f2c86c" providerId="LiveId" clId="{978D5E6E-E213-2641-8536-A843E235FED7}" dt="2020-01-09T08:22:36.332" v="11428" actId="1076"/>
          <ac:spMkLst>
            <pc:docMk/>
            <pc:sldMk cId="839112677" sldId="285"/>
            <ac:spMk id="40" creationId="{0688F60E-E7C5-624F-9C96-95310259C065}"/>
          </ac:spMkLst>
        </pc:spChg>
        <pc:spChg chg="add mod">
          <ac:chgData name="감 쟈운" userId="0776953a06f2c86c" providerId="LiveId" clId="{978D5E6E-E213-2641-8536-A843E235FED7}" dt="2020-01-09T08:22:36.332" v="11428" actId="1076"/>
          <ac:spMkLst>
            <pc:docMk/>
            <pc:sldMk cId="839112677" sldId="285"/>
            <ac:spMk id="42" creationId="{EA204099-6573-6349-AF69-E4D28AF26100}"/>
          </ac:spMkLst>
        </pc:spChg>
        <pc:spChg chg="add mod">
          <ac:chgData name="감 쟈운" userId="0776953a06f2c86c" providerId="LiveId" clId="{978D5E6E-E213-2641-8536-A843E235FED7}" dt="2020-01-09T08:22:36.332" v="11428" actId="1076"/>
          <ac:spMkLst>
            <pc:docMk/>
            <pc:sldMk cId="839112677" sldId="285"/>
            <ac:spMk id="43" creationId="{47DC4C74-4EC0-3541-A80E-22C77A10533C}"/>
          </ac:spMkLst>
        </pc:spChg>
        <pc:spChg chg="add mod">
          <ac:chgData name="감 쟈운" userId="0776953a06f2c86c" providerId="LiveId" clId="{978D5E6E-E213-2641-8536-A843E235FED7}" dt="2020-01-09T08:22:36.332" v="11428" actId="1076"/>
          <ac:spMkLst>
            <pc:docMk/>
            <pc:sldMk cId="839112677" sldId="285"/>
            <ac:spMk id="44" creationId="{3F852CB7-894D-664A-BD9E-8CD6E45BCCA1}"/>
          </ac:spMkLst>
        </pc:spChg>
        <pc:spChg chg="add mod">
          <ac:chgData name="감 쟈운" userId="0776953a06f2c86c" providerId="LiveId" clId="{978D5E6E-E213-2641-8536-A843E235FED7}" dt="2020-01-09T08:22:36.332" v="11428" actId="1076"/>
          <ac:spMkLst>
            <pc:docMk/>
            <pc:sldMk cId="839112677" sldId="285"/>
            <ac:spMk id="48" creationId="{5424F371-F47D-C549-94E2-1A46D654EDA6}"/>
          </ac:spMkLst>
        </pc:spChg>
        <pc:spChg chg="add mod">
          <ac:chgData name="감 쟈운" userId="0776953a06f2c86c" providerId="LiveId" clId="{978D5E6E-E213-2641-8536-A843E235FED7}" dt="2020-01-09T08:22:36.332" v="11428" actId="1076"/>
          <ac:spMkLst>
            <pc:docMk/>
            <pc:sldMk cId="839112677" sldId="285"/>
            <ac:spMk id="51" creationId="{31CA1646-A3B4-4042-A8D6-658155A70F3A}"/>
          </ac:spMkLst>
        </pc:spChg>
        <pc:spChg chg="add mod">
          <ac:chgData name="감 쟈운" userId="0776953a06f2c86c" providerId="LiveId" clId="{978D5E6E-E213-2641-8536-A843E235FED7}" dt="2020-01-09T08:22:36.332" v="11428" actId="1076"/>
          <ac:spMkLst>
            <pc:docMk/>
            <pc:sldMk cId="839112677" sldId="285"/>
            <ac:spMk id="53" creationId="{DE3258B4-3E79-8841-A2FA-AEF5CBA724B2}"/>
          </ac:spMkLst>
        </pc:spChg>
        <pc:picChg chg="add del mod">
          <ac:chgData name="감 쟈운" userId="0776953a06f2c86c" providerId="LiveId" clId="{978D5E6E-E213-2641-8536-A843E235FED7}" dt="2020-01-09T08:15:02.642" v="10660" actId="478"/>
          <ac:picMkLst>
            <pc:docMk/>
            <pc:sldMk cId="839112677" sldId="285"/>
            <ac:picMk id="7" creationId="{42C55228-8D93-9C42-B8F2-B7386DE52A92}"/>
          </ac:picMkLst>
        </pc:picChg>
        <pc:picChg chg="add del mod">
          <ac:chgData name="감 쟈운" userId="0776953a06f2c86c" providerId="LiveId" clId="{978D5E6E-E213-2641-8536-A843E235FED7}" dt="2020-01-09T08:15:20.900" v="10667" actId="478"/>
          <ac:picMkLst>
            <pc:docMk/>
            <pc:sldMk cId="839112677" sldId="285"/>
            <ac:picMk id="13" creationId="{D95AD6E6-6421-9B4D-ADB3-CFE68348DFD8}"/>
          </ac:picMkLst>
        </pc:picChg>
        <pc:picChg chg="add del mod">
          <ac:chgData name="감 쟈운" userId="0776953a06f2c86c" providerId="LiveId" clId="{978D5E6E-E213-2641-8536-A843E235FED7}" dt="2020-01-09T08:14:38.802" v="10659" actId="478"/>
          <ac:picMkLst>
            <pc:docMk/>
            <pc:sldMk cId="839112677" sldId="285"/>
            <ac:picMk id="4097" creationId="{2357C60F-67C9-7E4C-814D-1ABED927C942}"/>
          </ac:picMkLst>
        </pc:picChg>
        <pc:cxnChg chg="add mod">
          <ac:chgData name="감 쟈운" userId="0776953a06f2c86c" providerId="LiveId" clId="{978D5E6E-E213-2641-8536-A843E235FED7}" dt="2020-01-09T08:22:36.332" v="11428" actId="1076"/>
          <ac:cxnSpMkLst>
            <pc:docMk/>
            <pc:sldMk cId="839112677" sldId="285"/>
            <ac:cxnSpMk id="19" creationId="{0BD2953E-ECF5-404B-A636-BE632AF5FEB7}"/>
          </ac:cxnSpMkLst>
        </pc:cxnChg>
        <pc:cxnChg chg="add mod">
          <ac:chgData name="감 쟈운" userId="0776953a06f2c86c" providerId="LiveId" clId="{978D5E6E-E213-2641-8536-A843E235FED7}" dt="2020-01-09T08:22:36.332" v="11428" actId="1076"/>
          <ac:cxnSpMkLst>
            <pc:docMk/>
            <pc:sldMk cId="839112677" sldId="285"/>
            <ac:cxnSpMk id="24" creationId="{3EEA8944-7384-6543-90C5-5A799382B6FE}"/>
          </ac:cxnSpMkLst>
        </pc:cxnChg>
        <pc:cxnChg chg="add mod">
          <ac:chgData name="감 쟈운" userId="0776953a06f2c86c" providerId="LiveId" clId="{978D5E6E-E213-2641-8536-A843E235FED7}" dt="2020-01-09T08:22:36.332" v="11428" actId="1076"/>
          <ac:cxnSpMkLst>
            <pc:docMk/>
            <pc:sldMk cId="839112677" sldId="285"/>
            <ac:cxnSpMk id="25" creationId="{0142C81A-24BA-0743-B2FF-52B579DDB526}"/>
          </ac:cxnSpMkLst>
        </pc:cxnChg>
        <pc:cxnChg chg="add mod">
          <ac:chgData name="감 쟈운" userId="0776953a06f2c86c" providerId="LiveId" clId="{978D5E6E-E213-2641-8536-A843E235FED7}" dt="2020-01-09T08:22:36.332" v="11428" actId="1076"/>
          <ac:cxnSpMkLst>
            <pc:docMk/>
            <pc:sldMk cId="839112677" sldId="285"/>
            <ac:cxnSpMk id="30" creationId="{0A7E2EA6-A3B5-B44F-9D8F-BD364369E4AD}"/>
          </ac:cxnSpMkLst>
        </pc:cxnChg>
        <pc:cxnChg chg="add mod">
          <ac:chgData name="감 쟈운" userId="0776953a06f2c86c" providerId="LiveId" clId="{978D5E6E-E213-2641-8536-A843E235FED7}" dt="2020-01-09T08:22:36.332" v="11428" actId="1076"/>
          <ac:cxnSpMkLst>
            <pc:docMk/>
            <pc:sldMk cId="839112677" sldId="285"/>
            <ac:cxnSpMk id="33" creationId="{2B50D585-6C34-BF47-8D8D-2EF02433A682}"/>
          </ac:cxnSpMkLst>
        </pc:cxnChg>
        <pc:cxnChg chg="add mod">
          <ac:chgData name="감 쟈운" userId="0776953a06f2c86c" providerId="LiveId" clId="{978D5E6E-E213-2641-8536-A843E235FED7}" dt="2020-01-09T08:22:36.332" v="11428" actId="1076"/>
          <ac:cxnSpMkLst>
            <pc:docMk/>
            <pc:sldMk cId="839112677" sldId="285"/>
            <ac:cxnSpMk id="36" creationId="{EA077D37-AF9A-664D-B215-1C05521C04CD}"/>
          </ac:cxnSpMkLst>
        </pc:cxnChg>
        <pc:cxnChg chg="add mod">
          <ac:chgData name="감 쟈운" userId="0776953a06f2c86c" providerId="LiveId" clId="{978D5E6E-E213-2641-8536-A843E235FED7}" dt="2020-01-09T08:22:36.332" v="11428" actId="1076"/>
          <ac:cxnSpMkLst>
            <pc:docMk/>
            <pc:sldMk cId="839112677" sldId="285"/>
            <ac:cxnSpMk id="49" creationId="{58170E18-0537-AA46-AAEF-C289B15964DB}"/>
          </ac:cxnSpMkLst>
        </pc:cxnChg>
        <pc:cxnChg chg="add mod">
          <ac:chgData name="감 쟈운" userId="0776953a06f2c86c" providerId="LiveId" clId="{978D5E6E-E213-2641-8536-A843E235FED7}" dt="2020-01-09T08:22:36.332" v="11428" actId="1076"/>
          <ac:cxnSpMkLst>
            <pc:docMk/>
            <pc:sldMk cId="839112677" sldId="285"/>
            <ac:cxnSpMk id="54" creationId="{FD98F5FF-F1DA-0B4B-9FCA-AF8786B20626}"/>
          </ac:cxnSpMkLst>
        </pc:cxnChg>
      </pc:sldChg>
      <pc:sldChg chg="addSp modSp add">
        <pc:chgData name="감 쟈운" userId="0776953a06f2c86c" providerId="LiveId" clId="{978D5E6E-E213-2641-8536-A843E235FED7}" dt="2020-01-09T07:45:24.475" v="9659" actId="1076"/>
        <pc:sldMkLst>
          <pc:docMk/>
          <pc:sldMk cId="2129171986" sldId="286"/>
        </pc:sldMkLst>
        <pc:spChg chg="add mod">
          <ac:chgData name="감 쟈운" userId="0776953a06f2c86c" providerId="LiveId" clId="{978D5E6E-E213-2641-8536-A843E235FED7}" dt="2020-01-09T07:42:42.964" v="9115" actId="1076"/>
          <ac:spMkLst>
            <pc:docMk/>
            <pc:sldMk cId="2129171986" sldId="286"/>
            <ac:spMk id="3" creationId="{D17C9525-37DE-934D-8D35-D44F31E834F1}"/>
          </ac:spMkLst>
        </pc:spChg>
        <pc:spChg chg="add mod">
          <ac:chgData name="감 쟈운" userId="0776953a06f2c86c" providerId="LiveId" clId="{978D5E6E-E213-2641-8536-A843E235FED7}" dt="2020-01-09T07:45:24.475" v="9659" actId="1076"/>
          <ac:spMkLst>
            <pc:docMk/>
            <pc:sldMk cId="2129171986" sldId="286"/>
            <ac:spMk id="8" creationId="{BD5AFB94-E6E9-5845-962E-3D1985DB72CB}"/>
          </ac:spMkLst>
        </pc:spChg>
      </pc:sldChg>
      <pc:sldChg chg="addSp delSp modSp add modNotesTx">
        <pc:chgData name="감 쟈운" userId="0776953a06f2c86c" providerId="LiveId" clId="{978D5E6E-E213-2641-8536-A843E235FED7}" dt="2020-01-09T07:51:53.841" v="10310" actId="20577"/>
        <pc:sldMkLst>
          <pc:docMk/>
          <pc:sldMk cId="1567130855" sldId="287"/>
        </pc:sldMkLst>
        <pc:spChg chg="mod">
          <ac:chgData name="감 쟈운" userId="0776953a06f2c86c" providerId="LiveId" clId="{978D5E6E-E213-2641-8536-A843E235FED7}" dt="2020-01-09T07:51:53.841" v="10310" actId="20577"/>
          <ac:spMkLst>
            <pc:docMk/>
            <pc:sldMk cId="1567130855" sldId="287"/>
            <ac:spMk id="8" creationId="{BD5AFB94-E6E9-5845-962E-3D1985DB72CB}"/>
          </ac:spMkLst>
        </pc:spChg>
        <pc:spChg chg="add mod">
          <ac:chgData name="감 쟈운" userId="0776953a06f2c86c" providerId="LiveId" clId="{978D5E6E-E213-2641-8536-A843E235FED7}" dt="2020-01-09T07:46:12.946" v="9669" actId="2085"/>
          <ac:spMkLst>
            <pc:docMk/>
            <pc:sldMk cId="1567130855" sldId="287"/>
            <ac:spMk id="9" creationId="{3D4E12C8-F236-9045-BB6D-058DC861CD6F}"/>
          </ac:spMkLst>
        </pc:spChg>
        <pc:spChg chg="add mod">
          <ac:chgData name="감 쟈운" userId="0776953a06f2c86c" providerId="LiveId" clId="{978D5E6E-E213-2641-8536-A843E235FED7}" dt="2020-01-09T07:47:33.160" v="9827" actId="20577"/>
          <ac:spMkLst>
            <pc:docMk/>
            <pc:sldMk cId="1567130855" sldId="287"/>
            <ac:spMk id="12" creationId="{3E38AB7E-858C-AC4D-8ECE-18240A1AAF1F}"/>
          </ac:spMkLst>
        </pc:spChg>
        <pc:cxnChg chg="add del mod">
          <ac:chgData name="감 쟈운" userId="0776953a06f2c86c" providerId="LiveId" clId="{978D5E6E-E213-2641-8536-A843E235FED7}" dt="2020-01-09T07:45:49.180" v="9664" actId="478"/>
          <ac:cxnSpMkLst>
            <pc:docMk/>
            <pc:sldMk cId="1567130855" sldId="287"/>
            <ac:cxnSpMk id="7" creationId="{EE6181EF-99C5-A447-925E-819D3B37D311}"/>
          </ac:cxnSpMkLst>
        </pc:cxnChg>
      </pc:sldChg>
      <pc:sldChg chg="addSp delSp modSp add ord modTransition modNotesTx">
        <pc:chgData name="감 쟈운" userId="0776953a06f2c86c" providerId="LiveId" clId="{978D5E6E-E213-2641-8536-A843E235FED7}" dt="2020-01-09T09:07:44.082" v="11943"/>
        <pc:sldMkLst>
          <pc:docMk/>
          <pc:sldMk cId="417991938" sldId="288"/>
        </pc:sldMkLst>
        <pc:spChg chg="mod">
          <ac:chgData name="감 쟈운" userId="0776953a06f2c86c" providerId="LiveId" clId="{978D5E6E-E213-2641-8536-A843E235FED7}" dt="2020-01-09T08:29:58.373" v="11528" actId="20577"/>
          <ac:spMkLst>
            <pc:docMk/>
            <pc:sldMk cId="417991938" sldId="288"/>
            <ac:spMk id="2" creationId="{3F7C2DFB-3EA4-D445-AD3B-CFFE6A154249}"/>
          </ac:spMkLst>
        </pc:spChg>
        <pc:spChg chg="del">
          <ac:chgData name="감 쟈운" userId="0776953a06f2c86c" providerId="LiveId" clId="{978D5E6E-E213-2641-8536-A843E235FED7}" dt="2020-01-09T07:50:29.647" v="10053" actId="478"/>
          <ac:spMkLst>
            <pc:docMk/>
            <pc:sldMk cId="417991938" sldId="288"/>
            <ac:spMk id="3" creationId="{26492BFE-09E6-0A44-931E-0256651C93F0}"/>
          </ac:spMkLst>
        </pc:spChg>
        <pc:spChg chg="add mod">
          <ac:chgData name="감 쟈운" userId="0776953a06f2c86c" providerId="LiveId" clId="{978D5E6E-E213-2641-8536-A843E235FED7}" dt="2020-01-09T08:29:43.470" v="11517" actId="1076"/>
          <ac:spMkLst>
            <pc:docMk/>
            <pc:sldMk cId="417991938" sldId="288"/>
            <ac:spMk id="8" creationId="{23ECCF19-0354-0444-B4CC-AB33896D99DC}"/>
          </ac:spMkLst>
        </pc:spChg>
        <pc:graphicFrameChg chg="add mod modGraphic">
          <ac:chgData name="감 쟈운" userId="0776953a06f2c86c" providerId="LiveId" clId="{978D5E6E-E213-2641-8536-A843E235FED7}" dt="2020-01-09T08:31:50.370" v="11536" actId="2711"/>
          <ac:graphicFrameMkLst>
            <pc:docMk/>
            <pc:sldMk cId="417991938" sldId="288"/>
            <ac:graphicFrameMk id="7" creationId="{F5E4EB61-E75B-E84E-9A66-260C309744BF}"/>
          </ac:graphicFrameMkLst>
        </pc:graphicFrameChg>
        <pc:picChg chg="add del mod">
          <ac:chgData name="감 쟈운" userId="0776953a06f2c86c" providerId="LiveId" clId="{978D5E6E-E213-2641-8536-A843E235FED7}" dt="2020-01-09T07:50:34.179" v="10056" actId="478"/>
          <ac:picMkLst>
            <pc:docMk/>
            <pc:sldMk cId="417991938" sldId="288"/>
            <ac:picMk id="6" creationId="{10E44FB3-38CC-4F40-A068-BBEF507321F9}"/>
          </ac:picMkLst>
        </pc:picChg>
      </pc:sldChg>
      <pc:sldChg chg="addSp delSp modSp add ord modTransition">
        <pc:chgData name="감 쟈운" userId="0776953a06f2c86c" providerId="LiveId" clId="{978D5E6E-E213-2641-8536-A843E235FED7}" dt="2020-01-09T09:07:44.082" v="11943"/>
        <pc:sldMkLst>
          <pc:docMk/>
          <pc:sldMk cId="2134182624" sldId="289"/>
        </pc:sldMkLst>
        <pc:spChg chg="mod">
          <ac:chgData name="감 쟈운" userId="0776953a06f2c86c" providerId="LiveId" clId="{978D5E6E-E213-2641-8536-A843E235FED7}" dt="2020-01-09T08:30:04.358" v="11530" actId="20577"/>
          <ac:spMkLst>
            <pc:docMk/>
            <pc:sldMk cId="2134182624" sldId="289"/>
            <ac:spMk id="2" creationId="{1EC5A34A-5E50-4B42-BAD4-7C98FE79B3E5}"/>
          </ac:spMkLst>
        </pc:spChg>
        <pc:spChg chg="del">
          <ac:chgData name="감 쟈운" userId="0776953a06f2c86c" providerId="LiveId" clId="{978D5E6E-E213-2641-8536-A843E235FED7}" dt="2020-01-09T08:28:54.938" v="11483" actId="478"/>
          <ac:spMkLst>
            <pc:docMk/>
            <pc:sldMk cId="2134182624" sldId="289"/>
            <ac:spMk id="3" creationId="{36EA5D05-1570-4C44-A09F-570D4CC8F7A4}"/>
          </ac:spMkLst>
        </pc:spChg>
        <pc:spChg chg="add mod">
          <ac:chgData name="감 쟈운" userId="0776953a06f2c86c" providerId="LiveId" clId="{978D5E6E-E213-2641-8536-A843E235FED7}" dt="2020-01-09T08:29:37.286" v="11516" actId="1076"/>
          <ac:spMkLst>
            <pc:docMk/>
            <pc:sldMk cId="2134182624" sldId="289"/>
            <ac:spMk id="7" creationId="{CEC2820C-1F7F-8040-AA4E-0AE6A4FE687E}"/>
          </ac:spMkLst>
        </pc:spChg>
        <pc:graphicFrameChg chg="add mod modGraphic">
          <ac:chgData name="감 쟈운" userId="0776953a06f2c86c" providerId="LiveId" clId="{978D5E6E-E213-2641-8536-A843E235FED7}" dt="2020-01-09T08:31:56.016" v="11538" actId="2711"/>
          <ac:graphicFrameMkLst>
            <pc:docMk/>
            <pc:sldMk cId="2134182624" sldId="289"/>
            <ac:graphicFrameMk id="6" creationId="{02659A38-49FF-9649-B8F2-D358CFFEFA05}"/>
          </ac:graphicFrameMkLst>
        </pc:graphicFrameChg>
      </pc:sldChg>
      <pc:sldChg chg="addSp delSp modSp add modNotesTx">
        <pc:chgData name="감 쟈운" userId="0776953a06f2c86c" providerId="LiveId" clId="{978D5E6E-E213-2641-8536-A843E235FED7}" dt="2020-01-09T09:49:13.313" v="13298" actId="20577"/>
        <pc:sldMkLst>
          <pc:docMk/>
          <pc:sldMk cId="3218549853" sldId="290"/>
        </pc:sldMkLst>
        <pc:spChg chg="mod">
          <ac:chgData name="감 쟈운" userId="0776953a06f2c86c" providerId="LiveId" clId="{978D5E6E-E213-2641-8536-A843E235FED7}" dt="2020-01-09T09:35:44.529" v="12444" actId="20577"/>
          <ac:spMkLst>
            <pc:docMk/>
            <pc:sldMk cId="3218549853" sldId="290"/>
            <ac:spMk id="2" creationId="{64EE2E64-CF60-CE47-9F45-92B3F309F761}"/>
          </ac:spMkLst>
        </pc:spChg>
        <pc:spChg chg="del">
          <ac:chgData name="감 쟈운" userId="0776953a06f2c86c" providerId="LiveId" clId="{978D5E6E-E213-2641-8536-A843E235FED7}" dt="2020-01-09T09:36:20.697" v="12445" actId="478"/>
          <ac:spMkLst>
            <pc:docMk/>
            <pc:sldMk cId="3218549853" sldId="290"/>
            <ac:spMk id="3" creationId="{9C9E1A24-DFFB-D342-B379-5ED1D9484DFD}"/>
          </ac:spMkLst>
        </pc:spChg>
        <pc:picChg chg="add mod">
          <ac:chgData name="감 쟈운" userId="0776953a06f2c86c" providerId="LiveId" clId="{978D5E6E-E213-2641-8536-A843E235FED7}" dt="2020-01-09T09:37:31.362" v="12884" actId="1076"/>
          <ac:picMkLst>
            <pc:docMk/>
            <pc:sldMk cId="3218549853" sldId="290"/>
            <ac:picMk id="6" creationId="{3A6C27D5-0A17-344A-96FB-C2582054429C}"/>
          </ac:picMkLst>
        </pc:picChg>
      </pc:sldChg>
      <pc:sldChg chg="modSp add">
        <pc:chgData name="감 쟈운" userId="0776953a06f2c86c" providerId="LiveId" clId="{978D5E6E-E213-2641-8536-A843E235FED7}" dt="2020-01-09T09:50:37.671" v="13360" actId="20577"/>
        <pc:sldMkLst>
          <pc:docMk/>
          <pc:sldMk cId="3126962917" sldId="291"/>
        </pc:sldMkLst>
        <pc:spChg chg="mod">
          <ac:chgData name="감 쟈운" userId="0776953a06f2c86c" providerId="LiveId" clId="{978D5E6E-E213-2641-8536-A843E235FED7}" dt="2020-01-09T09:50:37.671" v="13360" actId="20577"/>
          <ac:spMkLst>
            <pc:docMk/>
            <pc:sldMk cId="3126962917" sldId="291"/>
            <ac:spMk id="2" creationId="{0DAE2009-87A8-C643-945F-BC21B7679606}"/>
          </ac:spMkLst>
        </pc:spChg>
      </pc:sldChg>
      <pc:sldChg chg="modSp add">
        <pc:chgData name="감 쟈운" userId="0776953a06f2c86c" providerId="LiveId" clId="{978D5E6E-E213-2641-8536-A843E235FED7}" dt="2020-01-09T09:50:28.637" v="13337" actId="20577"/>
        <pc:sldMkLst>
          <pc:docMk/>
          <pc:sldMk cId="67851256" sldId="292"/>
        </pc:sldMkLst>
        <pc:spChg chg="mod">
          <ac:chgData name="감 쟈운" userId="0776953a06f2c86c" providerId="LiveId" clId="{978D5E6E-E213-2641-8536-A843E235FED7}" dt="2020-01-09T09:50:28.637" v="13337" actId="20577"/>
          <ac:spMkLst>
            <pc:docMk/>
            <pc:sldMk cId="67851256" sldId="292"/>
            <ac:spMk id="74" creationId="{00000000-0000-0000-0000-000000000000}"/>
          </ac:spMkLst>
        </pc:spChg>
      </pc:sldChg>
      <pc:sldChg chg="addSp delSp modSp add ord">
        <pc:chgData name="감 쟈운" userId="0776953a06f2c86c" providerId="LiveId" clId="{978D5E6E-E213-2641-8536-A843E235FED7}" dt="2020-01-09T09:56:38.760" v="13483" actId="1076"/>
        <pc:sldMkLst>
          <pc:docMk/>
          <pc:sldMk cId="382969904" sldId="293"/>
        </pc:sldMkLst>
        <pc:spChg chg="mod">
          <ac:chgData name="감 쟈운" userId="0776953a06f2c86c" providerId="LiveId" clId="{978D5E6E-E213-2641-8536-A843E235FED7}" dt="2020-01-09T09:55:51.814" v="13479" actId="20577"/>
          <ac:spMkLst>
            <pc:docMk/>
            <pc:sldMk cId="382969904" sldId="293"/>
            <ac:spMk id="2" creationId="{15D50E0E-6DFB-FA46-BB44-6CDCE1833B5D}"/>
          </ac:spMkLst>
        </pc:spChg>
        <pc:spChg chg="del">
          <ac:chgData name="감 쟈운" userId="0776953a06f2c86c" providerId="LiveId" clId="{978D5E6E-E213-2641-8536-A843E235FED7}" dt="2020-01-09T09:56:36.047" v="13482" actId="478"/>
          <ac:spMkLst>
            <pc:docMk/>
            <pc:sldMk cId="382969904" sldId="293"/>
            <ac:spMk id="3" creationId="{5883BAAF-F3F4-4545-816A-5F620BF6DB7B}"/>
          </ac:spMkLst>
        </pc:spChg>
        <pc:picChg chg="add mod">
          <ac:chgData name="감 쟈운" userId="0776953a06f2c86c" providerId="LiveId" clId="{978D5E6E-E213-2641-8536-A843E235FED7}" dt="2020-01-09T09:56:38.760" v="13483" actId="1076"/>
          <ac:picMkLst>
            <pc:docMk/>
            <pc:sldMk cId="382969904" sldId="293"/>
            <ac:picMk id="6" creationId="{3FFE407A-D519-964F-A99C-640301C327B2}"/>
          </ac:picMkLst>
        </pc:picChg>
      </pc:sldChg>
      <pc:sldChg chg="modSp add">
        <pc:chgData name="감 쟈운" userId="0776953a06f2c86c" providerId="LiveId" clId="{978D5E6E-E213-2641-8536-A843E235FED7}" dt="2020-01-09T09:56:58.625" v="13503" actId="20577"/>
        <pc:sldMkLst>
          <pc:docMk/>
          <pc:sldMk cId="320729520" sldId="294"/>
        </pc:sldMkLst>
        <pc:spChg chg="mod">
          <ac:chgData name="감 쟈운" userId="0776953a06f2c86c" providerId="LiveId" clId="{978D5E6E-E213-2641-8536-A843E235FED7}" dt="2020-01-09T09:56:58.625" v="13503" actId="20577"/>
          <ac:spMkLst>
            <pc:docMk/>
            <pc:sldMk cId="320729520" sldId="294"/>
            <ac:spMk id="2" creationId="{5D3E1522-1E2C-CB48-9EA6-32FDC4B97505}"/>
          </ac:spMkLst>
        </pc:spChg>
      </pc:sldChg>
      <pc:sldChg chg="modSp add">
        <pc:chgData name="감 쟈운" userId="0776953a06f2c86c" providerId="LiveId" clId="{978D5E6E-E213-2641-8536-A843E235FED7}" dt="2020-01-09T09:57:23.341" v="13523" actId="20577"/>
        <pc:sldMkLst>
          <pc:docMk/>
          <pc:sldMk cId="2648396142" sldId="295"/>
        </pc:sldMkLst>
        <pc:spChg chg="mod">
          <ac:chgData name="감 쟈운" userId="0776953a06f2c86c" providerId="LiveId" clId="{978D5E6E-E213-2641-8536-A843E235FED7}" dt="2020-01-09T09:57:23.341" v="13523" actId="20577"/>
          <ac:spMkLst>
            <pc:docMk/>
            <pc:sldMk cId="2648396142" sldId="295"/>
            <ac:spMk id="2" creationId="{EB9DA5E5-CF50-1E45-B844-528288FE9F44}"/>
          </ac:spMkLst>
        </pc:spChg>
      </pc:sldChg>
      <pc:sldChg chg="modSp add">
        <pc:chgData name="감 쟈운" userId="0776953a06f2c86c" providerId="LiveId" clId="{978D5E6E-E213-2641-8536-A843E235FED7}" dt="2020-01-09T09:57:49.271" v="13548" actId="20577"/>
        <pc:sldMkLst>
          <pc:docMk/>
          <pc:sldMk cId="2439422075" sldId="297"/>
        </pc:sldMkLst>
        <pc:spChg chg="mod">
          <ac:chgData name="감 쟈운" userId="0776953a06f2c86c" providerId="LiveId" clId="{978D5E6E-E213-2641-8536-A843E235FED7}" dt="2020-01-09T09:57:49.271" v="13548" actId="20577"/>
          <ac:spMkLst>
            <pc:docMk/>
            <pc:sldMk cId="2439422075" sldId="297"/>
            <ac:spMk id="2" creationId="{F412205A-CEE1-844B-931A-413AA2E2298A}"/>
          </ac:spMkLst>
        </pc:spChg>
      </pc:sldChg>
      <pc:sldChg chg="modSp add">
        <pc:chgData name="감 쟈운" userId="0776953a06f2c86c" providerId="LiveId" clId="{978D5E6E-E213-2641-8536-A843E235FED7}" dt="2020-01-09T09:57:54.186" v="13561" actId="20577"/>
        <pc:sldMkLst>
          <pc:docMk/>
          <pc:sldMk cId="3574802220" sldId="298"/>
        </pc:sldMkLst>
        <pc:spChg chg="mod">
          <ac:chgData name="감 쟈운" userId="0776953a06f2c86c" providerId="LiveId" clId="{978D5E6E-E213-2641-8536-A843E235FED7}" dt="2020-01-09T09:57:54.186" v="13561" actId="20577"/>
          <ac:spMkLst>
            <pc:docMk/>
            <pc:sldMk cId="3574802220" sldId="298"/>
            <ac:spMk id="2" creationId="{36D986C2-07E5-F540-9858-7E9437EA3A75}"/>
          </ac:spMkLst>
        </pc:spChg>
      </pc:sldChg>
      <pc:sldChg chg="modSp add">
        <pc:chgData name="감 쟈운" userId="0776953a06f2c86c" providerId="LiveId" clId="{978D5E6E-E213-2641-8536-A843E235FED7}" dt="2020-01-09T09:58:05.279" v="13578" actId="20577"/>
        <pc:sldMkLst>
          <pc:docMk/>
          <pc:sldMk cId="137781557" sldId="299"/>
        </pc:sldMkLst>
        <pc:spChg chg="mod">
          <ac:chgData name="감 쟈운" userId="0776953a06f2c86c" providerId="LiveId" clId="{978D5E6E-E213-2641-8536-A843E235FED7}" dt="2020-01-09T09:58:05.279" v="13578" actId="20577"/>
          <ac:spMkLst>
            <pc:docMk/>
            <pc:sldMk cId="137781557" sldId="299"/>
            <ac:spMk id="2" creationId="{7803DDB4-AEEF-0647-95A4-D034D00F1E46}"/>
          </ac:spMkLst>
        </pc:spChg>
      </pc:sldChg>
    </pc:docChg>
  </pc:docChgLst>
  <pc:docChgLst>
    <pc:chgData name="감 쟈운" userId="0776953a06f2c86c" providerId="LiveId" clId="{ED4987D7-245E-A54C-B236-70BF6F3E974E}"/>
    <pc:docChg chg="custSel addSld delSld modSld modMainMaster modNotesMaster">
      <pc:chgData name="감 쟈운" userId="0776953a06f2c86c" providerId="LiveId" clId="{ED4987D7-245E-A54C-B236-70BF6F3E974E}" dt="2020-01-09T02:20:58.644" v="221" actId="20577"/>
      <pc:docMkLst>
        <pc:docMk/>
      </pc:docMkLst>
      <pc:sldChg chg="modSp">
        <pc:chgData name="감 쟈운" userId="0776953a06f2c86c" providerId="LiveId" clId="{ED4987D7-245E-A54C-B236-70BF6F3E974E}" dt="2020-01-09T02:20:58.644" v="221" actId="20577"/>
        <pc:sldMkLst>
          <pc:docMk/>
          <pc:sldMk cId="0" sldId="256"/>
        </pc:sldMkLst>
        <pc:spChg chg="mod">
          <ac:chgData name="감 쟈운" userId="0776953a06f2c86c" providerId="LiveId" clId="{ED4987D7-245E-A54C-B236-70BF6F3E974E}" dt="2020-01-09T02:20:37.553" v="118" actId="20577"/>
          <ac:spMkLst>
            <pc:docMk/>
            <pc:sldMk cId="0" sldId="256"/>
            <ac:spMk id="68" creationId="{00000000-0000-0000-0000-000000000000}"/>
          </ac:spMkLst>
        </pc:spChg>
        <pc:spChg chg="mod">
          <ac:chgData name="감 쟈운" userId="0776953a06f2c86c" providerId="LiveId" clId="{ED4987D7-245E-A54C-B236-70BF6F3E974E}" dt="2020-01-09T02:20:58.644" v="221" actId="20577"/>
          <ac:spMkLst>
            <pc:docMk/>
            <pc:sldMk cId="0" sldId="256"/>
            <ac:spMk id="69" creationId="{00000000-0000-0000-0000-000000000000}"/>
          </ac:spMkLst>
        </pc:spChg>
      </pc:sldChg>
      <pc:sldChg chg="modSp">
        <pc:chgData name="감 쟈운" userId="0776953a06f2c86c" providerId="LiveId" clId="{ED4987D7-245E-A54C-B236-70BF6F3E974E}" dt="2020-01-09T02:16:55.335" v="5" actId="20577"/>
        <pc:sldMkLst>
          <pc:docMk/>
          <pc:sldMk cId="0" sldId="257"/>
        </pc:sldMkLst>
        <pc:spChg chg="mod">
          <ac:chgData name="감 쟈운" userId="0776953a06f2c86c" providerId="LiveId" clId="{ED4987D7-245E-A54C-B236-70BF6F3E974E}" dt="2020-01-09T02:16:55.335" v="5" actId="20577"/>
          <ac:spMkLst>
            <pc:docMk/>
            <pc:sldMk cId="0" sldId="257"/>
            <ac:spMk id="76" creationId="{00000000-0000-0000-0000-000000000000}"/>
          </ac:spMkLst>
        </pc:spChg>
      </pc:sldChg>
      <pc:sldChg chg="modSp">
        <pc:chgData name="감 쟈운" userId="0776953a06f2c86c" providerId="LiveId" clId="{ED4987D7-245E-A54C-B236-70BF6F3E974E}" dt="2020-01-09T02:20:14.523" v="35" actId="20577"/>
        <pc:sldMkLst>
          <pc:docMk/>
          <pc:sldMk cId="0" sldId="258"/>
        </pc:sldMkLst>
        <pc:spChg chg="mod">
          <ac:chgData name="감 쟈운" userId="0776953a06f2c86c" providerId="LiveId" clId="{ED4987D7-245E-A54C-B236-70BF6F3E974E}" dt="2020-01-09T02:20:14.523" v="35" actId="20577"/>
          <ac:spMkLst>
            <pc:docMk/>
            <pc:sldMk cId="0" sldId="258"/>
            <ac:spMk id="84" creationId="{00000000-0000-0000-0000-000000000000}"/>
          </ac:spMkLst>
        </pc:spChg>
      </pc:sldChg>
      <pc:sldMasterChg chg="modSp modSldLayout">
        <pc:chgData name="감 쟈운" userId="0776953a06f2c86c" providerId="LiveId" clId="{ED4987D7-245E-A54C-B236-70BF6F3E974E}" dt="2020-01-09T02:19:58.550" v="31" actId="20577"/>
        <pc:sldMasterMkLst>
          <pc:docMk/>
          <pc:sldMasterMk cId="0" sldId="2147483659"/>
        </pc:sldMasterMkLst>
        <pc:spChg chg="mod">
          <ac:chgData name="감 쟈운" userId="0776953a06f2c86c" providerId="LiveId" clId="{ED4987D7-245E-A54C-B236-70BF6F3E974E}" dt="2020-01-09T02:19:20.131" v="11" actId="20577"/>
          <ac:spMkLst>
            <pc:docMk/>
            <pc:sldMasterMk cId="0" sldId="2147483659"/>
            <ac:spMk id="10" creationId="{00000000-0000-0000-0000-000000000000}"/>
          </ac:spMkLst>
        </pc:spChg>
        <pc:sldLayoutChg chg="modSp">
          <pc:chgData name="감 쟈운" userId="0776953a06f2c86c" providerId="LiveId" clId="{ED4987D7-245E-A54C-B236-70BF6F3E974E}" dt="2020-01-09T02:19:33.619" v="15" actId="20577"/>
          <pc:sldLayoutMkLst>
            <pc:docMk/>
            <pc:sldMasterMk cId="0" sldId="2147483659"/>
            <pc:sldLayoutMk cId="0" sldId="2147483649"/>
          </pc:sldLayoutMkLst>
          <pc:spChg chg="mod">
            <ac:chgData name="감 쟈운" userId="0776953a06f2c86c" providerId="LiveId" clId="{ED4987D7-245E-A54C-B236-70BF6F3E974E}" dt="2020-01-09T02:19:33.619" v="15" actId="20577"/>
            <ac:spMkLst>
              <pc:docMk/>
              <pc:sldMasterMk cId="0" sldId="2147483659"/>
              <pc:sldLayoutMk cId="0" sldId="2147483649"/>
              <ac:spMk id="19" creationId="{00000000-0000-0000-0000-000000000000}"/>
            </ac:spMkLst>
          </pc:spChg>
        </pc:sldLayoutChg>
        <pc:sldLayoutChg chg="modSp">
          <pc:chgData name="감 쟈운" userId="0776953a06f2c86c" providerId="LiveId" clId="{ED4987D7-245E-A54C-B236-70BF6F3E974E}" dt="2020-01-09T02:19:38.569" v="19" actId="20577"/>
          <pc:sldLayoutMkLst>
            <pc:docMk/>
            <pc:sldMasterMk cId="0" sldId="2147483659"/>
            <pc:sldLayoutMk cId="0" sldId="2147483650"/>
          </pc:sldLayoutMkLst>
          <pc:spChg chg="mod">
            <ac:chgData name="감 쟈운" userId="0776953a06f2c86c" providerId="LiveId" clId="{ED4987D7-245E-A54C-B236-70BF6F3E974E}" dt="2020-01-09T02:19:38.569" v="19" actId="20577"/>
            <ac:spMkLst>
              <pc:docMk/>
              <pc:sldMasterMk cId="0" sldId="2147483659"/>
              <pc:sldLayoutMk cId="0" sldId="2147483650"/>
              <ac:spMk id="26" creationId="{00000000-0000-0000-0000-000000000000}"/>
            </ac:spMkLst>
          </pc:spChg>
        </pc:sldLayoutChg>
        <pc:sldLayoutChg chg="modSp">
          <pc:chgData name="감 쟈운" userId="0776953a06f2c86c" providerId="LiveId" clId="{ED4987D7-245E-A54C-B236-70BF6F3E974E}" dt="2020-01-09T02:19:43.159" v="23" actId="20577"/>
          <pc:sldLayoutMkLst>
            <pc:docMk/>
            <pc:sldMasterMk cId="0" sldId="2147483659"/>
            <pc:sldLayoutMk cId="0" sldId="2147483651"/>
          </pc:sldLayoutMkLst>
          <pc:spChg chg="mod">
            <ac:chgData name="감 쟈운" userId="0776953a06f2c86c" providerId="LiveId" clId="{ED4987D7-245E-A54C-B236-70BF6F3E974E}" dt="2020-01-09T02:19:43.159" v="23" actId="20577"/>
            <ac:spMkLst>
              <pc:docMk/>
              <pc:sldMasterMk cId="0" sldId="2147483659"/>
              <pc:sldLayoutMk cId="0" sldId="2147483651"/>
              <ac:spMk id="34" creationId="{00000000-0000-0000-0000-000000000000}"/>
            </ac:spMkLst>
          </pc:spChg>
        </pc:sldLayoutChg>
        <pc:sldLayoutChg chg="modSp">
          <pc:chgData name="감 쟈운" userId="0776953a06f2c86c" providerId="LiveId" clId="{ED4987D7-245E-A54C-B236-70BF6F3E974E}" dt="2020-01-09T02:19:51.552" v="27" actId="20577"/>
          <pc:sldLayoutMkLst>
            <pc:docMk/>
            <pc:sldMasterMk cId="0" sldId="2147483659"/>
            <pc:sldLayoutMk cId="0" sldId="2147483652"/>
          </pc:sldLayoutMkLst>
          <pc:spChg chg="mod">
            <ac:chgData name="감 쟈운" userId="0776953a06f2c86c" providerId="LiveId" clId="{ED4987D7-245E-A54C-B236-70BF6F3E974E}" dt="2020-01-09T02:19:51.552" v="27" actId="20577"/>
            <ac:spMkLst>
              <pc:docMk/>
              <pc:sldMasterMk cId="0" sldId="2147483659"/>
              <pc:sldLayoutMk cId="0" sldId="2147483652"/>
              <ac:spMk id="40" creationId="{00000000-0000-0000-0000-000000000000}"/>
            </ac:spMkLst>
          </pc:spChg>
        </pc:sldLayoutChg>
        <pc:sldLayoutChg chg="modSp">
          <pc:chgData name="감 쟈운" userId="0776953a06f2c86c" providerId="LiveId" clId="{ED4987D7-245E-A54C-B236-70BF6F3E974E}" dt="2020-01-09T02:19:58.550" v="31" actId="20577"/>
          <pc:sldLayoutMkLst>
            <pc:docMk/>
            <pc:sldMasterMk cId="0" sldId="2147483659"/>
            <pc:sldLayoutMk cId="0" sldId="2147483655"/>
          </pc:sldLayoutMkLst>
          <pc:spChg chg="mod">
            <ac:chgData name="감 쟈운" userId="0776953a06f2c86c" providerId="LiveId" clId="{ED4987D7-245E-A54C-B236-70BF6F3E974E}" dt="2020-01-09T02:19:58.550" v="31" actId="20577"/>
            <ac:spMkLst>
              <pc:docMk/>
              <pc:sldMasterMk cId="0" sldId="2147483659"/>
              <pc:sldLayoutMk cId="0" sldId="2147483655"/>
              <ac:spMk id="54" creationId="{00000000-0000-0000-0000-000000000000}"/>
            </ac:spMkLst>
          </pc:spChg>
        </pc:sldLayoutChg>
      </pc:sldMasterChg>
    </pc:docChg>
  </pc:docChgLst>
  <pc:docChgLst>
    <pc:chgData name="감 쟈운" userId="0776953a06f2c86c" providerId="LiveId" clId="{866C0D0E-722C-F045-AE98-9F456BC9CB77}"/>
    <pc:docChg chg="undo custSel addSld delSld modSld sldOrd">
      <pc:chgData name="감 쟈운" userId="0776953a06f2c86c" providerId="LiveId" clId="{866C0D0E-722C-F045-AE98-9F456BC9CB77}" dt="2020-01-17T04:46:22.593" v="10063" actId="1076"/>
      <pc:docMkLst>
        <pc:docMk/>
      </pc:docMkLst>
      <pc:sldChg chg="modSp">
        <pc:chgData name="감 쟈운" userId="0776953a06f2c86c" providerId="LiveId" clId="{866C0D0E-722C-F045-AE98-9F456BC9CB77}" dt="2020-01-13T02:16:44.634" v="8652" actId="20577"/>
        <pc:sldMkLst>
          <pc:docMk/>
          <pc:sldMk cId="0" sldId="258"/>
        </pc:sldMkLst>
        <pc:spChg chg="mod">
          <ac:chgData name="감 쟈운" userId="0776953a06f2c86c" providerId="LiveId" clId="{866C0D0E-722C-F045-AE98-9F456BC9CB77}" dt="2020-01-13T02:16:44.634" v="8652" actId="20577"/>
          <ac:spMkLst>
            <pc:docMk/>
            <pc:sldMk cId="0" sldId="258"/>
            <ac:spMk id="7" creationId="{32A323DD-C13C-7843-90C3-5A74492F4348}"/>
          </ac:spMkLst>
        </pc:spChg>
      </pc:sldChg>
      <pc:sldChg chg="modNotesTx">
        <pc:chgData name="감 쟈운" userId="0776953a06f2c86c" providerId="LiveId" clId="{866C0D0E-722C-F045-AE98-9F456BC9CB77}" dt="2020-01-17T04:13:27.648" v="9217" actId="20577"/>
        <pc:sldMkLst>
          <pc:docMk/>
          <pc:sldMk cId="30258708" sldId="270"/>
        </pc:sldMkLst>
      </pc:sldChg>
      <pc:sldChg chg="addSp delSp modSp modNotesTx">
        <pc:chgData name="감 쟈운" userId="0776953a06f2c86c" providerId="LiveId" clId="{866C0D0E-722C-F045-AE98-9F456BC9CB77}" dt="2020-01-13T01:06:27.751" v="933" actId="20577"/>
        <pc:sldMkLst>
          <pc:docMk/>
          <pc:sldMk cId="548940477" sldId="275"/>
        </pc:sldMkLst>
        <pc:spChg chg="mod">
          <ac:chgData name="감 쟈운" userId="0776953a06f2c86c" providerId="LiveId" clId="{866C0D0E-722C-F045-AE98-9F456BC9CB77}" dt="2020-01-13T00:44:19.319" v="176" actId="20577"/>
          <ac:spMkLst>
            <pc:docMk/>
            <pc:sldMk cId="548940477" sldId="275"/>
            <ac:spMk id="2" creationId="{6142BFB7-0192-5945-82BC-4F2617134B04}"/>
          </ac:spMkLst>
        </pc:spChg>
        <pc:spChg chg="add del mod">
          <ac:chgData name="감 쟈운" userId="0776953a06f2c86c" providerId="LiveId" clId="{866C0D0E-722C-F045-AE98-9F456BC9CB77}" dt="2020-01-13T00:44:06.843" v="164" actId="478"/>
          <ac:spMkLst>
            <pc:docMk/>
            <pc:sldMk cId="548940477" sldId="275"/>
            <ac:spMk id="3" creationId="{07C616DE-3722-D148-8549-56B841CC737D}"/>
          </ac:spMkLst>
        </pc:spChg>
      </pc:sldChg>
      <pc:sldChg chg="del">
        <pc:chgData name="감 쟈운" userId="0776953a06f2c86c" providerId="LiveId" clId="{866C0D0E-722C-F045-AE98-9F456BC9CB77}" dt="2020-01-17T04:15:51.375" v="9218" actId="2696"/>
        <pc:sldMkLst>
          <pc:docMk/>
          <pc:sldMk cId="3354739984" sldId="276"/>
        </pc:sldMkLst>
      </pc:sldChg>
      <pc:sldChg chg="modSp">
        <pc:chgData name="감 쟈운" userId="0776953a06f2c86c" providerId="LiveId" clId="{866C0D0E-722C-F045-AE98-9F456BC9CB77}" dt="2020-01-13T02:01:30.650" v="7452" actId="1076"/>
        <pc:sldMkLst>
          <pc:docMk/>
          <pc:sldMk cId="3559565634" sldId="277"/>
        </pc:sldMkLst>
        <pc:picChg chg="mod">
          <ac:chgData name="감 쟈운" userId="0776953a06f2c86c" providerId="LiveId" clId="{866C0D0E-722C-F045-AE98-9F456BC9CB77}" dt="2020-01-13T02:01:30.650" v="7452" actId="1076"/>
          <ac:picMkLst>
            <pc:docMk/>
            <pc:sldMk cId="3559565634" sldId="277"/>
            <ac:picMk id="6" creationId="{E9A89CF9-CD9F-184D-B7FA-26C10E68025E}"/>
          </ac:picMkLst>
        </pc:picChg>
      </pc:sldChg>
      <pc:sldChg chg="modNotesTx">
        <pc:chgData name="감 쟈운" userId="0776953a06f2c86c" providerId="LiveId" clId="{866C0D0E-722C-F045-AE98-9F456BC9CB77}" dt="2020-01-17T04:43:17.910" v="9838" actId="20577"/>
        <pc:sldMkLst>
          <pc:docMk/>
          <pc:sldMk cId="304902634" sldId="278"/>
        </pc:sldMkLst>
      </pc:sldChg>
      <pc:sldChg chg="modSp modNotesTx">
        <pc:chgData name="감 쟈운" userId="0776953a06f2c86c" providerId="LiveId" clId="{866C0D0E-722C-F045-AE98-9F456BC9CB77}" dt="2020-01-17T04:41:24.133" v="9576" actId="20577"/>
        <pc:sldMkLst>
          <pc:docMk/>
          <pc:sldMk cId="2489067195" sldId="281"/>
        </pc:sldMkLst>
        <pc:spChg chg="mod">
          <ac:chgData name="감 쟈운" userId="0776953a06f2c86c" providerId="LiveId" clId="{866C0D0E-722C-F045-AE98-9F456BC9CB77}" dt="2020-01-17T01:07:09.633" v="8845" actId="113"/>
          <ac:spMkLst>
            <pc:docMk/>
            <pc:sldMk cId="2489067195" sldId="281"/>
            <ac:spMk id="2" creationId="{BCB8E4B0-A49F-F34C-A1E5-4D1A80781A8D}"/>
          </ac:spMkLst>
        </pc:spChg>
      </pc:sldChg>
      <pc:sldChg chg="modNotesTx">
        <pc:chgData name="감 쟈운" userId="0776953a06f2c86c" providerId="LiveId" clId="{866C0D0E-722C-F045-AE98-9F456BC9CB77}" dt="2020-01-17T04:16:11.782" v="9282" actId="20577"/>
        <pc:sldMkLst>
          <pc:docMk/>
          <pc:sldMk cId="3148493358" sldId="282"/>
        </pc:sldMkLst>
      </pc:sldChg>
      <pc:sldChg chg="modSp modNotesTx">
        <pc:chgData name="감 쟈운" userId="0776953a06f2c86c" providerId="LiveId" clId="{866C0D0E-722C-F045-AE98-9F456BC9CB77}" dt="2020-01-17T04:40:31.504" v="9476" actId="20577"/>
        <pc:sldMkLst>
          <pc:docMk/>
          <pc:sldMk cId="2129171986" sldId="286"/>
        </pc:sldMkLst>
        <pc:spChg chg="mod">
          <ac:chgData name="감 쟈운" userId="0776953a06f2c86c" providerId="LiveId" clId="{866C0D0E-722C-F045-AE98-9F456BC9CB77}" dt="2020-01-13T02:19:27.459" v="8844" actId="5793"/>
          <ac:spMkLst>
            <pc:docMk/>
            <pc:sldMk cId="2129171986" sldId="286"/>
            <ac:spMk id="8" creationId="{BD5AFB94-E6E9-5845-962E-3D1985DB72CB}"/>
          </ac:spMkLst>
        </pc:spChg>
      </pc:sldChg>
      <pc:sldChg chg="addSp delSp modSp">
        <pc:chgData name="감 쟈운" userId="0776953a06f2c86c" providerId="LiveId" clId="{866C0D0E-722C-F045-AE98-9F456BC9CB77}" dt="2020-01-13T01:02:57.330" v="660" actId="478"/>
        <pc:sldMkLst>
          <pc:docMk/>
          <pc:sldMk cId="3126962917" sldId="291"/>
        </pc:sldMkLst>
        <pc:spChg chg="mod">
          <ac:chgData name="감 쟈운" userId="0776953a06f2c86c" providerId="LiveId" clId="{866C0D0E-722C-F045-AE98-9F456BC9CB77}" dt="2020-01-13T00:44:29.770" v="209" actId="20577"/>
          <ac:spMkLst>
            <pc:docMk/>
            <pc:sldMk cId="3126962917" sldId="291"/>
            <ac:spMk id="2" creationId="{0DAE2009-87A8-C643-945F-BC21B7679606}"/>
          </ac:spMkLst>
        </pc:spChg>
        <pc:spChg chg="del">
          <ac:chgData name="감 쟈운" userId="0776953a06f2c86c" providerId="LiveId" clId="{866C0D0E-722C-F045-AE98-9F456BC9CB77}" dt="2020-01-13T00:44:31.525" v="210" actId="478"/>
          <ac:spMkLst>
            <pc:docMk/>
            <pc:sldMk cId="3126962917" sldId="291"/>
            <ac:spMk id="3" creationId="{DCC04918-2B24-E444-AEA2-224762E2BB54}"/>
          </ac:spMkLst>
        </pc:spChg>
        <pc:spChg chg="add del mod">
          <ac:chgData name="감 쟈운" userId="0776953a06f2c86c" providerId="LiveId" clId="{866C0D0E-722C-F045-AE98-9F456BC9CB77}" dt="2020-01-13T00:50:47.451" v="290" actId="478"/>
          <ac:spMkLst>
            <pc:docMk/>
            <pc:sldMk cId="3126962917" sldId="291"/>
            <ac:spMk id="6" creationId="{1F9FA995-5A37-AE4A-A5FE-C2340478DD1A}"/>
          </ac:spMkLst>
        </pc:spChg>
        <pc:spChg chg="add del mod">
          <ac:chgData name="감 쟈운" userId="0776953a06f2c86c" providerId="LiveId" clId="{866C0D0E-722C-F045-AE98-9F456BC9CB77}" dt="2020-01-13T00:44:52.156" v="216" actId="478"/>
          <ac:spMkLst>
            <pc:docMk/>
            <pc:sldMk cId="3126962917" sldId="291"/>
            <ac:spMk id="7" creationId="{5821B91E-A798-3846-8E53-C7481BEB00FA}"/>
          </ac:spMkLst>
        </pc:spChg>
        <pc:spChg chg="add del mod">
          <ac:chgData name="감 쟈운" userId="0776953a06f2c86c" providerId="LiveId" clId="{866C0D0E-722C-F045-AE98-9F456BC9CB77}" dt="2020-01-13T00:44:52.628" v="217" actId="478"/>
          <ac:spMkLst>
            <pc:docMk/>
            <pc:sldMk cId="3126962917" sldId="291"/>
            <ac:spMk id="8" creationId="{653FFD27-5F8C-6C49-8EEF-9926A8B84C3F}"/>
          </ac:spMkLst>
        </pc:spChg>
        <pc:spChg chg="add del mod">
          <ac:chgData name="감 쟈운" userId="0776953a06f2c86c" providerId="LiveId" clId="{866C0D0E-722C-F045-AE98-9F456BC9CB77}" dt="2020-01-13T00:50:47.451" v="290" actId="478"/>
          <ac:spMkLst>
            <pc:docMk/>
            <pc:sldMk cId="3126962917" sldId="291"/>
            <ac:spMk id="9" creationId="{C8350402-C876-2B4B-94FF-E132600EB3BE}"/>
          </ac:spMkLst>
        </pc:spChg>
        <pc:spChg chg="add del mod">
          <ac:chgData name="감 쟈운" userId="0776953a06f2c86c" providerId="LiveId" clId="{866C0D0E-722C-F045-AE98-9F456BC9CB77}" dt="2020-01-13T00:50:47.451" v="290" actId="478"/>
          <ac:spMkLst>
            <pc:docMk/>
            <pc:sldMk cId="3126962917" sldId="291"/>
            <ac:spMk id="10" creationId="{BF4D496D-03B9-3547-A40A-D37011B38ED3}"/>
          </ac:spMkLst>
        </pc:spChg>
        <pc:spChg chg="add del mod">
          <ac:chgData name="감 쟈운" userId="0776953a06f2c86c" providerId="LiveId" clId="{866C0D0E-722C-F045-AE98-9F456BC9CB77}" dt="2020-01-13T00:45:00.998" v="222" actId="478"/>
          <ac:spMkLst>
            <pc:docMk/>
            <pc:sldMk cId="3126962917" sldId="291"/>
            <ac:spMk id="11" creationId="{836AFA91-90B4-5A46-BB4B-8AC190216BDD}"/>
          </ac:spMkLst>
        </pc:spChg>
        <pc:spChg chg="add del mod">
          <ac:chgData name="감 쟈운" userId="0776953a06f2c86c" providerId="LiveId" clId="{866C0D0E-722C-F045-AE98-9F456BC9CB77}" dt="2020-01-13T00:50:47.451" v="290" actId="478"/>
          <ac:spMkLst>
            <pc:docMk/>
            <pc:sldMk cId="3126962917" sldId="291"/>
            <ac:spMk id="12" creationId="{512D6D9B-F752-ED45-8C57-0BC6DF32D1C1}"/>
          </ac:spMkLst>
        </pc:spChg>
        <pc:spChg chg="add del mod">
          <ac:chgData name="감 쟈운" userId="0776953a06f2c86c" providerId="LiveId" clId="{866C0D0E-722C-F045-AE98-9F456BC9CB77}" dt="2020-01-13T00:50:47.451" v="290" actId="478"/>
          <ac:spMkLst>
            <pc:docMk/>
            <pc:sldMk cId="3126962917" sldId="291"/>
            <ac:spMk id="13" creationId="{8178DBB1-71E1-DF45-B708-5F8DA5D5589A}"/>
          </ac:spMkLst>
        </pc:spChg>
        <pc:spChg chg="add del mod">
          <ac:chgData name="감 쟈운" userId="0776953a06f2c86c" providerId="LiveId" clId="{866C0D0E-722C-F045-AE98-9F456BC9CB77}" dt="2020-01-13T00:50:47.451" v="290" actId="478"/>
          <ac:spMkLst>
            <pc:docMk/>
            <pc:sldMk cId="3126962917" sldId="291"/>
            <ac:spMk id="14" creationId="{8E403034-6B68-3547-AFA2-0B3D0282AA27}"/>
          </ac:spMkLst>
        </pc:spChg>
        <pc:spChg chg="add del mod">
          <ac:chgData name="감 쟈운" userId="0776953a06f2c86c" providerId="LiveId" clId="{866C0D0E-722C-F045-AE98-9F456BC9CB77}" dt="2020-01-13T00:50:47.451" v="290" actId="478"/>
          <ac:spMkLst>
            <pc:docMk/>
            <pc:sldMk cId="3126962917" sldId="291"/>
            <ac:spMk id="15" creationId="{150A4D4C-2F5E-8D4E-8DFB-DDCFB27613E6}"/>
          </ac:spMkLst>
        </pc:spChg>
        <pc:spChg chg="add del mod">
          <ac:chgData name="감 쟈운" userId="0776953a06f2c86c" providerId="LiveId" clId="{866C0D0E-722C-F045-AE98-9F456BC9CB77}" dt="2020-01-13T00:50:47.451" v="290" actId="478"/>
          <ac:spMkLst>
            <pc:docMk/>
            <pc:sldMk cId="3126962917" sldId="291"/>
            <ac:spMk id="16" creationId="{4036858E-7BB5-3C49-B73D-BC53FEFD42C4}"/>
          </ac:spMkLst>
        </pc:spChg>
        <pc:spChg chg="add del mod">
          <ac:chgData name="감 쟈운" userId="0776953a06f2c86c" providerId="LiveId" clId="{866C0D0E-722C-F045-AE98-9F456BC9CB77}" dt="2020-01-13T00:50:47.451" v="290" actId="478"/>
          <ac:spMkLst>
            <pc:docMk/>
            <pc:sldMk cId="3126962917" sldId="291"/>
            <ac:spMk id="17" creationId="{F7D1ED36-147C-F443-BD94-A60FDD76AB05}"/>
          </ac:spMkLst>
        </pc:spChg>
        <pc:spChg chg="add del mod">
          <ac:chgData name="감 쟈운" userId="0776953a06f2c86c" providerId="LiveId" clId="{866C0D0E-722C-F045-AE98-9F456BC9CB77}" dt="2020-01-13T00:50:47.451" v="290" actId="478"/>
          <ac:spMkLst>
            <pc:docMk/>
            <pc:sldMk cId="3126962917" sldId="291"/>
            <ac:spMk id="18" creationId="{0513C7C1-D34E-C94B-A56E-038CA647728F}"/>
          </ac:spMkLst>
        </pc:spChg>
        <pc:spChg chg="add del mod">
          <ac:chgData name="감 쟈운" userId="0776953a06f2c86c" providerId="LiveId" clId="{866C0D0E-722C-F045-AE98-9F456BC9CB77}" dt="2020-01-13T00:48:06.042" v="253" actId="478"/>
          <ac:spMkLst>
            <pc:docMk/>
            <pc:sldMk cId="3126962917" sldId="291"/>
            <ac:spMk id="19" creationId="{321F6179-BC01-3E4A-8F6F-38FC265C0BCD}"/>
          </ac:spMkLst>
        </pc:spChg>
        <pc:spChg chg="add del mod">
          <ac:chgData name="감 쟈운" userId="0776953a06f2c86c" providerId="LiveId" clId="{866C0D0E-722C-F045-AE98-9F456BC9CB77}" dt="2020-01-13T00:50:47.451" v="290" actId="478"/>
          <ac:spMkLst>
            <pc:docMk/>
            <pc:sldMk cId="3126962917" sldId="291"/>
            <ac:spMk id="20" creationId="{E2466F4D-A580-AC40-AA62-DB0083221F6B}"/>
          </ac:spMkLst>
        </pc:spChg>
        <pc:spChg chg="add del mod">
          <ac:chgData name="감 쟈운" userId="0776953a06f2c86c" providerId="LiveId" clId="{866C0D0E-722C-F045-AE98-9F456BC9CB77}" dt="2020-01-13T00:50:47.451" v="290" actId="478"/>
          <ac:spMkLst>
            <pc:docMk/>
            <pc:sldMk cId="3126962917" sldId="291"/>
            <ac:spMk id="21" creationId="{E5E17B23-C8C8-4941-91DB-E673B86CA44F}"/>
          </ac:spMkLst>
        </pc:spChg>
        <pc:spChg chg="add del mod">
          <ac:chgData name="감 쟈운" userId="0776953a06f2c86c" providerId="LiveId" clId="{866C0D0E-722C-F045-AE98-9F456BC9CB77}" dt="2020-01-13T00:50:47.451" v="290" actId="478"/>
          <ac:spMkLst>
            <pc:docMk/>
            <pc:sldMk cId="3126962917" sldId="291"/>
            <ac:spMk id="22" creationId="{31237E59-D022-9D49-A910-A5750718B3FA}"/>
          </ac:spMkLst>
        </pc:spChg>
        <pc:spChg chg="add del mod">
          <ac:chgData name="감 쟈운" userId="0776953a06f2c86c" providerId="LiveId" clId="{866C0D0E-722C-F045-AE98-9F456BC9CB77}" dt="2020-01-13T00:50:47.451" v="290" actId="478"/>
          <ac:spMkLst>
            <pc:docMk/>
            <pc:sldMk cId="3126962917" sldId="291"/>
            <ac:spMk id="23" creationId="{F996D292-5A90-6844-A1BE-505AAA4F9B27}"/>
          </ac:spMkLst>
        </pc:spChg>
        <pc:spChg chg="add del mod">
          <ac:chgData name="감 쟈운" userId="0776953a06f2c86c" providerId="LiveId" clId="{866C0D0E-722C-F045-AE98-9F456BC9CB77}" dt="2020-01-13T00:50:47.451" v="290" actId="478"/>
          <ac:spMkLst>
            <pc:docMk/>
            <pc:sldMk cId="3126962917" sldId="291"/>
            <ac:spMk id="24" creationId="{60954104-CE46-F34A-B53F-ABAF7B249958}"/>
          </ac:spMkLst>
        </pc:spChg>
        <pc:spChg chg="add del mod">
          <ac:chgData name="감 쟈운" userId="0776953a06f2c86c" providerId="LiveId" clId="{866C0D0E-722C-F045-AE98-9F456BC9CB77}" dt="2020-01-13T00:50:47.451" v="290" actId="478"/>
          <ac:spMkLst>
            <pc:docMk/>
            <pc:sldMk cId="3126962917" sldId="291"/>
            <ac:spMk id="25" creationId="{6BC2B99D-F0EC-3347-A0AA-B7AAA1036B30}"/>
          </ac:spMkLst>
        </pc:spChg>
        <pc:spChg chg="add del mod">
          <ac:chgData name="감 쟈운" userId="0776953a06f2c86c" providerId="LiveId" clId="{866C0D0E-722C-F045-AE98-9F456BC9CB77}" dt="2020-01-13T00:50:47.451" v="290" actId="478"/>
          <ac:spMkLst>
            <pc:docMk/>
            <pc:sldMk cId="3126962917" sldId="291"/>
            <ac:spMk id="26" creationId="{DD100774-ED2A-6E4E-A408-0B7061601179}"/>
          </ac:spMkLst>
        </pc:spChg>
        <pc:spChg chg="add del mod">
          <ac:chgData name="감 쟈운" userId="0776953a06f2c86c" providerId="LiveId" clId="{866C0D0E-722C-F045-AE98-9F456BC9CB77}" dt="2020-01-13T00:50:47.451" v="290" actId="478"/>
          <ac:spMkLst>
            <pc:docMk/>
            <pc:sldMk cId="3126962917" sldId="291"/>
            <ac:spMk id="27" creationId="{7D284490-AA42-114A-B79F-F071F15529EA}"/>
          </ac:spMkLst>
        </pc:spChg>
        <pc:spChg chg="add del mod">
          <ac:chgData name="감 쟈운" userId="0776953a06f2c86c" providerId="LiveId" clId="{866C0D0E-722C-F045-AE98-9F456BC9CB77}" dt="2020-01-13T00:50:47.451" v="290" actId="478"/>
          <ac:spMkLst>
            <pc:docMk/>
            <pc:sldMk cId="3126962917" sldId="291"/>
            <ac:spMk id="28" creationId="{3C1293BD-AD76-BF4F-AE17-9736C9EEF6C4}"/>
          </ac:spMkLst>
        </pc:spChg>
        <pc:spChg chg="add del mod">
          <ac:chgData name="감 쟈운" userId="0776953a06f2c86c" providerId="LiveId" clId="{866C0D0E-722C-F045-AE98-9F456BC9CB77}" dt="2020-01-13T00:50:47.451" v="290" actId="478"/>
          <ac:spMkLst>
            <pc:docMk/>
            <pc:sldMk cId="3126962917" sldId="291"/>
            <ac:spMk id="29" creationId="{497FBDA4-737F-FB47-8B6F-4D8AC9700667}"/>
          </ac:spMkLst>
        </pc:spChg>
        <pc:spChg chg="add del mod">
          <ac:chgData name="감 쟈운" userId="0776953a06f2c86c" providerId="LiveId" clId="{866C0D0E-722C-F045-AE98-9F456BC9CB77}" dt="2020-01-13T00:50:47.451" v="290" actId="478"/>
          <ac:spMkLst>
            <pc:docMk/>
            <pc:sldMk cId="3126962917" sldId="291"/>
            <ac:spMk id="30" creationId="{07E0D201-002E-3C42-AC81-D60157537353}"/>
          </ac:spMkLst>
        </pc:spChg>
        <pc:spChg chg="add mod">
          <ac:chgData name="감 쟈운" userId="0776953a06f2c86c" providerId="LiveId" clId="{866C0D0E-722C-F045-AE98-9F456BC9CB77}" dt="2020-01-13T00:50:51.842" v="292" actId="1076"/>
          <ac:spMkLst>
            <pc:docMk/>
            <pc:sldMk cId="3126962917" sldId="291"/>
            <ac:spMk id="31" creationId="{9A4EE571-AA3E-0D44-B9F4-9D79C8A125F9}"/>
          </ac:spMkLst>
        </pc:spChg>
        <pc:spChg chg="add mod">
          <ac:chgData name="감 쟈운" userId="0776953a06f2c86c" providerId="LiveId" clId="{866C0D0E-722C-F045-AE98-9F456BC9CB77}" dt="2020-01-13T00:51:37.658" v="310" actId="164"/>
          <ac:spMkLst>
            <pc:docMk/>
            <pc:sldMk cId="3126962917" sldId="291"/>
            <ac:spMk id="34" creationId="{23715A2C-9644-2640-AD72-3F02F3E7262B}"/>
          </ac:spMkLst>
        </pc:spChg>
        <pc:spChg chg="add mod">
          <ac:chgData name="감 쟈운" userId="0776953a06f2c86c" providerId="LiveId" clId="{866C0D0E-722C-F045-AE98-9F456BC9CB77}" dt="2020-01-13T00:53:37.746" v="388" actId="20577"/>
          <ac:spMkLst>
            <pc:docMk/>
            <pc:sldMk cId="3126962917" sldId="291"/>
            <ac:spMk id="35" creationId="{A06A042E-B6AB-B545-BE84-8531FF011521}"/>
          </ac:spMkLst>
        </pc:spChg>
        <pc:spChg chg="mod">
          <ac:chgData name="감 쟈운" userId="0776953a06f2c86c" providerId="LiveId" clId="{866C0D0E-722C-F045-AE98-9F456BC9CB77}" dt="2020-01-13T00:53:12.255" v="366" actId="207"/>
          <ac:spMkLst>
            <pc:docMk/>
            <pc:sldMk cId="3126962917" sldId="291"/>
            <ac:spMk id="41" creationId="{B08691B3-BC22-2449-B6A2-C5D01BFAFB7F}"/>
          </ac:spMkLst>
        </pc:spChg>
        <pc:spChg chg="mod">
          <ac:chgData name="감 쟈운" userId="0776953a06f2c86c" providerId="LiveId" clId="{866C0D0E-722C-F045-AE98-9F456BC9CB77}" dt="2020-01-13T00:53:27.227" v="380" actId="20577"/>
          <ac:spMkLst>
            <pc:docMk/>
            <pc:sldMk cId="3126962917" sldId="291"/>
            <ac:spMk id="42" creationId="{FCC42792-50B7-9449-8CEC-31642FAEF0A0}"/>
          </ac:spMkLst>
        </pc:spChg>
        <pc:spChg chg="add mod">
          <ac:chgData name="감 쟈운" userId="0776953a06f2c86c" providerId="LiveId" clId="{866C0D0E-722C-F045-AE98-9F456BC9CB77}" dt="2020-01-13T00:55:17.478" v="464" actId="554"/>
          <ac:spMkLst>
            <pc:docMk/>
            <pc:sldMk cId="3126962917" sldId="291"/>
            <ac:spMk id="43" creationId="{FBF31A26-AE9A-A945-928F-66E126954EC3}"/>
          </ac:spMkLst>
        </pc:spChg>
        <pc:spChg chg="add mod">
          <ac:chgData name="감 쟈운" userId="0776953a06f2c86c" providerId="LiveId" clId="{866C0D0E-722C-F045-AE98-9F456BC9CB77}" dt="2020-01-13T00:55:17.478" v="464" actId="554"/>
          <ac:spMkLst>
            <pc:docMk/>
            <pc:sldMk cId="3126962917" sldId="291"/>
            <ac:spMk id="44" creationId="{67C4F618-A907-FC40-8352-8EFB84D2DD6E}"/>
          </ac:spMkLst>
        </pc:spChg>
        <pc:spChg chg="add mod">
          <ac:chgData name="감 쟈운" userId="0776953a06f2c86c" providerId="LiveId" clId="{866C0D0E-722C-F045-AE98-9F456BC9CB77}" dt="2020-01-13T00:55:20.385" v="465" actId="1076"/>
          <ac:spMkLst>
            <pc:docMk/>
            <pc:sldMk cId="3126962917" sldId="291"/>
            <ac:spMk id="45" creationId="{8DB5722D-57CB-DA4A-89EC-9F26A18F2BE5}"/>
          </ac:spMkLst>
        </pc:spChg>
        <pc:spChg chg="add mod">
          <ac:chgData name="감 쟈운" userId="0776953a06f2c86c" providerId="LiveId" clId="{866C0D0E-722C-F045-AE98-9F456BC9CB77}" dt="2020-01-13T00:55:17.478" v="464" actId="554"/>
          <ac:spMkLst>
            <pc:docMk/>
            <pc:sldMk cId="3126962917" sldId="291"/>
            <ac:spMk id="46" creationId="{BCDDB03B-0B31-A549-8390-4E40795FC623}"/>
          </ac:spMkLst>
        </pc:spChg>
        <pc:spChg chg="add del mod">
          <ac:chgData name="감 쟈운" userId="0776953a06f2c86c" providerId="LiveId" clId="{866C0D0E-722C-F045-AE98-9F456BC9CB77}" dt="2020-01-13T01:00:01.849" v="539" actId="478"/>
          <ac:spMkLst>
            <pc:docMk/>
            <pc:sldMk cId="3126962917" sldId="291"/>
            <ac:spMk id="70" creationId="{B484F0B8-6AA6-F04E-B1B9-FF3F9585CB71}"/>
          </ac:spMkLst>
        </pc:spChg>
        <pc:spChg chg="add del mod">
          <ac:chgData name="감 쟈운" userId="0776953a06f2c86c" providerId="LiveId" clId="{866C0D0E-722C-F045-AE98-9F456BC9CB77}" dt="2020-01-13T01:00:02.362" v="540" actId="478"/>
          <ac:spMkLst>
            <pc:docMk/>
            <pc:sldMk cId="3126962917" sldId="291"/>
            <ac:spMk id="71" creationId="{F18E72D7-BD97-8149-8D9C-0DFC9F653A00}"/>
          </ac:spMkLst>
        </pc:spChg>
        <pc:spChg chg="add del mod">
          <ac:chgData name="감 쟈운" userId="0776953a06f2c86c" providerId="LiveId" clId="{866C0D0E-722C-F045-AE98-9F456BC9CB77}" dt="2020-01-13T01:00:04.879" v="543" actId="478"/>
          <ac:spMkLst>
            <pc:docMk/>
            <pc:sldMk cId="3126962917" sldId="291"/>
            <ac:spMk id="72" creationId="{262EEFD6-F239-8347-AD7C-3C04B8B56476}"/>
          </ac:spMkLst>
        </pc:spChg>
        <pc:spChg chg="add del mod">
          <ac:chgData name="감 쟈운" userId="0776953a06f2c86c" providerId="LiveId" clId="{866C0D0E-722C-F045-AE98-9F456BC9CB77}" dt="2020-01-13T01:00:04.016" v="542" actId="478"/>
          <ac:spMkLst>
            <pc:docMk/>
            <pc:sldMk cId="3126962917" sldId="291"/>
            <ac:spMk id="73" creationId="{7EE4CD27-277C-1445-9DE9-E8EA8F938132}"/>
          </ac:spMkLst>
        </pc:spChg>
        <pc:spChg chg="add del mod">
          <ac:chgData name="감 쟈운" userId="0776953a06f2c86c" providerId="LiveId" clId="{866C0D0E-722C-F045-AE98-9F456BC9CB77}" dt="2020-01-13T01:00:03.036" v="541" actId="478"/>
          <ac:spMkLst>
            <pc:docMk/>
            <pc:sldMk cId="3126962917" sldId="291"/>
            <ac:spMk id="74" creationId="{9783ED85-E604-5F45-A0C8-3FE66702EBF4}"/>
          </ac:spMkLst>
        </pc:spChg>
        <pc:spChg chg="add del mod">
          <ac:chgData name="감 쟈운" userId="0776953a06f2c86c" providerId="LiveId" clId="{866C0D0E-722C-F045-AE98-9F456BC9CB77}" dt="2020-01-13T01:00:05.811" v="544" actId="478"/>
          <ac:spMkLst>
            <pc:docMk/>
            <pc:sldMk cId="3126962917" sldId="291"/>
            <ac:spMk id="75" creationId="{1ABBEE17-FE53-F248-8E90-678646985CA3}"/>
          </ac:spMkLst>
        </pc:spChg>
        <pc:grpChg chg="add mod">
          <ac:chgData name="감 쟈운" userId="0776953a06f2c86c" providerId="LiveId" clId="{866C0D0E-722C-F045-AE98-9F456BC9CB77}" dt="2020-01-13T00:55:27.744" v="467" actId="1076"/>
          <ac:grpSpMkLst>
            <pc:docMk/>
            <pc:sldMk cId="3126962917" sldId="291"/>
            <ac:grpSpMk id="36" creationId="{48462AAA-4E2B-3B4E-95C1-E2BFF7A19333}"/>
          </ac:grpSpMkLst>
        </pc:grpChg>
        <pc:grpChg chg="add del mod">
          <ac:chgData name="감 쟈운" userId="0776953a06f2c86c" providerId="LiveId" clId="{866C0D0E-722C-F045-AE98-9F456BC9CB77}" dt="2020-01-13T00:53:34.179" v="382" actId="478"/>
          <ac:grpSpMkLst>
            <pc:docMk/>
            <pc:sldMk cId="3126962917" sldId="291"/>
            <ac:grpSpMk id="37" creationId="{1C691DEC-BD68-824B-9846-7F418768BD01}"/>
          </ac:grpSpMkLst>
        </pc:grpChg>
        <pc:grpChg chg="add mod">
          <ac:chgData name="감 쟈운" userId="0776953a06f2c86c" providerId="LiveId" clId="{866C0D0E-722C-F045-AE98-9F456BC9CB77}" dt="2020-01-13T00:55:27.744" v="467" actId="1076"/>
          <ac:grpSpMkLst>
            <pc:docMk/>
            <pc:sldMk cId="3126962917" sldId="291"/>
            <ac:grpSpMk id="40" creationId="{56543B86-8908-BE42-9EDB-9D6F1FE48727}"/>
          </ac:grpSpMkLst>
        </pc:grpChg>
        <pc:graphicFrameChg chg="add del mod">
          <ac:chgData name="감 쟈운" userId="0776953a06f2c86c" providerId="LiveId" clId="{866C0D0E-722C-F045-AE98-9F456BC9CB77}" dt="2020-01-13T00:49:45.904" v="274" actId="478"/>
          <ac:graphicFrameMkLst>
            <pc:docMk/>
            <pc:sldMk cId="3126962917" sldId="291"/>
            <ac:graphicFrameMk id="32" creationId="{1681F098-998E-5640-A4B7-43DD024E9674}"/>
          </ac:graphicFrameMkLst>
        </pc:graphicFrameChg>
        <pc:graphicFrameChg chg="add mod modGraphic">
          <ac:chgData name="감 쟈운" userId="0776953a06f2c86c" providerId="LiveId" clId="{866C0D0E-722C-F045-AE98-9F456BC9CB77}" dt="2020-01-13T00:50:51.842" v="292" actId="1076"/>
          <ac:graphicFrameMkLst>
            <pc:docMk/>
            <pc:sldMk cId="3126962917" sldId="291"/>
            <ac:graphicFrameMk id="33" creationId="{749770BC-0E37-E745-837D-6522215ED0E2}"/>
          </ac:graphicFrameMkLst>
        </pc:graphicFrameChg>
        <pc:cxnChg chg="add mod">
          <ac:chgData name="감 쟈운" userId="0776953a06f2c86c" providerId="LiveId" clId="{866C0D0E-722C-F045-AE98-9F456BC9CB77}" dt="2020-01-13T00:55:44.438" v="470" actId="692"/>
          <ac:cxnSpMkLst>
            <pc:docMk/>
            <pc:sldMk cId="3126962917" sldId="291"/>
            <ac:cxnSpMk id="48" creationId="{752FA435-B0BC-D744-B6B3-6BA48073F92F}"/>
          </ac:cxnSpMkLst>
        </pc:cxnChg>
        <pc:cxnChg chg="add mod">
          <ac:chgData name="감 쟈운" userId="0776953a06f2c86c" providerId="LiveId" clId="{866C0D0E-722C-F045-AE98-9F456BC9CB77}" dt="2020-01-13T00:55:52.335" v="473" actId="14100"/>
          <ac:cxnSpMkLst>
            <pc:docMk/>
            <pc:sldMk cId="3126962917" sldId="291"/>
            <ac:cxnSpMk id="49" creationId="{DECB48EF-5780-B04F-AED6-C79DBBBC2668}"/>
          </ac:cxnSpMkLst>
        </pc:cxnChg>
        <pc:cxnChg chg="add mod">
          <ac:chgData name="감 쟈운" userId="0776953a06f2c86c" providerId="LiveId" clId="{866C0D0E-722C-F045-AE98-9F456BC9CB77}" dt="2020-01-13T00:56:00.287" v="477" actId="14100"/>
          <ac:cxnSpMkLst>
            <pc:docMk/>
            <pc:sldMk cId="3126962917" sldId="291"/>
            <ac:cxnSpMk id="52" creationId="{7D96BEC5-94FF-0A43-8BEE-F34C3658C31F}"/>
          </ac:cxnSpMkLst>
        </pc:cxnChg>
        <pc:cxnChg chg="add mod">
          <ac:chgData name="감 쟈운" userId="0776953a06f2c86c" providerId="LiveId" clId="{866C0D0E-722C-F045-AE98-9F456BC9CB77}" dt="2020-01-13T00:56:06.334" v="480" actId="14100"/>
          <ac:cxnSpMkLst>
            <pc:docMk/>
            <pc:sldMk cId="3126962917" sldId="291"/>
            <ac:cxnSpMk id="56" creationId="{22C5670B-66DB-4149-B8E0-3D5F502B9A67}"/>
          </ac:cxnSpMkLst>
        </pc:cxnChg>
        <pc:cxnChg chg="add mod">
          <ac:chgData name="감 쟈운" userId="0776953a06f2c86c" providerId="LiveId" clId="{866C0D0E-722C-F045-AE98-9F456BC9CB77}" dt="2020-01-13T00:56:13.638" v="483" actId="14100"/>
          <ac:cxnSpMkLst>
            <pc:docMk/>
            <pc:sldMk cId="3126962917" sldId="291"/>
            <ac:cxnSpMk id="59" creationId="{F89697EF-F646-2D4F-916D-EA0C007D0214}"/>
          </ac:cxnSpMkLst>
        </pc:cxnChg>
        <pc:cxnChg chg="add mod">
          <ac:chgData name="감 쟈운" userId="0776953a06f2c86c" providerId="LiveId" clId="{866C0D0E-722C-F045-AE98-9F456BC9CB77}" dt="2020-01-13T00:56:19.350" v="486" actId="14100"/>
          <ac:cxnSpMkLst>
            <pc:docMk/>
            <pc:sldMk cId="3126962917" sldId="291"/>
            <ac:cxnSpMk id="62" creationId="{DF38A05C-0182-BF4A-832B-7A1063BCE901}"/>
          </ac:cxnSpMkLst>
        </pc:cxnChg>
        <pc:cxnChg chg="add mod">
          <ac:chgData name="감 쟈운" userId="0776953a06f2c86c" providerId="LiveId" clId="{866C0D0E-722C-F045-AE98-9F456BC9CB77}" dt="2020-01-13T00:56:26.822" v="489" actId="14100"/>
          <ac:cxnSpMkLst>
            <pc:docMk/>
            <pc:sldMk cId="3126962917" sldId="291"/>
            <ac:cxnSpMk id="65" creationId="{2725C44E-1F14-8347-861A-85799C172681}"/>
          </ac:cxnSpMkLst>
        </pc:cxnChg>
        <pc:cxnChg chg="add del mod">
          <ac:chgData name="감 쟈운" userId="0776953a06f2c86c" providerId="LiveId" clId="{866C0D0E-722C-F045-AE98-9F456BC9CB77}" dt="2020-01-13T00:56:35.589" v="491" actId="478"/>
          <ac:cxnSpMkLst>
            <pc:docMk/>
            <pc:sldMk cId="3126962917" sldId="291"/>
            <ac:cxnSpMk id="69" creationId="{17BD7363-167B-A74C-A809-E3DF4B79E99B}"/>
          </ac:cxnSpMkLst>
        </pc:cxnChg>
        <pc:cxnChg chg="add del mod">
          <ac:chgData name="감 쟈운" userId="0776953a06f2c86c" providerId="LiveId" clId="{866C0D0E-722C-F045-AE98-9F456BC9CB77}" dt="2020-01-13T01:02:57.330" v="660" actId="478"/>
          <ac:cxnSpMkLst>
            <pc:docMk/>
            <pc:sldMk cId="3126962917" sldId="291"/>
            <ac:cxnSpMk id="77" creationId="{50D9896C-67A0-CD42-8705-637CA6CD09BC}"/>
          </ac:cxnSpMkLst>
        </pc:cxnChg>
        <pc:cxnChg chg="add del mod">
          <ac:chgData name="감 쟈운" userId="0776953a06f2c86c" providerId="LiveId" clId="{866C0D0E-722C-F045-AE98-9F456BC9CB77}" dt="2020-01-13T01:02:57.330" v="660" actId="478"/>
          <ac:cxnSpMkLst>
            <pc:docMk/>
            <pc:sldMk cId="3126962917" sldId="291"/>
            <ac:cxnSpMk id="78" creationId="{4E0BE694-B393-664A-BDE6-1EDC67B33684}"/>
          </ac:cxnSpMkLst>
        </pc:cxnChg>
        <pc:cxnChg chg="add del mod">
          <ac:chgData name="감 쟈운" userId="0776953a06f2c86c" providerId="LiveId" clId="{866C0D0E-722C-F045-AE98-9F456BC9CB77}" dt="2020-01-13T01:02:57.330" v="660" actId="478"/>
          <ac:cxnSpMkLst>
            <pc:docMk/>
            <pc:sldMk cId="3126962917" sldId="291"/>
            <ac:cxnSpMk id="80" creationId="{7B92D8A2-2C3C-934A-862E-15E1C4E686AF}"/>
          </ac:cxnSpMkLst>
        </pc:cxnChg>
        <pc:cxnChg chg="add del mod">
          <ac:chgData name="감 쟈운" userId="0776953a06f2c86c" providerId="LiveId" clId="{866C0D0E-722C-F045-AE98-9F456BC9CB77}" dt="2020-01-13T01:02:57.330" v="660" actId="478"/>
          <ac:cxnSpMkLst>
            <pc:docMk/>
            <pc:sldMk cId="3126962917" sldId="291"/>
            <ac:cxnSpMk id="81" creationId="{DBF5C0F5-F997-E041-BFE5-3DD6C627656E}"/>
          </ac:cxnSpMkLst>
        </pc:cxnChg>
        <pc:cxnChg chg="add del mod">
          <ac:chgData name="감 쟈운" userId="0776953a06f2c86c" providerId="LiveId" clId="{866C0D0E-722C-F045-AE98-9F456BC9CB77}" dt="2020-01-13T01:02:57.330" v="660" actId="478"/>
          <ac:cxnSpMkLst>
            <pc:docMk/>
            <pc:sldMk cId="3126962917" sldId="291"/>
            <ac:cxnSpMk id="82" creationId="{C2FBA7B1-4E89-8542-AE8C-975120885E25}"/>
          </ac:cxnSpMkLst>
        </pc:cxnChg>
        <pc:cxnChg chg="add del mod">
          <ac:chgData name="감 쟈운" userId="0776953a06f2c86c" providerId="LiveId" clId="{866C0D0E-722C-F045-AE98-9F456BC9CB77}" dt="2020-01-13T01:02:57.330" v="660" actId="478"/>
          <ac:cxnSpMkLst>
            <pc:docMk/>
            <pc:sldMk cId="3126962917" sldId="291"/>
            <ac:cxnSpMk id="83" creationId="{690AEE40-F663-C048-B801-02FEE993300F}"/>
          </ac:cxnSpMkLst>
        </pc:cxnChg>
        <pc:cxnChg chg="add del mod">
          <ac:chgData name="감 쟈운" userId="0776953a06f2c86c" providerId="LiveId" clId="{866C0D0E-722C-F045-AE98-9F456BC9CB77}" dt="2020-01-13T01:02:57.330" v="660" actId="478"/>
          <ac:cxnSpMkLst>
            <pc:docMk/>
            <pc:sldMk cId="3126962917" sldId="291"/>
            <ac:cxnSpMk id="84" creationId="{F4C78B11-EA5D-8D4A-AF74-7B77785195FE}"/>
          </ac:cxnSpMkLst>
        </pc:cxnChg>
        <pc:cxnChg chg="add del mod">
          <ac:chgData name="감 쟈운" userId="0776953a06f2c86c" providerId="LiveId" clId="{866C0D0E-722C-F045-AE98-9F456BC9CB77}" dt="2020-01-13T01:02:57.330" v="660" actId="478"/>
          <ac:cxnSpMkLst>
            <pc:docMk/>
            <pc:sldMk cId="3126962917" sldId="291"/>
            <ac:cxnSpMk id="85" creationId="{7F000468-4796-ED4D-9D17-008D8632A31C}"/>
          </ac:cxnSpMkLst>
        </pc:cxnChg>
        <pc:cxnChg chg="add del mod">
          <ac:chgData name="감 쟈운" userId="0776953a06f2c86c" providerId="LiveId" clId="{866C0D0E-722C-F045-AE98-9F456BC9CB77}" dt="2020-01-13T01:02:57.330" v="660" actId="478"/>
          <ac:cxnSpMkLst>
            <pc:docMk/>
            <pc:sldMk cId="3126962917" sldId="291"/>
            <ac:cxnSpMk id="86" creationId="{81D9FA38-0884-0149-8680-9E9C519C85AD}"/>
          </ac:cxnSpMkLst>
        </pc:cxnChg>
      </pc:sldChg>
      <pc:sldChg chg="ord">
        <pc:chgData name="감 쟈운" userId="0776953a06f2c86c" providerId="LiveId" clId="{866C0D0E-722C-F045-AE98-9F456BC9CB77}" dt="2020-01-13T00:43:31.677" v="163"/>
        <pc:sldMkLst>
          <pc:docMk/>
          <pc:sldMk cId="382969904" sldId="293"/>
        </pc:sldMkLst>
      </pc:sldChg>
      <pc:sldChg chg="modSp modNotesTx">
        <pc:chgData name="감 쟈운" userId="0776953a06f2c86c" providerId="LiveId" clId="{866C0D0E-722C-F045-AE98-9F456BC9CB77}" dt="2020-01-13T02:17:22.423" v="8758" actId="20577"/>
        <pc:sldMkLst>
          <pc:docMk/>
          <pc:sldMk cId="320729520" sldId="294"/>
        </pc:sldMkLst>
        <pc:spChg chg="mod">
          <ac:chgData name="감 쟈운" userId="0776953a06f2c86c" providerId="LiveId" clId="{866C0D0E-722C-F045-AE98-9F456BC9CB77}" dt="2020-01-13T01:07:37.081" v="1246" actId="20577"/>
          <ac:spMkLst>
            <pc:docMk/>
            <pc:sldMk cId="320729520" sldId="294"/>
            <ac:spMk id="2" creationId="{5D3E1522-1E2C-CB48-9EA6-32FDC4B97505}"/>
          </ac:spMkLst>
        </pc:spChg>
        <pc:spChg chg="mod">
          <ac:chgData name="감 쟈운" userId="0776953a06f2c86c" providerId="LiveId" clId="{866C0D0E-722C-F045-AE98-9F456BC9CB77}" dt="2020-01-13T01:07:54.046" v="1277" actId="20577"/>
          <ac:spMkLst>
            <pc:docMk/>
            <pc:sldMk cId="320729520" sldId="294"/>
            <ac:spMk id="3" creationId="{72445A40-BA96-F346-89F7-73145FF7ADC0}"/>
          </ac:spMkLst>
        </pc:spChg>
      </pc:sldChg>
      <pc:sldChg chg="addSp delSp modSp modNotesTx">
        <pc:chgData name="감 쟈운" userId="0776953a06f2c86c" providerId="LiveId" clId="{866C0D0E-722C-F045-AE98-9F456BC9CB77}" dt="2020-01-13T01:35:20.939" v="4979" actId="20577"/>
        <pc:sldMkLst>
          <pc:docMk/>
          <pc:sldMk cId="2648396142" sldId="295"/>
        </pc:sldMkLst>
        <pc:spChg chg="mod">
          <ac:chgData name="감 쟈운" userId="0776953a06f2c86c" providerId="LiveId" clId="{866C0D0E-722C-F045-AE98-9F456BC9CB77}" dt="2020-01-13T01:18:17.430" v="1301" actId="20577"/>
          <ac:spMkLst>
            <pc:docMk/>
            <pc:sldMk cId="2648396142" sldId="295"/>
            <ac:spMk id="2" creationId="{EB9DA5E5-CF50-1E45-B844-528288FE9F44}"/>
          </ac:spMkLst>
        </pc:spChg>
        <pc:spChg chg="del">
          <ac:chgData name="감 쟈운" userId="0776953a06f2c86c" providerId="LiveId" clId="{866C0D0E-722C-F045-AE98-9F456BC9CB77}" dt="2020-01-13T01:19:09.325" v="1320" actId="478"/>
          <ac:spMkLst>
            <pc:docMk/>
            <pc:sldMk cId="2648396142" sldId="295"/>
            <ac:spMk id="3" creationId="{0A5D6C15-DCB4-0B47-BEE4-73C9BB7C8C80}"/>
          </ac:spMkLst>
        </pc:spChg>
        <pc:spChg chg="add">
          <ac:chgData name="감 쟈운" userId="0776953a06f2c86c" providerId="LiveId" clId="{866C0D0E-722C-F045-AE98-9F456BC9CB77}" dt="2020-01-13T01:19:18.573" v="1321"/>
          <ac:spMkLst>
            <pc:docMk/>
            <pc:sldMk cId="2648396142" sldId="295"/>
            <ac:spMk id="7" creationId="{E9CA56C3-3D2B-064E-BAC2-0B2633B62217}"/>
          </ac:spMkLst>
        </pc:spChg>
        <pc:spChg chg="add">
          <ac:chgData name="감 쟈운" userId="0776953a06f2c86c" providerId="LiveId" clId="{866C0D0E-722C-F045-AE98-9F456BC9CB77}" dt="2020-01-13T01:19:18.573" v="1321"/>
          <ac:spMkLst>
            <pc:docMk/>
            <pc:sldMk cId="2648396142" sldId="295"/>
            <ac:spMk id="8" creationId="{37539AEB-C806-514B-96F9-6AAA1B769A7C}"/>
          </ac:spMkLst>
        </pc:spChg>
        <pc:spChg chg="add">
          <ac:chgData name="감 쟈운" userId="0776953a06f2c86c" providerId="LiveId" clId="{866C0D0E-722C-F045-AE98-9F456BC9CB77}" dt="2020-01-13T01:19:18.573" v="1321"/>
          <ac:spMkLst>
            <pc:docMk/>
            <pc:sldMk cId="2648396142" sldId="295"/>
            <ac:spMk id="9" creationId="{86618A67-ED4C-4F44-BFE8-BB61E73A9024}"/>
          </ac:spMkLst>
        </pc:spChg>
        <pc:spChg chg="add mod">
          <ac:chgData name="감 쟈운" userId="0776953a06f2c86c" providerId="LiveId" clId="{866C0D0E-722C-F045-AE98-9F456BC9CB77}" dt="2020-01-13T01:31:31.248" v="4060" actId="20577"/>
          <ac:spMkLst>
            <pc:docMk/>
            <pc:sldMk cId="2648396142" sldId="295"/>
            <ac:spMk id="10" creationId="{09F4F740-F408-A64E-A84C-C5A582906539}"/>
          </ac:spMkLst>
        </pc:spChg>
        <pc:spChg chg="add mod">
          <ac:chgData name="감 쟈운" userId="0776953a06f2c86c" providerId="LiveId" clId="{866C0D0E-722C-F045-AE98-9F456BC9CB77}" dt="2020-01-13T01:31:25.860" v="4056" actId="20577"/>
          <ac:spMkLst>
            <pc:docMk/>
            <pc:sldMk cId="2648396142" sldId="295"/>
            <ac:spMk id="11" creationId="{4E1714A0-F60D-7444-823D-DBC121568BED}"/>
          </ac:spMkLst>
        </pc:spChg>
        <pc:spChg chg="add mod">
          <ac:chgData name="감 쟈운" userId="0776953a06f2c86c" providerId="LiveId" clId="{866C0D0E-722C-F045-AE98-9F456BC9CB77}" dt="2020-01-13T01:28:15.794" v="3070" actId="1076"/>
          <ac:spMkLst>
            <pc:docMk/>
            <pc:sldMk cId="2648396142" sldId="295"/>
            <ac:spMk id="12" creationId="{F8FB17D6-AF4C-F644-AFD0-303D7FC306B7}"/>
          </ac:spMkLst>
        </pc:spChg>
        <pc:spChg chg="add mod">
          <ac:chgData name="감 쟈운" userId="0776953a06f2c86c" providerId="LiveId" clId="{866C0D0E-722C-F045-AE98-9F456BC9CB77}" dt="2020-01-13T01:28:17.062" v="3071" actId="1076"/>
          <ac:spMkLst>
            <pc:docMk/>
            <pc:sldMk cId="2648396142" sldId="295"/>
            <ac:spMk id="13" creationId="{C3569AAB-9269-CA48-8E36-EA98501D595D}"/>
          </ac:spMkLst>
        </pc:spChg>
        <pc:picChg chg="add">
          <ac:chgData name="감 쟈운" userId="0776953a06f2c86c" providerId="LiveId" clId="{866C0D0E-722C-F045-AE98-9F456BC9CB77}" dt="2020-01-13T01:19:18.573" v="1321"/>
          <ac:picMkLst>
            <pc:docMk/>
            <pc:sldMk cId="2648396142" sldId="295"/>
            <ac:picMk id="6" creationId="{EE703E1E-4B0A-0049-A56D-11570D97BD53}"/>
          </ac:picMkLst>
        </pc:picChg>
      </pc:sldChg>
      <pc:sldChg chg="del">
        <pc:chgData name="감 쟈운" userId="0776953a06f2c86c" providerId="LiveId" clId="{866C0D0E-722C-F045-AE98-9F456BC9CB77}" dt="2020-01-13T01:39:07.074" v="5806" actId="2696"/>
        <pc:sldMkLst>
          <pc:docMk/>
          <pc:sldMk cId="1314200375" sldId="296"/>
        </pc:sldMkLst>
      </pc:sldChg>
      <pc:sldChg chg="modSp modNotesTx">
        <pc:chgData name="감 쟈운" userId="0776953a06f2c86c" providerId="LiveId" clId="{866C0D0E-722C-F045-AE98-9F456BC9CB77}" dt="2020-01-13T02:18:06.814" v="8822" actId="20577"/>
        <pc:sldMkLst>
          <pc:docMk/>
          <pc:sldMk cId="2439422075" sldId="297"/>
        </pc:sldMkLst>
        <pc:spChg chg="mod">
          <ac:chgData name="감 쟈운" userId="0776953a06f2c86c" providerId="LiveId" clId="{866C0D0E-722C-F045-AE98-9F456BC9CB77}" dt="2020-01-13T02:00:17.670" v="7219" actId="20577"/>
          <ac:spMkLst>
            <pc:docMk/>
            <pc:sldMk cId="2439422075" sldId="297"/>
            <ac:spMk id="2" creationId="{F412205A-CEE1-844B-931A-413AA2E2298A}"/>
          </ac:spMkLst>
        </pc:spChg>
        <pc:spChg chg="mod">
          <ac:chgData name="감 쟈운" userId="0776953a06f2c86c" providerId="LiveId" clId="{866C0D0E-722C-F045-AE98-9F456BC9CB77}" dt="2020-01-13T02:18:06.814" v="8822" actId="20577"/>
          <ac:spMkLst>
            <pc:docMk/>
            <pc:sldMk cId="2439422075" sldId="297"/>
            <ac:spMk id="3" creationId="{0F71B77A-68DE-5944-A9A9-5BC7515361C6}"/>
          </ac:spMkLst>
        </pc:spChg>
      </pc:sldChg>
      <pc:sldChg chg="addSp delSp modSp modNotesTx">
        <pc:chgData name="감 쟈운" userId="0776953a06f2c86c" providerId="LiveId" clId="{866C0D0E-722C-F045-AE98-9F456BC9CB77}" dt="2020-01-13T02:09:23.836" v="8000" actId="20577"/>
        <pc:sldMkLst>
          <pc:docMk/>
          <pc:sldMk cId="3574802220" sldId="298"/>
        </pc:sldMkLst>
        <pc:spChg chg="mod">
          <ac:chgData name="감 쟈운" userId="0776953a06f2c86c" providerId="LiveId" clId="{866C0D0E-722C-F045-AE98-9F456BC9CB77}" dt="2020-01-13T02:03:52.222" v="7827" actId="1076"/>
          <ac:spMkLst>
            <pc:docMk/>
            <pc:sldMk cId="3574802220" sldId="298"/>
            <ac:spMk id="2" creationId="{36D986C2-07E5-F540-9858-7E9437EA3A75}"/>
          </ac:spMkLst>
        </pc:spChg>
        <pc:spChg chg="add del mod">
          <ac:chgData name="감 쟈운" userId="0776953a06f2c86c" providerId="LiveId" clId="{866C0D0E-722C-F045-AE98-9F456BC9CB77}" dt="2020-01-13T02:04:36.011" v="7869" actId="20577"/>
          <ac:spMkLst>
            <pc:docMk/>
            <pc:sldMk cId="3574802220" sldId="298"/>
            <ac:spMk id="3" creationId="{19DE6A60-7CEA-D348-ADA9-5B1D2E474786}"/>
          </ac:spMkLst>
        </pc:spChg>
        <pc:spChg chg="add del mod">
          <ac:chgData name="감 쟈운" userId="0776953a06f2c86c" providerId="LiveId" clId="{866C0D0E-722C-F045-AE98-9F456BC9CB77}" dt="2020-01-13T02:01:57.908" v="7459"/>
          <ac:spMkLst>
            <pc:docMk/>
            <pc:sldMk cId="3574802220" sldId="298"/>
            <ac:spMk id="7" creationId="{DBB67A7D-CBC4-1341-B4FB-2E0313790EDA}"/>
          </ac:spMkLst>
        </pc:spChg>
        <pc:picChg chg="add">
          <ac:chgData name="감 쟈운" userId="0776953a06f2c86c" providerId="LiveId" clId="{866C0D0E-722C-F045-AE98-9F456BC9CB77}" dt="2020-01-13T02:01:35.419" v="7453"/>
          <ac:picMkLst>
            <pc:docMk/>
            <pc:sldMk cId="3574802220" sldId="298"/>
            <ac:picMk id="6" creationId="{81A40F4E-1CC7-2A48-B86B-E6F79FB4918F}"/>
          </ac:picMkLst>
        </pc:picChg>
        <pc:picChg chg="add del mod">
          <ac:chgData name="감 쟈운" userId="0776953a06f2c86c" providerId="LiveId" clId="{866C0D0E-722C-F045-AE98-9F456BC9CB77}" dt="2020-01-13T02:04:02.973" v="7832"/>
          <ac:picMkLst>
            <pc:docMk/>
            <pc:sldMk cId="3574802220" sldId="298"/>
            <ac:picMk id="1025" creationId="{B9E1A99F-7F53-004B-AB79-286F0CD2BD62}"/>
          </ac:picMkLst>
        </pc:picChg>
      </pc:sldChg>
      <pc:sldChg chg="addSp modSp">
        <pc:chgData name="감 쟈운" userId="0776953a06f2c86c" providerId="LiveId" clId="{866C0D0E-722C-F045-AE98-9F456BC9CB77}" dt="2020-01-17T04:46:22.593" v="10063" actId="1076"/>
        <pc:sldMkLst>
          <pc:docMk/>
          <pc:sldMk cId="137781557" sldId="299"/>
        </pc:sldMkLst>
        <pc:spChg chg="mod">
          <ac:chgData name="감 쟈운" userId="0776953a06f2c86c" providerId="LiveId" clId="{866C0D0E-722C-F045-AE98-9F456BC9CB77}" dt="2020-01-13T02:13:39.867" v="8379" actId="20577"/>
          <ac:spMkLst>
            <pc:docMk/>
            <pc:sldMk cId="137781557" sldId="299"/>
            <ac:spMk id="2" creationId="{7803DDB4-AEEF-0647-95A4-D034D00F1E46}"/>
          </ac:spMkLst>
        </pc:spChg>
        <pc:spChg chg="mod">
          <ac:chgData name="감 쟈운" userId="0776953a06f2c86c" providerId="LiveId" clId="{866C0D0E-722C-F045-AE98-9F456BC9CB77}" dt="2020-01-13T02:15:08.135" v="8623" actId="20577"/>
          <ac:spMkLst>
            <pc:docMk/>
            <pc:sldMk cId="137781557" sldId="299"/>
            <ac:spMk id="3" creationId="{2CC8FD9F-B0B8-0B47-81E2-0B285E6118F5}"/>
          </ac:spMkLst>
        </pc:spChg>
        <pc:spChg chg="add mod">
          <ac:chgData name="감 쟈운" userId="0776953a06f2c86c" providerId="LiveId" clId="{866C0D0E-722C-F045-AE98-9F456BC9CB77}" dt="2020-01-17T04:45:55.650" v="10034" actId="1076"/>
          <ac:spMkLst>
            <pc:docMk/>
            <pc:sldMk cId="137781557" sldId="299"/>
            <ac:spMk id="6" creationId="{6C8F8504-468D-8645-90D0-8285FD038E46}"/>
          </ac:spMkLst>
        </pc:spChg>
        <pc:spChg chg="add mod">
          <ac:chgData name="감 쟈운" userId="0776953a06f2c86c" providerId="LiveId" clId="{866C0D0E-722C-F045-AE98-9F456BC9CB77}" dt="2020-01-17T04:46:06.873" v="10050" actId="20577"/>
          <ac:spMkLst>
            <pc:docMk/>
            <pc:sldMk cId="137781557" sldId="299"/>
            <ac:spMk id="8" creationId="{5975A15D-DEAF-DE4E-8A90-F7AA01DD36F0}"/>
          </ac:spMkLst>
        </pc:spChg>
        <pc:spChg chg="add mod">
          <ac:chgData name="감 쟈운" userId="0776953a06f2c86c" providerId="LiveId" clId="{866C0D0E-722C-F045-AE98-9F456BC9CB77}" dt="2020-01-17T04:46:11.505" v="10052" actId="1076"/>
          <ac:spMkLst>
            <pc:docMk/>
            <pc:sldMk cId="137781557" sldId="299"/>
            <ac:spMk id="9" creationId="{D2252FB7-A939-DB46-B615-C8EB97BDF5D2}"/>
          </ac:spMkLst>
        </pc:spChg>
        <pc:spChg chg="add mod">
          <ac:chgData name="감 쟈운" userId="0776953a06f2c86c" providerId="LiveId" clId="{866C0D0E-722C-F045-AE98-9F456BC9CB77}" dt="2020-01-17T04:46:22.593" v="10063" actId="1076"/>
          <ac:spMkLst>
            <pc:docMk/>
            <pc:sldMk cId="137781557" sldId="299"/>
            <ac:spMk id="10" creationId="{32B63FEC-B624-E642-AD9B-F7FEC24AA133}"/>
          </ac:spMkLst>
        </pc:spChg>
        <pc:picChg chg="add mod">
          <ac:chgData name="감 쟈운" userId="0776953a06f2c86c" providerId="LiveId" clId="{866C0D0E-722C-F045-AE98-9F456BC9CB77}" dt="2020-01-13T02:15:12.452" v="8624" actId="1076"/>
          <ac:picMkLst>
            <pc:docMk/>
            <pc:sldMk cId="137781557" sldId="299"/>
            <ac:picMk id="3073" creationId="{7CAAFBF4-2C33-F34B-96D0-824D60325E2B}"/>
          </ac:picMkLst>
        </pc:picChg>
      </pc:sldChg>
      <pc:sldChg chg="modSp add modNotesTx">
        <pc:chgData name="감 쟈운" userId="0776953a06f2c86c" providerId="LiveId" clId="{866C0D0E-722C-F045-AE98-9F456BC9CB77}" dt="2020-01-13T00:38:34.792" v="133" actId="20577"/>
        <pc:sldMkLst>
          <pc:docMk/>
          <pc:sldMk cId="2095080195" sldId="300"/>
        </pc:sldMkLst>
        <pc:spChg chg="mod">
          <ac:chgData name="감 쟈운" userId="0776953a06f2c86c" providerId="LiveId" clId="{866C0D0E-722C-F045-AE98-9F456BC9CB77}" dt="2020-01-13T00:38:34.792" v="133" actId="20577"/>
          <ac:spMkLst>
            <pc:docMk/>
            <pc:sldMk cId="2095080195" sldId="300"/>
            <ac:spMk id="2" creationId="{207E6A58-90C8-E74D-B6D8-9C904FE47532}"/>
          </ac:spMkLst>
        </pc:spChg>
      </pc:sldChg>
      <pc:sldChg chg="modSp add modNotesTx">
        <pc:chgData name="감 쟈운" userId="0776953a06f2c86c" providerId="LiveId" clId="{866C0D0E-722C-F045-AE98-9F456BC9CB77}" dt="2020-01-13T01:40:19.558" v="6192" actId="20577"/>
        <pc:sldMkLst>
          <pc:docMk/>
          <pc:sldMk cId="1364128502" sldId="301"/>
        </pc:sldMkLst>
        <pc:spChg chg="mod">
          <ac:chgData name="감 쟈운" userId="0776953a06f2c86c" providerId="LiveId" clId="{866C0D0E-722C-F045-AE98-9F456BC9CB77}" dt="2020-01-13T01:18:28.062" v="1319" actId="20577"/>
          <ac:spMkLst>
            <pc:docMk/>
            <pc:sldMk cId="1364128502" sldId="301"/>
            <ac:spMk id="2" creationId="{EB9DA5E5-CF50-1E45-B844-528288FE9F44}"/>
          </ac:spMkLst>
        </pc:spChg>
        <pc:spChg chg="mod">
          <ac:chgData name="감 쟈운" userId="0776953a06f2c86c" providerId="LiveId" clId="{866C0D0E-722C-F045-AE98-9F456BC9CB77}" dt="2020-01-13T01:38:34.354" v="5805" actId="207"/>
          <ac:spMkLst>
            <pc:docMk/>
            <pc:sldMk cId="1364128502" sldId="301"/>
            <ac:spMk id="3" creationId="{0A5D6C15-DCB4-0B47-BEE4-73C9BB7C8C80}"/>
          </ac:spMkLst>
        </pc:spChg>
      </pc:sldChg>
      <pc:sldChg chg="modSp add">
        <pc:chgData name="감 쟈운" userId="0776953a06f2c86c" providerId="LiveId" clId="{866C0D0E-722C-F045-AE98-9F456BC9CB77}" dt="2020-01-13T01:35:31.893" v="5037" actId="20577"/>
        <pc:sldMkLst>
          <pc:docMk/>
          <pc:sldMk cId="1238150520" sldId="302"/>
        </pc:sldMkLst>
        <pc:spChg chg="mod">
          <ac:chgData name="감 쟈운" userId="0776953a06f2c86c" providerId="LiveId" clId="{866C0D0E-722C-F045-AE98-9F456BC9CB77}" dt="2020-01-13T01:20:14.302" v="1462" actId="20577"/>
          <ac:spMkLst>
            <pc:docMk/>
            <pc:sldMk cId="1238150520" sldId="302"/>
            <ac:spMk id="2" creationId="{F769CF3C-5C12-4F40-A5C4-4AE8E10FFD14}"/>
          </ac:spMkLst>
        </pc:spChg>
        <pc:spChg chg="mod">
          <ac:chgData name="감 쟈운" userId="0776953a06f2c86c" providerId="LiveId" clId="{866C0D0E-722C-F045-AE98-9F456BC9CB77}" dt="2020-01-13T01:35:31.893" v="5037" actId="20577"/>
          <ac:spMkLst>
            <pc:docMk/>
            <pc:sldMk cId="1238150520" sldId="302"/>
            <ac:spMk id="3" creationId="{20F1C20A-1AD3-1146-B697-CE98B3BF5FF3}"/>
          </ac:spMkLst>
        </pc:spChg>
      </pc:sldChg>
      <pc:sldChg chg="modSp add modNotesTx">
        <pc:chgData name="감 쟈운" userId="0776953a06f2c86c" providerId="LiveId" clId="{866C0D0E-722C-F045-AE98-9F456BC9CB77}" dt="2020-01-17T04:44:59.121" v="10003" actId="20577"/>
        <pc:sldMkLst>
          <pc:docMk/>
          <pc:sldMk cId="1661964266" sldId="303"/>
        </pc:sldMkLst>
        <pc:spChg chg="mod">
          <ac:chgData name="감 쟈운" userId="0776953a06f2c86c" providerId="LiveId" clId="{866C0D0E-722C-F045-AE98-9F456BC9CB77}" dt="2020-01-13T01:29:24.349" v="3336" actId="20577"/>
          <ac:spMkLst>
            <pc:docMk/>
            <pc:sldMk cId="1661964266" sldId="303"/>
            <ac:spMk id="10" creationId="{09F4F740-F408-A64E-A84C-C5A582906539}"/>
          </ac:spMkLst>
        </pc:spChg>
        <pc:spChg chg="mod">
          <ac:chgData name="감 쟈운" userId="0776953a06f2c86c" providerId="LiveId" clId="{866C0D0E-722C-F045-AE98-9F456BC9CB77}" dt="2020-01-13T01:33:20.160" v="4257" actId="20577"/>
          <ac:spMkLst>
            <pc:docMk/>
            <pc:sldMk cId="1661964266" sldId="303"/>
            <ac:spMk id="11" creationId="{4E1714A0-F60D-7444-823D-DBC121568BED}"/>
          </ac:spMkLst>
        </pc:spChg>
      </pc:sldChg>
      <pc:sldChg chg="add del">
        <pc:chgData name="감 쟈운" userId="0776953a06f2c86c" providerId="LiveId" clId="{866C0D0E-722C-F045-AE98-9F456BC9CB77}" dt="2020-01-13T01:28:57.128" v="3208" actId="2696"/>
        <pc:sldMkLst>
          <pc:docMk/>
          <pc:sldMk cId="2702056111" sldId="303"/>
        </pc:sldMkLst>
      </pc:sldChg>
      <pc:sldChg chg="addSp delSp modSp add modNotesTx">
        <pc:chgData name="감 쟈운" userId="0776953a06f2c86c" providerId="LiveId" clId="{866C0D0E-722C-F045-AE98-9F456BC9CB77}" dt="2020-01-13T01:44:44.332" v="6619" actId="20577"/>
        <pc:sldMkLst>
          <pc:docMk/>
          <pc:sldMk cId="3985344807" sldId="304"/>
        </pc:sldMkLst>
        <pc:spChg chg="mod">
          <ac:chgData name="감 쟈운" userId="0776953a06f2c86c" providerId="LiveId" clId="{866C0D0E-722C-F045-AE98-9F456BC9CB77}" dt="2020-01-13T01:43:30.461" v="6461" actId="20577"/>
          <ac:spMkLst>
            <pc:docMk/>
            <pc:sldMk cId="3985344807" sldId="304"/>
            <ac:spMk id="2" creationId="{06FE73D4-6C45-8045-9B8F-07BE24DE3FA2}"/>
          </ac:spMkLst>
        </pc:spChg>
        <pc:spChg chg="del">
          <ac:chgData name="감 쟈운" userId="0776953a06f2c86c" providerId="LiveId" clId="{866C0D0E-722C-F045-AE98-9F456BC9CB77}" dt="2020-01-13T01:43:33.149" v="6462" actId="478"/>
          <ac:spMkLst>
            <pc:docMk/>
            <pc:sldMk cId="3985344807" sldId="304"/>
            <ac:spMk id="3" creationId="{66B98B5E-E508-0046-AAE5-1B6951D4DE5A}"/>
          </ac:spMkLst>
        </pc:spChg>
        <pc:spChg chg="add mod">
          <ac:chgData name="감 쟈운" userId="0776953a06f2c86c" providerId="LiveId" clId="{866C0D0E-722C-F045-AE98-9F456BC9CB77}" dt="2020-01-13T01:44:28.041" v="6472" actId="1076"/>
          <ac:spMkLst>
            <pc:docMk/>
            <pc:sldMk cId="3985344807" sldId="304"/>
            <ac:spMk id="6" creationId="{BC58526C-D5E7-B940-A2D7-73DC7EBED6ED}"/>
          </ac:spMkLst>
        </pc:spChg>
      </pc:sldChg>
      <pc:sldChg chg="addSp delSp modSp add">
        <pc:chgData name="감 쟈운" userId="0776953a06f2c86c" providerId="LiveId" clId="{866C0D0E-722C-F045-AE98-9F456BC9CB77}" dt="2020-01-13T01:58:39.084" v="7119" actId="1076"/>
        <pc:sldMkLst>
          <pc:docMk/>
          <pc:sldMk cId="1894446113" sldId="305"/>
        </pc:sldMkLst>
        <pc:spChg chg="mod">
          <ac:chgData name="감 쟈운" userId="0776953a06f2c86c" providerId="LiveId" clId="{866C0D0E-722C-F045-AE98-9F456BC9CB77}" dt="2020-01-13T01:53:51.712" v="6663" actId="20577"/>
          <ac:spMkLst>
            <pc:docMk/>
            <pc:sldMk cId="1894446113" sldId="305"/>
            <ac:spMk id="2" creationId="{F3863BF9-E4CC-7F45-B893-9BD4F7F420A7}"/>
          </ac:spMkLst>
        </pc:spChg>
        <pc:spChg chg="del mod">
          <ac:chgData name="감 쟈운" userId="0776953a06f2c86c" providerId="LiveId" clId="{866C0D0E-722C-F045-AE98-9F456BC9CB77}" dt="2020-01-13T01:53:56.485" v="6665" actId="478"/>
          <ac:spMkLst>
            <pc:docMk/>
            <pc:sldMk cId="1894446113" sldId="305"/>
            <ac:spMk id="3" creationId="{710104C4-BC62-2C40-B45B-5A4660F0E664}"/>
          </ac:spMkLst>
        </pc:spChg>
        <pc:spChg chg="add del mod">
          <ac:chgData name="감 쟈운" userId="0776953a06f2c86c" providerId="LiveId" clId="{866C0D0E-722C-F045-AE98-9F456BC9CB77}" dt="2020-01-13T01:54:00.954" v="6667" actId="478"/>
          <ac:spMkLst>
            <pc:docMk/>
            <pc:sldMk cId="1894446113" sldId="305"/>
            <ac:spMk id="7" creationId="{9C253B5D-0C44-214C-B963-BEF7F1361A87}"/>
          </ac:spMkLst>
        </pc:spChg>
        <pc:spChg chg="add mod">
          <ac:chgData name="감 쟈운" userId="0776953a06f2c86c" providerId="LiveId" clId="{866C0D0E-722C-F045-AE98-9F456BC9CB77}" dt="2020-01-13T01:54:46.005" v="6677" actId="208"/>
          <ac:spMkLst>
            <pc:docMk/>
            <pc:sldMk cId="1894446113" sldId="305"/>
            <ac:spMk id="8" creationId="{FFF16E8B-E695-4942-AFAF-85CD133E1C0A}"/>
          </ac:spMkLst>
        </pc:spChg>
        <pc:spChg chg="add mod">
          <ac:chgData name="감 쟈운" userId="0776953a06f2c86c" providerId="LiveId" clId="{866C0D0E-722C-F045-AE98-9F456BC9CB77}" dt="2020-01-13T01:56:37.573" v="6857" actId="1076"/>
          <ac:spMkLst>
            <pc:docMk/>
            <pc:sldMk cId="1894446113" sldId="305"/>
            <ac:spMk id="9" creationId="{FFE2A923-4A19-9549-85B0-363C16309676}"/>
          </ac:spMkLst>
        </pc:spChg>
        <pc:spChg chg="add mod">
          <ac:chgData name="감 쟈운" userId="0776953a06f2c86c" providerId="LiveId" clId="{866C0D0E-722C-F045-AE98-9F456BC9CB77}" dt="2020-01-13T01:58:39.084" v="7119" actId="1076"/>
          <ac:spMkLst>
            <pc:docMk/>
            <pc:sldMk cId="1894446113" sldId="305"/>
            <ac:spMk id="10" creationId="{1E7D1352-F7C8-4147-BB27-85AE0DD0AF79}"/>
          </ac:spMkLst>
        </pc:spChg>
        <pc:spChg chg="add mod">
          <ac:chgData name="감 쟈운" userId="0776953a06f2c86c" providerId="LiveId" clId="{866C0D0E-722C-F045-AE98-9F456BC9CB77}" dt="2020-01-13T01:58:39.084" v="7119" actId="1076"/>
          <ac:spMkLst>
            <pc:docMk/>
            <pc:sldMk cId="1894446113" sldId="305"/>
            <ac:spMk id="11" creationId="{D0B1DE4A-D3FE-D748-A12C-4BD5A5BB71DE}"/>
          </ac:spMkLst>
        </pc:spChg>
        <pc:spChg chg="add del mod">
          <ac:chgData name="감 쟈운" userId="0776953a06f2c86c" providerId="LiveId" clId="{866C0D0E-722C-F045-AE98-9F456BC9CB77}" dt="2020-01-13T01:57:59.266" v="7045"/>
          <ac:spMkLst>
            <pc:docMk/>
            <pc:sldMk cId="1894446113" sldId="305"/>
            <ac:spMk id="12" creationId="{09B57E5A-520A-D544-9F27-0028AC1AEB45}"/>
          </ac:spMkLst>
        </pc:spChg>
        <pc:spChg chg="add del mod">
          <ac:chgData name="감 쟈운" userId="0776953a06f2c86c" providerId="LiveId" clId="{866C0D0E-722C-F045-AE98-9F456BC9CB77}" dt="2020-01-13T01:58:27.830" v="7116" actId="478"/>
          <ac:spMkLst>
            <pc:docMk/>
            <pc:sldMk cId="1894446113" sldId="305"/>
            <ac:spMk id="18" creationId="{DFF3E9E0-12BA-EF43-99C2-A7EFCB98F42E}"/>
          </ac:spMkLst>
        </pc:spChg>
        <pc:cxnChg chg="add mod">
          <ac:chgData name="감 쟈운" userId="0776953a06f2c86c" providerId="LiveId" clId="{866C0D0E-722C-F045-AE98-9F456BC9CB77}" dt="2020-01-13T01:58:39.084" v="7119" actId="1076"/>
          <ac:cxnSpMkLst>
            <pc:docMk/>
            <pc:sldMk cId="1894446113" sldId="305"/>
            <ac:cxnSpMk id="14" creationId="{DFC9645A-DA09-E247-ADA1-5F6B08D17155}"/>
          </ac:cxnSpMkLst>
        </pc:cxnChg>
      </pc:sldChg>
      <pc:sldChg chg="addSp delSp modSp add">
        <pc:chgData name="감 쟈운" userId="0776953a06f2c86c" providerId="LiveId" clId="{866C0D0E-722C-F045-AE98-9F456BC9CB77}" dt="2020-01-13T02:04:18.545" v="7859" actId="1076"/>
        <pc:sldMkLst>
          <pc:docMk/>
          <pc:sldMk cId="4264098131" sldId="306"/>
        </pc:sldMkLst>
        <pc:spChg chg="mod">
          <ac:chgData name="감 쟈운" userId="0776953a06f2c86c" providerId="LiveId" clId="{866C0D0E-722C-F045-AE98-9F456BC9CB77}" dt="2020-01-13T02:04:10.552" v="7854" actId="20577"/>
          <ac:spMkLst>
            <pc:docMk/>
            <pc:sldMk cId="4264098131" sldId="306"/>
            <ac:spMk id="2" creationId="{6F7E8EBF-5EA9-5C4D-BAE0-23C83A728DC1}"/>
          </ac:spMkLst>
        </pc:spChg>
        <pc:spChg chg="del mod">
          <ac:chgData name="감 쟈운" userId="0776953a06f2c86c" providerId="LiveId" clId="{866C0D0E-722C-F045-AE98-9F456BC9CB77}" dt="2020-01-13T02:04:14.468" v="7857" actId="478"/>
          <ac:spMkLst>
            <pc:docMk/>
            <pc:sldMk cId="4264098131" sldId="306"/>
            <ac:spMk id="3" creationId="{1BA06C4A-E891-CC47-ADAD-BF2544E393F8}"/>
          </ac:spMkLst>
        </pc:spChg>
        <pc:picChg chg="add mod">
          <ac:chgData name="감 쟈운" userId="0776953a06f2c86c" providerId="LiveId" clId="{866C0D0E-722C-F045-AE98-9F456BC9CB77}" dt="2020-01-13T02:04:18.545" v="7859" actId="1076"/>
          <ac:picMkLst>
            <pc:docMk/>
            <pc:sldMk cId="4264098131" sldId="306"/>
            <ac:picMk id="6" creationId="{3009EA9A-C082-3749-A489-C05F8199AA68}"/>
          </ac:picMkLst>
        </pc:picChg>
      </pc:sldChg>
      <pc:sldChg chg="addSp delSp modSp add del">
        <pc:chgData name="감 쟈운" userId="0776953a06f2c86c" providerId="LiveId" clId="{866C0D0E-722C-F045-AE98-9F456BC9CB77}" dt="2020-01-13T02:15:33.092" v="8643"/>
        <pc:sldMkLst>
          <pc:docMk/>
          <pc:sldMk cId="1510680248" sldId="307"/>
        </pc:sldMkLst>
        <pc:spChg chg="add del">
          <ac:chgData name="감 쟈운" userId="0776953a06f2c86c" providerId="LiveId" clId="{866C0D0E-722C-F045-AE98-9F456BC9CB77}" dt="2020-01-13T02:15:32.850" v="8642" actId="478"/>
          <ac:spMkLst>
            <pc:docMk/>
            <pc:sldMk cId="1510680248" sldId="307"/>
            <ac:spMk id="2" creationId="{BD28682C-AAF8-DA43-A46D-2F5D648F0315}"/>
          </ac:spMkLst>
        </pc:spChg>
        <pc:spChg chg="mod">
          <ac:chgData name="감 쟈운" userId="0776953a06f2c86c" providerId="LiveId" clId="{866C0D0E-722C-F045-AE98-9F456BC9CB77}" dt="2020-01-13T02:15:32.233" v="8641" actId="20577"/>
          <ac:spMkLst>
            <pc:docMk/>
            <pc:sldMk cId="1510680248" sldId="307"/>
            <ac:spMk id="3" creationId="{2A0B2E0C-28F2-6C41-8ECF-3620B0B14F03}"/>
          </ac:spMkLst>
        </pc:spChg>
      </pc:sldChg>
      <pc:sldChg chg="modSp add">
        <pc:chgData name="감 쟈운" userId="0776953a06f2c86c" providerId="LiveId" clId="{866C0D0E-722C-F045-AE98-9F456BC9CB77}" dt="2020-01-13T02:15:46.258" v="8650" actId="20577"/>
        <pc:sldMkLst>
          <pc:docMk/>
          <pc:sldMk cId="3283419994" sldId="307"/>
        </pc:sldMkLst>
        <pc:spChg chg="mod">
          <ac:chgData name="감 쟈운" userId="0776953a06f2c86c" providerId="LiveId" clId="{866C0D0E-722C-F045-AE98-9F456BC9CB77}" dt="2020-01-13T02:15:46.258" v="8650" actId="20577"/>
          <ac:spMkLst>
            <pc:docMk/>
            <pc:sldMk cId="3283419994" sldId="307"/>
            <ac:spMk id="74" creationId="{00000000-0000-0000-0000-000000000000}"/>
          </ac:spMkLst>
        </pc:spChg>
      </pc:sldChg>
    </pc:docChg>
  </pc:docChgLst>
  <pc:docChgLst>
    <pc:chgData name="감 쟈운" userId="0776953a06f2c86c" providerId="LiveId" clId="{77BFEBE3-77A6-3C4F-9333-D173DA779C02}"/>
    <pc:docChg chg="addSld modSld">
      <pc:chgData name="감 쟈운" userId="0776953a06f2c86c" providerId="LiveId" clId="{77BFEBE3-77A6-3C4F-9333-D173DA779C02}" dt="2019-12-10T06:39:26.251" v="0"/>
      <pc:docMkLst>
        <pc:docMk/>
      </pc:docMkLst>
    </pc:docChg>
  </pc:docChgLst>
  <pc:docChgLst>
    <pc:chgData name="감 쟈운" userId="0776953a06f2c86c" providerId="LiveId" clId="{75DFD788-9923-2B44-91C4-31609F240B51}"/>
    <pc:docChg chg="custSel modMainMaster">
      <pc:chgData name="감 쟈운" userId="0776953a06f2c86c" providerId="LiveId" clId="{75DFD788-9923-2B44-91C4-31609F240B51}" dt="2019-10-16T07:04:47.258" v="9" actId="20577"/>
      <pc:docMkLst>
        <pc:docMk/>
      </pc:docMkLst>
      <pc:sldMasterChg chg="modSldLayout">
        <pc:chgData name="감 쟈운" userId="0776953a06f2c86c" providerId="LiveId" clId="{75DFD788-9923-2B44-91C4-31609F240B51}" dt="2019-10-16T07:04:47.258" v="9" actId="20577"/>
        <pc:sldMasterMkLst>
          <pc:docMk/>
          <pc:sldMasterMk cId="0" sldId="2147483659"/>
        </pc:sldMasterMkLst>
        <pc:sldLayoutChg chg="modSp">
          <pc:chgData name="감 쟈운" userId="0776953a06f2c86c" providerId="LiveId" clId="{75DFD788-9923-2B44-91C4-31609F240B51}" dt="2019-10-16T07:04:28.212" v="1" actId="20577"/>
          <pc:sldLayoutMkLst>
            <pc:docMk/>
            <pc:sldMasterMk cId="0" sldId="2147483659"/>
            <pc:sldLayoutMk cId="0" sldId="2147483649"/>
          </pc:sldLayoutMkLst>
          <pc:spChg chg="mod">
            <ac:chgData name="감 쟈운" userId="0776953a06f2c86c" providerId="LiveId" clId="{75DFD788-9923-2B44-91C4-31609F240B51}" dt="2019-10-16T07:04:28.212" v="1" actId="20577"/>
            <ac:spMkLst>
              <pc:docMk/>
              <pc:sldMasterMk cId="0" sldId="2147483659"/>
              <pc:sldLayoutMk cId="0" sldId="2147483649"/>
              <ac:spMk id="19" creationId="{00000000-0000-0000-0000-000000000000}"/>
            </ac:spMkLst>
          </pc:spChg>
        </pc:sldLayoutChg>
        <pc:sldLayoutChg chg="modSp">
          <pc:chgData name="감 쟈운" userId="0776953a06f2c86c" providerId="LiveId" clId="{75DFD788-9923-2B44-91C4-31609F240B51}" dt="2019-10-16T07:04:32.217" v="3" actId="20577"/>
          <pc:sldLayoutMkLst>
            <pc:docMk/>
            <pc:sldMasterMk cId="0" sldId="2147483659"/>
            <pc:sldLayoutMk cId="0" sldId="2147483650"/>
          </pc:sldLayoutMkLst>
          <pc:spChg chg="mod">
            <ac:chgData name="감 쟈운" userId="0776953a06f2c86c" providerId="LiveId" clId="{75DFD788-9923-2B44-91C4-31609F240B51}" dt="2019-10-16T07:04:32.217" v="3" actId="20577"/>
            <ac:spMkLst>
              <pc:docMk/>
              <pc:sldMasterMk cId="0" sldId="2147483659"/>
              <pc:sldLayoutMk cId="0" sldId="2147483650"/>
              <ac:spMk id="26" creationId="{00000000-0000-0000-0000-000000000000}"/>
            </ac:spMkLst>
          </pc:spChg>
        </pc:sldLayoutChg>
        <pc:sldLayoutChg chg="modSp">
          <pc:chgData name="감 쟈운" userId="0776953a06f2c86c" providerId="LiveId" clId="{75DFD788-9923-2B44-91C4-31609F240B51}" dt="2019-10-16T07:04:36.346" v="5" actId="20577"/>
          <pc:sldLayoutMkLst>
            <pc:docMk/>
            <pc:sldMasterMk cId="0" sldId="2147483659"/>
            <pc:sldLayoutMk cId="0" sldId="2147483651"/>
          </pc:sldLayoutMkLst>
          <pc:spChg chg="mod">
            <ac:chgData name="감 쟈운" userId="0776953a06f2c86c" providerId="LiveId" clId="{75DFD788-9923-2B44-91C4-31609F240B51}" dt="2019-10-16T07:04:36.346" v="5" actId="20577"/>
            <ac:spMkLst>
              <pc:docMk/>
              <pc:sldMasterMk cId="0" sldId="2147483659"/>
              <pc:sldLayoutMk cId="0" sldId="2147483651"/>
              <ac:spMk id="34" creationId="{00000000-0000-0000-0000-000000000000}"/>
            </ac:spMkLst>
          </pc:spChg>
        </pc:sldLayoutChg>
        <pc:sldLayoutChg chg="modSp">
          <pc:chgData name="감 쟈운" userId="0776953a06f2c86c" providerId="LiveId" clId="{75DFD788-9923-2B44-91C4-31609F240B51}" dt="2019-10-16T07:04:40.497" v="7" actId="20577"/>
          <pc:sldLayoutMkLst>
            <pc:docMk/>
            <pc:sldMasterMk cId="0" sldId="2147483659"/>
            <pc:sldLayoutMk cId="0" sldId="2147483652"/>
          </pc:sldLayoutMkLst>
          <pc:spChg chg="mod">
            <ac:chgData name="감 쟈운" userId="0776953a06f2c86c" providerId="LiveId" clId="{75DFD788-9923-2B44-91C4-31609F240B51}" dt="2019-10-16T07:04:40.497" v="7" actId="20577"/>
            <ac:spMkLst>
              <pc:docMk/>
              <pc:sldMasterMk cId="0" sldId="2147483659"/>
              <pc:sldLayoutMk cId="0" sldId="2147483652"/>
              <ac:spMk id="40" creationId="{00000000-0000-0000-0000-000000000000}"/>
            </ac:spMkLst>
          </pc:spChg>
        </pc:sldLayoutChg>
        <pc:sldLayoutChg chg="modSp">
          <pc:chgData name="감 쟈운" userId="0776953a06f2c86c" providerId="LiveId" clId="{75DFD788-9923-2B44-91C4-31609F240B51}" dt="2019-10-16T07:04:47.258" v="9" actId="20577"/>
          <pc:sldLayoutMkLst>
            <pc:docMk/>
            <pc:sldMasterMk cId="0" sldId="2147483659"/>
            <pc:sldLayoutMk cId="0" sldId="2147483655"/>
          </pc:sldLayoutMkLst>
          <pc:spChg chg="mod">
            <ac:chgData name="감 쟈운" userId="0776953a06f2c86c" providerId="LiveId" clId="{75DFD788-9923-2B44-91C4-31609F240B51}" dt="2019-10-16T07:04:47.258" v="9" actId="20577"/>
            <ac:spMkLst>
              <pc:docMk/>
              <pc:sldMasterMk cId="0" sldId="2147483659"/>
              <pc:sldLayoutMk cId="0" sldId="2147483655"/>
              <ac:spMk id="54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97383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리마인드</a:t>
            </a:r>
            <a:r>
              <a:rPr lang="ko-KR" altLang="en-US" dirty="0"/>
              <a:t> 한다고 했는데</a:t>
            </a:r>
            <a:r>
              <a:rPr lang="en-US" altLang="ko-KR" dirty="0"/>
              <a:t>,</a:t>
            </a:r>
            <a:r>
              <a:rPr lang="ko-KR" altLang="en-US" dirty="0"/>
              <a:t> 약간의 </a:t>
            </a:r>
            <a:r>
              <a:rPr lang="ko-KR" altLang="en-US" dirty="0" err="1"/>
              <a:t>오류가있을</a:t>
            </a:r>
            <a:r>
              <a:rPr lang="ko-KR" altLang="en-US" dirty="0"/>
              <a:t>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purpose: </a:t>
            </a:r>
            <a:r>
              <a:rPr kumimoji="1" lang="en-US" altLang="ko-KR" dirty="0" err="1"/>
              <a:t>addvoldb</a:t>
            </a:r>
            <a:r>
              <a:rPr kumimoji="1" lang="en-US" altLang="ko-KR" dirty="0"/>
              <a:t> --purpose</a:t>
            </a:r>
            <a:r>
              <a:rPr kumimoji="1" lang="ko-KR" altLang="en-US" dirty="0"/>
              <a:t>의 그것</a:t>
            </a:r>
            <a:r>
              <a:rPr kumimoji="1" lang="en-US" altLang="ko-KR" dirty="0"/>
              <a:t>,</a:t>
            </a:r>
            <a:r>
              <a:rPr kumimoji="1" lang="ko-KR" altLang="en-US" dirty="0"/>
              <a:t>  영구타입볼륨은 두가지 </a:t>
            </a:r>
            <a:r>
              <a:rPr kumimoji="1" lang="en-US" altLang="ko-KR" dirty="0"/>
              <a:t>purpose</a:t>
            </a:r>
            <a:r>
              <a:rPr kumimoji="1" lang="ko-KR" altLang="en-US" dirty="0"/>
              <a:t>다 가능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temp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안댐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연산과정에서 파일을 </a:t>
            </a:r>
            <a:r>
              <a:rPr kumimoji="1" lang="ko-KR" altLang="en-US" dirty="0" err="1"/>
              <a:t>생성할때에</a:t>
            </a:r>
            <a:r>
              <a:rPr kumimoji="1" lang="ko-KR" altLang="en-US" dirty="0"/>
              <a:t> 어떤 </a:t>
            </a:r>
            <a:r>
              <a:rPr kumimoji="1" lang="ko-KR" altLang="en-US" dirty="0" err="1"/>
              <a:t>파일이냐에</a:t>
            </a:r>
            <a:r>
              <a:rPr kumimoji="1" lang="ko-KR" altLang="en-US" dirty="0"/>
              <a:t> 따라 각 </a:t>
            </a:r>
            <a:r>
              <a:rPr kumimoji="1" lang="en-US" altLang="ko-KR" dirty="0"/>
              <a:t>purpose</a:t>
            </a:r>
            <a:r>
              <a:rPr kumimoji="1" lang="ko-KR" altLang="en-US" dirty="0"/>
              <a:t>의 볼륨에 </a:t>
            </a:r>
            <a:r>
              <a:rPr kumimoji="1" lang="ko-KR" altLang="en-US" dirty="0" err="1"/>
              <a:t>생성댐</a:t>
            </a:r>
            <a:r>
              <a:rPr kumimoji="1" lang="en-US" altLang="ko-KR" dirty="0"/>
              <a:t>,</a:t>
            </a:r>
            <a:r>
              <a:rPr kumimoji="1" lang="ko-KR" altLang="en-US" dirty="0"/>
              <a:t> 파일의 타입을 결정한다</a:t>
            </a:r>
            <a:r>
              <a:rPr kumimoji="1" lang="en-US" altLang="ko-KR" dirty="0"/>
              <a:t>.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kumimoji="1" lang="ko-KR" altLang="en-US" dirty="0"/>
              <a:t>특히 임시데이터를 위해 항상 </a:t>
            </a:r>
            <a:r>
              <a:rPr kumimoji="1" lang="en-US" altLang="ko-KR" dirty="0"/>
              <a:t>temp volume</a:t>
            </a:r>
            <a:r>
              <a:rPr kumimoji="1" lang="ko-KR" altLang="en-US" dirty="0"/>
              <a:t>이 생기지 않음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temporary type permanent volume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temp volume </a:t>
            </a:r>
            <a:r>
              <a:rPr kumimoji="1" lang="ko-KR" altLang="en-US" dirty="0"/>
              <a:t>생성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701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472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d837f0b7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d837f0b7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477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kumimoji="1" lang="ko-KR" altLang="en-US" dirty="0"/>
              <a:t>섹터 테이블은</a:t>
            </a:r>
            <a:r>
              <a:rPr kumimoji="1" lang="en-US" altLang="ko-KR" dirty="0"/>
              <a:t>?</a:t>
            </a:r>
            <a:r>
              <a:rPr kumimoji="1" lang="ko-KR" altLang="en-US" dirty="0"/>
              <a:t> 단순한 비트맵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섹터테이블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연산등은</a:t>
            </a:r>
            <a:r>
              <a:rPr kumimoji="1" lang="ko-KR" altLang="en-US" dirty="0"/>
              <a:t> 생략 </a:t>
            </a:r>
            <a:r>
              <a:rPr kumimoji="1" lang="en-US" altLang="ko-KR" dirty="0"/>
              <a:t>(bitmap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유닛단위로</a:t>
            </a:r>
            <a:r>
              <a:rPr kumimoji="1" lang="ko-KR" altLang="en-US" dirty="0"/>
              <a:t> 관리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이터레이션과</a:t>
            </a:r>
            <a:r>
              <a:rPr kumimoji="1" lang="ko-KR" altLang="en-US" dirty="0"/>
              <a:t> 연산을 위한 인터페이스들이 존재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920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 </a:t>
            </a:r>
            <a:r>
              <a:rPr kumimoji="1" lang="ko-KR" altLang="en-US" dirty="0" err="1"/>
              <a:t>아셔야한다라서</a:t>
            </a:r>
            <a:r>
              <a:rPr kumimoji="1" lang="ko-KR" altLang="en-US" dirty="0"/>
              <a:t> 말씀드리는게 아니라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볼륨마다</a:t>
            </a:r>
            <a:r>
              <a:rPr kumimoji="1" lang="ko-KR" altLang="en-US" dirty="0"/>
              <a:t> 저장되는 정보들을 보면 볼륨에 대한 개념이 좀더 </a:t>
            </a:r>
            <a:r>
              <a:rPr kumimoji="1" lang="ko-KR" altLang="en-US" dirty="0" err="1"/>
              <a:t>명확해질것이라</a:t>
            </a:r>
            <a:r>
              <a:rPr kumimoji="1" lang="ko-KR" altLang="en-US" dirty="0"/>
              <a:t> 생각해서 넣었다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308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 </a:t>
            </a:r>
            <a:r>
              <a:rPr kumimoji="1" lang="ko-KR" altLang="en-US" dirty="0" err="1"/>
              <a:t>아셔야한다라서</a:t>
            </a:r>
            <a:r>
              <a:rPr kumimoji="1" lang="ko-KR" altLang="en-US" dirty="0"/>
              <a:t> 말씀드리는게 아니라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볼륨마다</a:t>
            </a:r>
            <a:r>
              <a:rPr kumimoji="1" lang="ko-KR" altLang="en-US" dirty="0"/>
              <a:t> 저장되는 정보들을 보면 볼륨에 대한 개념이 좀더 </a:t>
            </a:r>
            <a:r>
              <a:rPr kumimoji="1" lang="ko-KR" altLang="en-US" dirty="0" err="1"/>
              <a:t>명확해질것이라</a:t>
            </a:r>
            <a:r>
              <a:rPr kumimoji="1" lang="ko-KR" altLang="en-US" dirty="0"/>
              <a:t> 생각해서 넣었다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옆으로 가서 보여주자</a:t>
            </a:r>
          </a:p>
        </p:txBody>
      </p:sp>
    </p:spTree>
    <p:extLst>
      <p:ext uri="{BB962C8B-B14F-4D97-AF65-F5344CB8AC3E}">
        <p14:creationId xmlns:p14="http://schemas.microsoft.com/office/powerpoint/2010/main" val="2765334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6374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파일매니저의 </a:t>
            </a:r>
            <a:r>
              <a:rPr kumimoji="1" lang="ko-KR" altLang="en-US" dirty="0" err="1"/>
              <a:t>요청임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522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다양한 방법이 있을 수 </a:t>
            </a:r>
            <a:r>
              <a:rPr kumimoji="1" lang="ko-KR" altLang="en-US" dirty="0" err="1"/>
              <a:t>있겟지</a:t>
            </a:r>
            <a:r>
              <a:rPr kumimoji="1" lang="en-US" altLang="ko-KR" dirty="0"/>
              <a:t>..</a:t>
            </a:r>
            <a:r>
              <a:rPr kumimoji="1" lang="ko-KR" altLang="en-US" dirty="0"/>
              <a:t> 하나씩 섹터를 예약하면서 가던지</a:t>
            </a:r>
            <a:r>
              <a:rPr kumimoji="1" lang="en-US" altLang="ko-KR" dirty="0"/>
              <a:t>..</a:t>
            </a:r>
            <a:r>
              <a:rPr kumimoji="1" lang="ko-KR" altLang="en-US" dirty="0"/>
              <a:t> 확인하고 예약하던지</a:t>
            </a:r>
            <a:r>
              <a:rPr kumimoji="1" lang="en-US" altLang="ko-KR" dirty="0"/>
              <a:t>..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377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게다가 </a:t>
            </a:r>
            <a:r>
              <a:rPr kumimoji="1" lang="en-US" altLang="ko-KR" dirty="0"/>
              <a:t>file </a:t>
            </a:r>
            <a:r>
              <a:rPr kumimoji="1" lang="en-US" altLang="ko-KR" dirty="0" err="1"/>
              <a:t>io</a:t>
            </a:r>
            <a:r>
              <a:rPr kumimoji="1" lang="ko-KR" altLang="en-US" dirty="0"/>
              <a:t>와 </a:t>
            </a:r>
            <a:r>
              <a:rPr kumimoji="1" lang="ko-KR" altLang="en-US" dirty="0" err="1"/>
              <a:t>버퍼관리를</a:t>
            </a:r>
            <a:r>
              <a:rPr kumimoji="1" lang="ko-KR" altLang="en-US" dirty="0"/>
              <a:t> 포함하는 </a:t>
            </a:r>
            <a:r>
              <a:rPr kumimoji="1" lang="ko-KR" altLang="en-US" dirty="0" err="1"/>
              <a:t>비싼연산일</a:t>
            </a:r>
            <a:r>
              <a:rPr kumimoji="1" lang="ko-KR" altLang="en-US" dirty="0"/>
              <a:t> 수 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679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d837f0b7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d837f0b7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ko-KR" altLang="en-US" dirty="0" err="1"/>
              <a:t>오버뷰의</a:t>
            </a:r>
            <a:r>
              <a:rPr lang="ko-KR" altLang="en-US" dirty="0"/>
              <a:t> 내용만 다 가져가셔도 </a:t>
            </a:r>
            <a:r>
              <a:rPr lang="ko-KR" altLang="en-US" dirty="0" err="1"/>
              <a:t>좋을듯</a:t>
            </a:r>
            <a:r>
              <a:rPr lang="en-US" altLang="ko-KR" dirty="0"/>
              <a:t>..</a:t>
            </a:r>
            <a:r>
              <a:rPr lang="ko-KR" altLang="en-US" dirty="0"/>
              <a:t> 나머지는 </a:t>
            </a:r>
            <a:r>
              <a:rPr lang="ko-KR" altLang="en-US" dirty="0" err="1"/>
              <a:t>필요할때</a:t>
            </a:r>
            <a:r>
              <a:rPr lang="ko-KR" altLang="en-US" dirty="0"/>
              <a:t> 문서참조하거나 물어보시면 </a:t>
            </a:r>
            <a:r>
              <a:rPr lang="ko-KR" altLang="en-US" dirty="0" err="1"/>
              <a:t>돼염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2.</a:t>
            </a:r>
            <a:r>
              <a:rPr lang="ko-KR" altLang="en-US" dirty="0"/>
              <a:t> 각 오퍼레이션의 너무 </a:t>
            </a:r>
            <a:r>
              <a:rPr lang="ko-KR" altLang="en-US" dirty="0" err="1"/>
              <a:t>디테일한</a:t>
            </a:r>
            <a:r>
              <a:rPr lang="ko-KR" altLang="en-US" dirty="0"/>
              <a:t> 내용은 제외했음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Simple! Safe!</a:t>
            </a:r>
            <a:r>
              <a:rPr kumimoji="1" lang="ko-KR" altLang="en-US" dirty="0"/>
              <a:t> </a:t>
            </a:r>
            <a:r>
              <a:rPr kumimoji="1" lang="en-US" altLang="ko-KR" dirty="0"/>
              <a:t>Fast!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036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말만 거창했지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 단순함 메모리에 캐시를 두고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값을 먼저 변경하는 것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레치도</a:t>
            </a:r>
            <a:r>
              <a:rPr kumimoji="1" lang="ko-KR" altLang="en-US" dirty="0"/>
              <a:t> 짧아지겠지</a:t>
            </a:r>
          </a:p>
        </p:txBody>
      </p:sp>
    </p:spTree>
    <p:extLst>
      <p:ext uri="{BB962C8B-B14F-4D97-AF65-F5344CB8AC3E}">
        <p14:creationId xmlns:p14="http://schemas.microsoft.com/office/powerpoint/2010/main" val="27495368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서버 </a:t>
            </a:r>
            <a:r>
              <a:rPr kumimoji="1" lang="ko-KR" altLang="en-US" dirty="0" err="1"/>
              <a:t>리스타트시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디스크매니저 </a:t>
            </a:r>
            <a:r>
              <a:rPr kumimoji="1" lang="en-US" altLang="ko-KR" dirty="0" err="1"/>
              <a:t>init</a:t>
            </a:r>
            <a:r>
              <a:rPr kumimoji="1" lang="ko-KR" altLang="en-US" dirty="0"/>
              <a:t>시에 </a:t>
            </a:r>
            <a:r>
              <a:rPr kumimoji="1" lang="ko-KR" altLang="en-US" dirty="0" err="1"/>
              <a:t>볼륨헤더</a:t>
            </a:r>
            <a:r>
              <a:rPr kumimoji="1" lang="ko-KR" altLang="en-US" dirty="0"/>
              <a:t> 정보를 바탕으로 로드</a:t>
            </a:r>
            <a:endParaRPr kumimoji="1" lang="en-US" altLang="ko-KR" dirty="0"/>
          </a:p>
          <a:p>
            <a:r>
              <a:rPr kumimoji="1" lang="ko-KR" altLang="en-US" dirty="0"/>
              <a:t>예약하면서 값들 바로바로 변경 </a:t>
            </a:r>
            <a:r>
              <a:rPr kumimoji="1" lang="en-US" altLang="ko-KR" dirty="0"/>
              <a:t>(</a:t>
            </a:r>
            <a:r>
              <a:rPr kumimoji="1" lang="ko-KR" altLang="en-US" dirty="0"/>
              <a:t>캐시가 먼저 변경되므로</a:t>
            </a:r>
            <a:r>
              <a:rPr kumimoji="1" lang="en-US" altLang="ko-KR" dirty="0"/>
              <a:t>)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48321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1779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kumimoji="1" lang="ko-KR" altLang="en-US" dirty="0"/>
              <a:t>사용되는 호흡이 길고 복잡하다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이정도만 보고 넘어가자</a:t>
            </a:r>
            <a:r>
              <a:rPr kumimoji="1" lang="en-US" altLang="ko-KR" dirty="0"/>
              <a:t>.</a:t>
            </a:r>
            <a:r>
              <a:rPr kumimoji="1" lang="ko-KR" altLang="en-US" dirty="0"/>
              <a:t> 자세한 내용은 문서를 참조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볼룸</a:t>
            </a:r>
            <a:r>
              <a:rPr kumimoji="1" lang="ko-KR" altLang="en-US" dirty="0"/>
              <a:t> 확장은 마지막 추가된 볼륨만</a:t>
            </a:r>
          </a:p>
        </p:txBody>
      </p:sp>
    </p:spTree>
    <p:extLst>
      <p:ext uri="{BB962C8B-B14F-4D97-AF65-F5344CB8AC3E}">
        <p14:creationId xmlns:p14="http://schemas.microsoft.com/office/powerpoint/2010/main" val="28847339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주의해야할 부분만 요약</a:t>
            </a:r>
            <a:endParaRPr kumimoji="1" lang="en-US" altLang="ko-KR" dirty="0"/>
          </a:p>
          <a:p>
            <a:r>
              <a:rPr kumimoji="1" lang="ko-KR" altLang="en-US" dirty="0" err="1"/>
              <a:t>커밋시까지</a:t>
            </a:r>
            <a:r>
              <a:rPr kumimoji="1" lang="ko-KR" altLang="en-US" dirty="0"/>
              <a:t> 유보는 해제된 섹터들이 다른 트랜잭션에 의해 사용되지 않게 하기 </a:t>
            </a:r>
            <a:r>
              <a:rPr kumimoji="1" lang="ko-KR" altLang="en-US" dirty="0" err="1"/>
              <a:t>위해서인듯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4866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볼륨 </a:t>
            </a:r>
            <a:r>
              <a:rPr kumimoji="1" lang="ko-KR" altLang="en-US" dirty="0" err="1"/>
              <a:t>추가시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기본크기로</a:t>
            </a:r>
            <a:r>
              <a:rPr kumimoji="1" lang="ko-KR" altLang="en-US" dirty="0"/>
              <a:t> 생성되고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앞서본</a:t>
            </a:r>
            <a:r>
              <a:rPr kumimoji="1" lang="ko-KR" altLang="en-US" dirty="0"/>
              <a:t> 예약과정에서 공간이 더 필요할 경우 마지막 추가한 볼륨을 확장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(extension = </a:t>
            </a:r>
            <a:r>
              <a:rPr kumimoji="1" lang="en-US" altLang="ko-KR" dirty="0" err="1"/>
              <a:t>expension</a:t>
            </a:r>
            <a:r>
              <a:rPr kumimoji="1" lang="en-US" altLang="ko-KR" dirty="0"/>
              <a:t> + add volume)</a:t>
            </a:r>
          </a:p>
          <a:p>
            <a:r>
              <a:rPr kumimoji="1" lang="ko-KR" altLang="en-US" dirty="0"/>
              <a:t>다 확장되면 새로운 볼륨 생성</a:t>
            </a:r>
            <a:endParaRPr kumimoji="1" lang="en-US" altLang="ko-KR" dirty="0"/>
          </a:p>
          <a:p>
            <a:r>
              <a:rPr kumimoji="1" lang="ko-KR" altLang="en-US" dirty="0"/>
              <a:t>또 하나 있다면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sys_op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수행된다는 것</a:t>
            </a:r>
            <a:r>
              <a:rPr kumimoji="1" lang="en-US" altLang="ko-KR" dirty="0"/>
              <a:t>?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트랜잭션내에서 수행되지만 트랜잭션이 완료되기전에 먼저 </a:t>
            </a:r>
            <a:r>
              <a:rPr kumimoji="1" lang="ko-KR" altLang="en-US" dirty="0" err="1"/>
              <a:t>커밋된다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9893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d837f0b7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d837f0b7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861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d837f0b7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d837f0b7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볼륨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Volume):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볼륨은 데이터 볼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륨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로그 볼륨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백업 볼륨 등 여러 종류가 있지만 앞으로 언급하는 볼륨은 모두 </a:t>
            </a:r>
            <a:r>
              <a:rPr lang="en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Index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와 </a:t>
            </a:r>
            <a:r>
              <a:rPr lang="en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Heap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등이 담기는 데이터 볼륨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혹은 디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스크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볼륨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가리키는 것으로 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파일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File):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파일은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섹터단위로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볼륨의 공간을 예약하고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필요에 따라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섹터내의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페이지를 할당하여 사용한다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각각의 파일은 하나의 테 이블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하나의 인덱스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나중에 이야기할 파일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트래커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File Tracker)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등의 정보를 담는다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페이지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Page):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큐브리드에는 로그페이지와 데이터페이지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두종류가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있지만 여기서는 데이터페이지만을 가리키는 것으로 한 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페이지는 메모리로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로드되면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버퍼매니저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Buffer Manager)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 사용되는 </a:t>
            </a:r>
            <a:r>
              <a:rPr lang="en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Page Buffer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와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매핑된다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lang="ko-KR" altLang="en-US" dirty="0">
              <a:effectLst/>
            </a:endParaRPr>
          </a:p>
          <a:p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섹터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Sector):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페이지 단위 로 관리하는 것은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자원소모가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심하므로 묶음인 섹터로 일차적인 관리를 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9738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볼륨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Volume):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볼륨은 데이터 볼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륨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로그 볼륨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백업 볼륨 등 여러 종류가 있지만 앞으로 언급하는 볼륨은 모두 </a:t>
            </a:r>
            <a:r>
              <a:rPr lang="en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Index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와 </a:t>
            </a:r>
            <a:r>
              <a:rPr lang="en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Heap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등이 담기는 데이터 볼륨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혹은 디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스크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볼륨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가리키는 것으로 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파일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File):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파일은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섹터단위로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볼륨의 공간을 예약하고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필요에 따라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섹터내의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페이지를 할당하여 사용한다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각각의 파일은 하나의 테 이블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하나의 인덱스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나중에 이야기할 파일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트래커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File Tracker)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등의 정보를 담는다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페이지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Page):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큐브리드에는 로그페이지와 데이터페이지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두종류가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있지만 여기서는 데이터페이지만을 가리키는 것으로 한 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페이지는 메모리로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로드되면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버퍼매니저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Buffer Manager)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 사용되는 </a:t>
            </a:r>
            <a:r>
              <a:rPr lang="en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Page Buffer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와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매핑된다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lang="ko-KR" altLang="en-US" dirty="0">
              <a:effectLst/>
            </a:endParaRPr>
          </a:p>
          <a:p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섹터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Sector):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페이지 단위 로 관리하는 것은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자원소모가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심하므로 묶음인 섹터로 일차적인 관리를 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047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볼륨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Volume):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큐브리드에서 사용하는 </a:t>
            </a:r>
            <a:r>
              <a:rPr lang="en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제공하는 파일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open()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시스템콜을 통해 생성하는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말한다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볼륨은 데이터 볼 륨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로그 볼륨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백업 볼륨 등 여러 종류가 있지만 앞으로 언급하는 볼륨은 모두 </a:t>
            </a:r>
            <a:r>
              <a:rPr lang="en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Index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와 </a:t>
            </a:r>
            <a:r>
              <a:rPr lang="en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Heap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등이 담기는 데이터 볼륨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혹은 디 스크 볼륨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가리키는 것으로 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페이지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Page):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페이지는 고정된 크기의 연속적인 데이터 블록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block)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으로 큐브리드가 스토리지를 관리할 때 사용하는 가장 작은 단위이다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큐브리드에는 로그페이지와 데이터페이지 두종류가 있지만 여기서는 데이터페이지만을 가리키는 것으로 한 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페이지는 메모리로 로드되면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버퍼매니저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Buffer Manager)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 사용되는 </a:t>
            </a:r>
            <a:r>
              <a:rPr lang="en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Page Buffer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와 매핑된다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lang="ko-KR" altLang="en-US" dirty="0">
              <a:effectLst/>
            </a:endParaRPr>
          </a:p>
          <a:p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섹터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Sector):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큐브리드가 스토리지를 다룰 때 사용하는 또 다른 단위로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64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개의 페이지들의 묶음을 이야기한다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페이지 단위 로 관리하는 것은 자원소모가 심하므로 묶음인 섹터로 일차적인 관리를 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파일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File):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큐브리드에서 이야기하는 파일이란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제공하는 파일이 아닌 특정 목적을 위해 예약된 섹터들의 묶음을 말한 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파일은 섹터단위로 볼륨의 공간을 예약하고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필요에 따라 섹터내의 페이지를 할당하여 사용한다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각각의 파일은 하나의 테 이블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하나의 인덱스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나중에 이야기할 파일 트래커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File Tracker)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등의 정보를 담는다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lang="ko-KR" altLang="en-US" dirty="0">
              <a:effectLst/>
            </a:endParaRPr>
          </a:p>
          <a:p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섹터 예약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Reservation):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볼륨의 섹터를 사용하기로 하는 행위를 말한다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반대로 사용을 중지하고 반납하는 행위를 섹터 예약 해제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Unreservation)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이라고 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페이지 할당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Allocation):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파일에서 예약한 섹터중 한 페이지를 사용하기로 하는 행위를 말한다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반대로 사용을 중지하고 반납 하는 행위를 페이지 할당해제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Deallocation)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라고 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lang="ko-KR" altLang="en-US" dirty="0">
              <a:effectLst/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882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앞으로 말하는 파일은 기본적으로 이 파일이다</a:t>
            </a:r>
            <a:r>
              <a:rPr kumimoji="1"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.</a:t>
            </a:r>
            <a:r>
              <a:rPr kumimoji="1"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kumimoji="1"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OS</a:t>
            </a:r>
            <a:r>
              <a:rPr kumimoji="1"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파일은 </a:t>
            </a:r>
            <a:r>
              <a:rPr kumimoji="1"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OS</a:t>
            </a:r>
            <a:r>
              <a:rPr kumimoji="1"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파일이라고 이야기 </a:t>
            </a:r>
            <a:r>
              <a:rPr kumimoji="1"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할것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851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로지컬한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것이다라는건</a:t>
            </a:r>
            <a:r>
              <a:rPr kumimoji="1" lang="ko-KR" altLang="en-US" dirty="0"/>
              <a:t> 제가 분석한 내용을 토대로 </a:t>
            </a:r>
            <a:r>
              <a:rPr kumimoji="1" lang="ko-KR" altLang="en-US" dirty="0" err="1"/>
              <a:t>정의한것</a:t>
            </a:r>
            <a:r>
              <a:rPr kumimoji="1" lang="en-US" altLang="ko-KR" dirty="0"/>
              <a:t>.</a:t>
            </a:r>
          </a:p>
          <a:p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디스크 매니저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볼륨공간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전체를 관리하며 섹터들의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예약여부를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트래킹한다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섹터들의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예약관리가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주역할이며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모든 섹터가 다 예약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돼었을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경우 볼륨의 크기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파일의 크기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늘리거나 볼륨의 수를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늘림으로서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추가적인 섹터를 확보한다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디스크매니저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관련함수들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은 </a:t>
            </a:r>
            <a:r>
              <a:rPr lang="en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disk_* prefix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 시작한다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lang="ko-KR" altLang="en-US" dirty="0">
              <a:effectLst/>
            </a:endParaRPr>
          </a:p>
          <a:p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파일매니저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큐브리드의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내부파일들을 관리하며 디스크매니저로부터 섹터들을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할당받고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파일 내에서의 페이지할당여부를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트래킹한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페이지들의 할당 관리가 주 역할이며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모든 페이지를 할당하여 추가적인 공간이 필요할 경우 디스크 매니저에게 추가적인 섹터를 요청한다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파일매니저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관련 함수들은 </a:t>
            </a:r>
            <a:r>
              <a:rPr lang="en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file_* prefix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 시작한다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lang="ko-KR" altLang="en-US" dirty="0">
              <a:effectLst/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005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ko-KR" altLang="en-US" dirty="0"/>
              <a:t>타입이 안에 담기는 데이터가 임시인지 영구인지를 말해주지 않는다</a:t>
            </a:r>
            <a:r>
              <a:rPr lang="en-US" altLang="ko-KR" dirty="0"/>
              <a:t>.</a:t>
            </a:r>
            <a:r>
              <a:rPr lang="ko-KR" altLang="en-US" dirty="0"/>
              <a:t> 파일이 특징을 가지고 이게 </a:t>
            </a:r>
            <a:r>
              <a:rPr lang="en-US" altLang="ko-KR" dirty="0"/>
              <a:t>purpose</a:t>
            </a:r>
            <a:r>
              <a:rPr lang="ko-KR" altLang="en-US" dirty="0" err="1"/>
              <a:t>를</a:t>
            </a:r>
            <a:r>
              <a:rPr lang="ko-KR" altLang="en-US" dirty="0"/>
              <a:t> 가지고 볼륨에 배정</a:t>
            </a:r>
            <a:endParaRPr lang="en-US" altLang="ko-KR" dirty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ko-KR" altLang="en-US" dirty="0" err="1"/>
              <a:t>임시파일은</a:t>
            </a:r>
            <a:r>
              <a:rPr lang="ko-KR" altLang="en-US" dirty="0"/>
              <a:t> 사용하는 순간에만 유효 하면 되므로 </a:t>
            </a:r>
            <a:r>
              <a:rPr lang="ko-KR" altLang="en-US" dirty="0" err="1"/>
              <a:t>영구파일에</a:t>
            </a:r>
            <a:r>
              <a:rPr lang="ko-KR" altLang="en-US" dirty="0"/>
              <a:t> 비해 </a:t>
            </a:r>
            <a:r>
              <a:rPr lang="ko-KR" altLang="en-US" dirty="0" err="1"/>
              <a:t>연산자체도</a:t>
            </a:r>
            <a:r>
              <a:rPr lang="ko-KR" altLang="en-US" dirty="0"/>
              <a:t> 단순하고 관리 오버헤드도 적다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kumimoji="1" lang="ko-KR" altLang="en-US" dirty="0"/>
              <a:t>연산을 자세히 다루지는 </a:t>
            </a:r>
            <a:r>
              <a:rPr kumimoji="1" lang="ko-KR" altLang="en-US" dirty="0" err="1"/>
              <a:t>않을거다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필요하실때</a:t>
            </a:r>
            <a:r>
              <a:rPr kumimoji="1" lang="ko-KR" altLang="en-US" dirty="0"/>
              <a:t> 문서나 코드를 참조하시라</a:t>
            </a:r>
          </a:p>
        </p:txBody>
      </p:sp>
    </p:spTree>
    <p:extLst>
      <p:ext uri="{BB962C8B-B14F-4D97-AF65-F5344CB8AC3E}">
        <p14:creationId xmlns:p14="http://schemas.microsoft.com/office/powerpoint/2010/main" val="2931893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5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0" y="992770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204968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/>
            </a:lvl1pPr>
            <a:lvl2pPr lvl="1">
              <a:buNone/>
              <a:defRPr sz="1200"/>
            </a:lvl2pPr>
            <a:lvl3pPr lvl="2">
              <a:buNone/>
              <a:defRPr sz="1200"/>
            </a:lvl3pPr>
            <a:lvl4pPr lvl="3">
              <a:buNone/>
              <a:defRPr sz="1200"/>
            </a:lvl4pPr>
            <a:lvl5pPr lvl="4">
              <a:buNone/>
              <a:defRPr sz="1200"/>
            </a:lvl5pPr>
            <a:lvl6pPr lvl="5">
              <a:buNone/>
              <a:defRPr sz="1200"/>
            </a:lvl6pPr>
            <a:lvl7pPr lvl="6">
              <a:buNone/>
              <a:defRPr sz="1200"/>
            </a:lvl7pPr>
            <a:lvl8pPr lvl="7">
              <a:buNone/>
              <a:defRPr sz="1200"/>
            </a:lvl8pPr>
            <a:lvl9pPr lvl="8"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2"/>
          </p:nvPr>
        </p:nvSpPr>
        <p:spPr>
          <a:xfrm>
            <a:off x="311711" y="6217625"/>
            <a:ext cx="32979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chemeClr val="dk2"/>
                </a:solidFill>
              </a:defRPr>
            </a:lvl1pPr>
            <a:lvl2pPr lvl="1" rtl="0">
              <a:buNone/>
              <a:defRPr sz="1000">
                <a:solidFill>
                  <a:schemeClr val="dk2"/>
                </a:solidFill>
              </a:defRPr>
            </a:lvl2pPr>
            <a:lvl3pPr lvl="2" rtl="0">
              <a:buNone/>
              <a:defRPr sz="1000">
                <a:solidFill>
                  <a:schemeClr val="dk2"/>
                </a:solidFill>
              </a:defRPr>
            </a:lvl3pPr>
            <a:lvl4pPr lvl="3" rtl="0">
              <a:buNone/>
              <a:defRPr sz="1000">
                <a:solidFill>
                  <a:schemeClr val="dk2"/>
                </a:solidFill>
              </a:defRPr>
            </a:lvl4pPr>
            <a:lvl5pPr lvl="4" rtl="0">
              <a:buNone/>
              <a:defRPr sz="1000">
                <a:solidFill>
                  <a:schemeClr val="dk2"/>
                </a:solidFill>
              </a:defRPr>
            </a:lvl5pPr>
            <a:lvl6pPr lvl="5" rtl="0">
              <a:buNone/>
              <a:defRPr sz="1000">
                <a:solidFill>
                  <a:schemeClr val="dk2"/>
                </a:solidFill>
              </a:defRPr>
            </a:lvl6pPr>
            <a:lvl7pPr lvl="6" rtl="0">
              <a:buNone/>
              <a:defRPr sz="1000">
                <a:solidFill>
                  <a:schemeClr val="dk2"/>
                </a:solidFill>
              </a:defRPr>
            </a:lvl7pPr>
            <a:lvl8pPr lvl="7" rtl="0">
              <a:buNone/>
              <a:defRPr sz="1000">
                <a:solidFill>
                  <a:schemeClr val="dk2"/>
                </a:solidFill>
              </a:defRPr>
            </a:lvl8pPr>
            <a:lvl9pPr lvl="8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algn="l"/>
            <a:r>
              <a:rPr lang="en" altLang="ko" dirty="0"/>
              <a:t>© 20</a:t>
            </a:r>
            <a:r>
              <a:rPr lang="en-US" altLang="ko" dirty="0"/>
              <a:t>2</a:t>
            </a:r>
            <a:r>
              <a:rPr lang="en-US" altLang="ko-KR" dirty="0"/>
              <a:t>0</a:t>
            </a:r>
            <a:r>
              <a:rPr lang="en" altLang="ko" dirty="0"/>
              <a:t> CUBRID Co., Ltd. All rights reserved.</a:t>
            </a:r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24" name="Google Shape;24;p4"/>
          <p:cNvCxnSpPr/>
          <p:nvPr/>
        </p:nvCxnSpPr>
        <p:spPr>
          <a:xfrm>
            <a:off x="448975" y="1232500"/>
            <a:ext cx="8125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94873" y="637375"/>
            <a:ext cx="1679902" cy="52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sldNum" idx="2"/>
          </p:nvPr>
        </p:nvSpPr>
        <p:spPr>
          <a:xfrm>
            <a:off x="311711" y="6217625"/>
            <a:ext cx="32979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chemeClr val="dk2"/>
                </a:solidFill>
              </a:defRPr>
            </a:lvl1pPr>
            <a:lvl2pPr lvl="1" rtl="0">
              <a:buNone/>
              <a:defRPr sz="1000">
                <a:solidFill>
                  <a:schemeClr val="dk2"/>
                </a:solidFill>
              </a:defRPr>
            </a:lvl2pPr>
            <a:lvl3pPr lvl="2" rtl="0">
              <a:buNone/>
              <a:defRPr sz="1000">
                <a:solidFill>
                  <a:schemeClr val="dk2"/>
                </a:solidFill>
              </a:defRPr>
            </a:lvl3pPr>
            <a:lvl4pPr lvl="3" rtl="0">
              <a:buNone/>
              <a:defRPr sz="1000">
                <a:solidFill>
                  <a:schemeClr val="dk2"/>
                </a:solidFill>
              </a:defRPr>
            </a:lvl4pPr>
            <a:lvl5pPr lvl="4" rtl="0">
              <a:buNone/>
              <a:defRPr sz="1000">
                <a:solidFill>
                  <a:schemeClr val="dk2"/>
                </a:solidFill>
              </a:defRPr>
            </a:lvl5pPr>
            <a:lvl6pPr lvl="5" rtl="0">
              <a:buNone/>
              <a:defRPr sz="1000">
                <a:solidFill>
                  <a:schemeClr val="dk2"/>
                </a:solidFill>
              </a:defRPr>
            </a:lvl6pPr>
            <a:lvl7pPr lvl="6" rtl="0">
              <a:buNone/>
              <a:defRPr sz="1000">
                <a:solidFill>
                  <a:schemeClr val="dk2"/>
                </a:solidFill>
              </a:defRPr>
            </a:lvl7pPr>
            <a:lvl8pPr lvl="7" rtl="0">
              <a:buNone/>
              <a:defRPr sz="1000">
                <a:solidFill>
                  <a:schemeClr val="dk2"/>
                </a:solidFill>
              </a:defRPr>
            </a:lvl8pPr>
            <a:lvl9pPr lvl="8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algn="l"/>
            <a:r>
              <a:rPr lang="en" altLang="ko" dirty="0"/>
              <a:t>© 20</a:t>
            </a:r>
            <a:r>
              <a:rPr lang="en-US" altLang="ko" dirty="0"/>
              <a:t>2</a:t>
            </a:r>
            <a:r>
              <a:rPr lang="en-US" altLang="ko-KR" dirty="0"/>
              <a:t>0</a:t>
            </a:r>
            <a:r>
              <a:rPr lang="en" altLang="ko" dirty="0"/>
              <a:t> CUBRID Co., Ltd. All rights reserved.</a:t>
            </a:r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448975" y="1232500"/>
            <a:ext cx="8125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" name="Google Shape;3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94873" y="637375"/>
            <a:ext cx="1679902" cy="52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>
            <a:spLocks noGrp="1"/>
          </p:cNvSpPr>
          <p:nvPr>
            <p:ph type="sldNum" idx="3"/>
          </p:nvPr>
        </p:nvSpPr>
        <p:spPr>
          <a:xfrm>
            <a:off x="311711" y="6217625"/>
            <a:ext cx="32979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chemeClr val="dk2"/>
                </a:solidFill>
              </a:defRPr>
            </a:lvl1pPr>
            <a:lvl2pPr lvl="1" rtl="0">
              <a:buNone/>
              <a:defRPr sz="1000">
                <a:solidFill>
                  <a:schemeClr val="dk2"/>
                </a:solidFill>
              </a:defRPr>
            </a:lvl2pPr>
            <a:lvl3pPr lvl="2" rtl="0">
              <a:buNone/>
              <a:defRPr sz="1000">
                <a:solidFill>
                  <a:schemeClr val="dk2"/>
                </a:solidFill>
              </a:defRPr>
            </a:lvl3pPr>
            <a:lvl4pPr lvl="3" rtl="0">
              <a:buNone/>
              <a:defRPr sz="1000">
                <a:solidFill>
                  <a:schemeClr val="dk2"/>
                </a:solidFill>
              </a:defRPr>
            </a:lvl4pPr>
            <a:lvl5pPr lvl="4" rtl="0">
              <a:buNone/>
              <a:defRPr sz="1000">
                <a:solidFill>
                  <a:schemeClr val="dk2"/>
                </a:solidFill>
              </a:defRPr>
            </a:lvl5pPr>
            <a:lvl6pPr lvl="5" rtl="0">
              <a:buNone/>
              <a:defRPr sz="1000">
                <a:solidFill>
                  <a:schemeClr val="dk2"/>
                </a:solidFill>
              </a:defRPr>
            </a:lvl6pPr>
            <a:lvl7pPr lvl="6" rtl="0">
              <a:buNone/>
              <a:defRPr sz="1000">
                <a:solidFill>
                  <a:schemeClr val="dk2"/>
                </a:solidFill>
              </a:defRPr>
            </a:lvl7pPr>
            <a:lvl8pPr lvl="7" rtl="0">
              <a:buNone/>
              <a:defRPr sz="1000">
                <a:solidFill>
                  <a:schemeClr val="dk2"/>
                </a:solidFill>
              </a:defRPr>
            </a:lvl8pPr>
            <a:lvl9pPr lvl="8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algn="l"/>
            <a:r>
              <a:rPr lang="en" altLang="ko" dirty="0"/>
              <a:t>© 20</a:t>
            </a:r>
            <a:r>
              <a:rPr lang="en-US" altLang="ko" dirty="0"/>
              <a:t>2</a:t>
            </a:r>
            <a:r>
              <a:rPr lang="en-US" altLang="ko-KR" dirty="0"/>
              <a:t>0</a:t>
            </a:r>
            <a:r>
              <a:rPr lang="en" altLang="ko" dirty="0"/>
              <a:t> CUBRID Co., Ltd. All rights reserved.</a:t>
            </a:r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593375"/>
            <a:ext cx="6537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38" name="Google Shape;38;p6"/>
          <p:cNvCxnSpPr/>
          <p:nvPr/>
        </p:nvCxnSpPr>
        <p:spPr>
          <a:xfrm>
            <a:off x="448975" y="1232500"/>
            <a:ext cx="8125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94873" y="637375"/>
            <a:ext cx="1679902" cy="52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sldNum" idx="2"/>
          </p:nvPr>
        </p:nvSpPr>
        <p:spPr>
          <a:xfrm>
            <a:off x="311711" y="6217625"/>
            <a:ext cx="32979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chemeClr val="dk2"/>
                </a:solidFill>
              </a:defRPr>
            </a:lvl1pPr>
            <a:lvl2pPr lvl="1" rtl="0">
              <a:buNone/>
              <a:defRPr sz="1000">
                <a:solidFill>
                  <a:schemeClr val="dk2"/>
                </a:solidFill>
              </a:defRPr>
            </a:lvl2pPr>
            <a:lvl3pPr lvl="2" rtl="0">
              <a:buNone/>
              <a:defRPr sz="1000">
                <a:solidFill>
                  <a:schemeClr val="dk2"/>
                </a:solidFill>
              </a:defRPr>
            </a:lvl3pPr>
            <a:lvl4pPr lvl="3" rtl="0">
              <a:buNone/>
              <a:defRPr sz="1000">
                <a:solidFill>
                  <a:schemeClr val="dk2"/>
                </a:solidFill>
              </a:defRPr>
            </a:lvl4pPr>
            <a:lvl5pPr lvl="4" rtl="0">
              <a:buNone/>
              <a:defRPr sz="1000">
                <a:solidFill>
                  <a:schemeClr val="dk2"/>
                </a:solidFill>
              </a:defRPr>
            </a:lvl5pPr>
            <a:lvl6pPr lvl="5" rtl="0">
              <a:buNone/>
              <a:defRPr sz="1000">
                <a:solidFill>
                  <a:schemeClr val="dk2"/>
                </a:solidFill>
              </a:defRPr>
            </a:lvl6pPr>
            <a:lvl7pPr lvl="6" rtl="0">
              <a:buNone/>
              <a:defRPr sz="1000">
                <a:solidFill>
                  <a:schemeClr val="dk2"/>
                </a:solidFill>
              </a:defRPr>
            </a:lvl7pPr>
            <a:lvl8pPr lvl="7" rtl="0">
              <a:buNone/>
              <a:defRPr sz="1000">
                <a:solidFill>
                  <a:schemeClr val="dk2"/>
                </a:solidFill>
              </a:defRPr>
            </a:lvl8pPr>
            <a:lvl9pPr lvl="8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algn="l"/>
            <a:r>
              <a:rPr lang="en" altLang="ko" dirty="0"/>
              <a:t>© 20</a:t>
            </a:r>
            <a:r>
              <a:rPr lang="en-US" altLang="ko" dirty="0"/>
              <a:t>2</a:t>
            </a:r>
            <a:r>
              <a:rPr lang="en-US" altLang="ko-KR" dirty="0"/>
              <a:t>0</a:t>
            </a:r>
            <a:r>
              <a:rPr lang="en" altLang="ko" dirty="0"/>
              <a:t> CUBRID Co., Ltd. All rights reserved.</a:t>
            </a:r>
            <a:endParaRPr lang="e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3"/>
          </p:nvPr>
        </p:nvSpPr>
        <p:spPr>
          <a:xfrm>
            <a:off x="311711" y="6217625"/>
            <a:ext cx="32979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chemeClr val="dk2"/>
                </a:solidFill>
              </a:defRPr>
            </a:lvl1pPr>
            <a:lvl2pPr lvl="1" rtl="0">
              <a:buNone/>
              <a:defRPr sz="1000">
                <a:solidFill>
                  <a:schemeClr val="dk2"/>
                </a:solidFill>
              </a:defRPr>
            </a:lvl2pPr>
            <a:lvl3pPr lvl="2" rtl="0">
              <a:buNone/>
              <a:defRPr sz="1000">
                <a:solidFill>
                  <a:schemeClr val="dk2"/>
                </a:solidFill>
              </a:defRPr>
            </a:lvl3pPr>
            <a:lvl4pPr lvl="3" rtl="0">
              <a:buNone/>
              <a:defRPr sz="1000">
                <a:solidFill>
                  <a:schemeClr val="dk2"/>
                </a:solidFill>
              </a:defRPr>
            </a:lvl4pPr>
            <a:lvl5pPr lvl="4" rtl="0">
              <a:buNone/>
              <a:defRPr sz="1000">
                <a:solidFill>
                  <a:schemeClr val="dk2"/>
                </a:solidFill>
              </a:defRPr>
            </a:lvl5pPr>
            <a:lvl6pPr lvl="5" rtl="0">
              <a:buNone/>
              <a:defRPr sz="1000">
                <a:solidFill>
                  <a:schemeClr val="dk2"/>
                </a:solidFill>
              </a:defRPr>
            </a:lvl6pPr>
            <a:lvl7pPr lvl="6" rtl="0">
              <a:buNone/>
              <a:defRPr sz="1000">
                <a:solidFill>
                  <a:schemeClr val="dk2"/>
                </a:solidFill>
              </a:defRPr>
            </a:lvl7pPr>
            <a:lvl8pPr lvl="7" rtl="0">
              <a:buNone/>
              <a:defRPr sz="1000">
                <a:solidFill>
                  <a:schemeClr val="dk2"/>
                </a:solidFill>
              </a:defRPr>
            </a:lvl8pPr>
            <a:lvl9pPr lvl="8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algn="l"/>
            <a:r>
              <a:rPr lang="en" altLang="ko" dirty="0"/>
              <a:t>© 20</a:t>
            </a:r>
            <a:r>
              <a:rPr lang="en-US" altLang="ko" dirty="0"/>
              <a:t>2</a:t>
            </a:r>
            <a:r>
              <a:rPr lang="en-US" altLang="ko-KR" dirty="0"/>
              <a:t>0</a:t>
            </a:r>
            <a:r>
              <a:rPr lang="en" altLang="ko" dirty="0"/>
              <a:t> CUBRID Co., Ltd. All rights reserved.</a:t>
            </a:r>
            <a:endParaRPr lang="e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5313848"/>
            <a:ext cx="9144001" cy="154415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2"/>
          </p:nvPr>
        </p:nvSpPr>
        <p:spPr>
          <a:xfrm>
            <a:off x="311711" y="6217625"/>
            <a:ext cx="3297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chemeClr val="dk2"/>
                </a:solidFill>
              </a:defRPr>
            </a:lvl1pPr>
            <a:lvl2pPr lvl="1" rtl="0">
              <a:buNone/>
              <a:defRPr sz="1000">
                <a:solidFill>
                  <a:schemeClr val="dk2"/>
                </a:solidFill>
              </a:defRPr>
            </a:lvl2pPr>
            <a:lvl3pPr lvl="2" rtl="0">
              <a:buNone/>
              <a:defRPr sz="1000">
                <a:solidFill>
                  <a:schemeClr val="dk2"/>
                </a:solidFill>
              </a:defRPr>
            </a:lvl3pPr>
            <a:lvl4pPr lvl="3" rtl="0">
              <a:buNone/>
              <a:defRPr sz="1000">
                <a:solidFill>
                  <a:schemeClr val="dk2"/>
                </a:solidFill>
              </a:defRPr>
            </a:lvl4pPr>
            <a:lvl5pPr lvl="4" rtl="0">
              <a:buNone/>
              <a:defRPr sz="1000">
                <a:solidFill>
                  <a:schemeClr val="dk2"/>
                </a:solidFill>
              </a:defRPr>
            </a:lvl5pPr>
            <a:lvl6pPr lvl="5" rtl="0">
              <a:buNone/>
              <a:defRPr sz="1000">
                <a:solidFill>
                  <a:schemeClr val="dk2"/>
                </a:solidFill>
              </a:defRPr>
            </a:lvl6pPr>
            <a:lvl7pPr lvl="6" rtl="0">
              <a:buNone/>
              <a:defRPr sz="1000">
                <a:solidFill>
                  <a:schemeClr val="dk2"/>
                </a:solidFill>
              </a:defRPr>
            </a:lvl7pPr>
            <a:lvl8pPr lvl="7" rtl="0">
              <a:buNone/>
              <a:defRPr sz="1000">
                <a:solidFill>
                  <a:schemeClr val="dk2"/>
                </a:solidFill>
              </a:defRPr>
            </a:lvl8pPr>
            <a:lvl9pPr lvl="8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© 20</a:t>
            </a:r>
            <a:r>
              <a:rPr lang="en-US" altLang="ko" dirty="0"/>
              <a:t>2</a:t>
            </a:r>
            <a:r>
              <a:rPr lang="en-US" altLang="ko-KR" dirty="0"/>
              <a:t>0</a:t>
            </a:r>
            <a:r>
              <a:rPr lang="ko" dirty="0"/>
              <a:t> CUBRID Co., Ltd. All rights reserved.</a:t>
            </a: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311700" y="992770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CUBRID </a:t>
            </a:r>
            <a:r>
              <a:rPr lang="en-US" dirty="0" smtClean="0"/>
              <a:t>Volume</a:t>
            </a:r>
            <a:endParaRPr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311700" y="204968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코드분석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김재은 선임 연구원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DE23F7-49AB-444C-9E14-833E09EA7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Volume Purpose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FC5935D-D13E-E04A-AD4B-88160C6971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10</a:t>
            </a:fld>
            <a:endParaRPr lang="ko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A64C788-6065-E349-9EAB-73E1A33CA12D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algn="l"/>
            <a:r>
              <a:rPr lang="en" altLang="ko"/>
              <a:t>© 20</a:t>
            </a:r>
            <a:r>
              <a:rPr lang="en-US" altLang="ko"/>
              <a:t>2</a:t>
            </a:r>
            <a:r>
              <a:rPr lang="en-US" altLang="ko-KR"/>
              <a:t>0</a:t>
            </a:r>
            <a:r>
              <a:rPr lang="en" altLang="ko"/>
              <a:t> CUBRID Co., Ltd. All rights reserved.</a:t>
            </a:r>
            <a:endParaRPr lang="en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06747F8-BEC5-414B-A050-D950B48CF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91" y="1963106"/>
            <a:ext cx="7573617" cy="389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7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ED04937-A1F7-984A-BB00-F100A14FA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91" y="1963106"/>
            <a:ext cx="7573617" cy="389361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DE23F7-49AB-444C-9E14-833E09EA7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Volume Purpose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FC5935D-D13E-E04A-AD4B-88160C6971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11</a:t>
            </a:fld>
            <a:endParaRPr lang="ko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A64C788-6065-E349-9EAB-73E1A33CA12D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algn="l"/>
            <a:r>
              <a:rPr lang="en" altLang="ko"/>
              <a:t>© 20</a:t>
            </a:r>
            <a:r>
              <a:rPr lang="en-US" altLang="ko"/>
              <a:t>2</a:t>
            </a:r>
            <a:r>
              <a:rPr lang="en-US" altLang="ko-KR"/>
              <a:t>0</a:t>
            </a:r>
            <a:r>
              <a:rPr lang="en" altLang="ko"/>
              <a:t> CUBRID Co., Ltd. All rights reserved.</a:t>
            </a:r>
            <a:endParaRPr lang="e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957EA28-A757-9F4C-91FF-B95D09962364}"/>
              </a:ext>
            </a:extLst>
          </p:cNvPr>
          <p:cNvSpPr txBox="1"/>
          <p:nvPr/>
        </p:nvSpPr>
        <p:spPr>
          <a:xfrm>
            <a:off x="1960661" y="5048069"/>
            <a:ext cx="5406887" cy="73866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Quiz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테이블 데이터는 어디에 저장될 수 있을까</a:t>
            </a:r>
            <a:r>
              <a:rPr kumimoji="1" lang="en-US" altLang="ko-KR" dirty="0"/>
              <a:t>?</a:t>
            </a:r>
          </a:p>
          <a:p>
            <a:pPr marL="342900" indent="-342900">
              <a:buAutoNum type="arabicPeriod"/>
            </a:pPr>
            <a:r>
              <a:rPr kumimoji="1" lang="ko-KR" altLang="en-US" dirty="0" err="1"/>
              <a:t>쿼리결과는</a:t>
            </a:r>
            <a:r>
              <a:rPr kumimoji="1" lang="ko-KR" altLang="en-US" dirty="0"/>
              <a:t> 어디에 저장될 수 있을까</a:t>
            </a:r>
            <a:r>
              <a:rPr kumimoji="1"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5609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Disk Manager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altLang="ko"/>
              <a:t>12</a:t>
            </a:fld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2"/>
          </p:nvPr>
        </p:nvSpPr>
        <p:spPr>
          <a:xfrm>
            <a:off x="311711" y="6217625"/>
            <a:ext cx="32979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dirty="0"/>
              <a:t>© 20</a:t>
            </a:r>
            <a:r>
              <a:rPr lang="en-US" altLang="ko" dirty="0"/>
              <a:t>2</a:t>
            </a:r>
            <a:r>
              <a:rPr lang="en-US" altLang="ko-KR" dirty="0"/>
              <a:t>0</a:t>
            </a:r>
            <a:r>
              <a:rPr lang="ko" dirty="0"/>
              <a:t> CUBRID Co., Ltd. All rights reserved.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1309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34C5D9B-621C-4444-9731-582E147A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Volume Format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5F693E6-1350-1441-92C3-46BFC7D9CD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13</a:t>
            </a:fld>
            <a:endParaRPr lang="ko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E0790FE-2F1B-904D-AB79-7426A1D76FA7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algn="l"/>
            <a:r>
              <a:rPr lang="en" altLang="ko"/>
              <a:t>© 20</a:t>
            </a:r>
            <a:r>
              <a:rPr lang="en-US" altLang="ko"/>
              <a:t>2</a:t>
            </a:r>
            <a:r>
              <a:rPr lang="en-US" altLang="ko-KR"/>
              <a:t>0</a:t>
            </a:r>
            <a:r>
              <a:rPr lang="en" altLang="ko"/>
              <a:t> CUBRID Co., Ltd. All rights reserved.</a:t>
            </a:r>
            <a:endParaRPr lang="en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246F910-002E-1F47-8B1E-46E590460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419" y="2090912"/>
            <a:ext cx="6505161" cy="146809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B410751-426A-2048-8DFC-15412FFFF0FF}"/>
              </a:ext>
            </a:extLst>
          </p:cNvPr>
          <p:cNvSpPr/>
          <p:nvPr/>
        </p:nvSpPr>
        <p:spPr>
          <a:xfrm>
            <a:off x="874643" y="4033043"/>
            <a:ext cx="73947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E2328"/>
                </a:solidFill>
                <a:latin typeface="NanumGothicBold" panose="020D0604000000000000" pitchFamily="34" charset="-127"/>
                <a:ea typeface="NanumGothicBold" panose="020D0604000000000000" pitchFamily="34" charset="-127"/>
              </a:rPr>
              <a:t>볼륨 헤더 페이지 </a:t>
            </a:r>
            <a:r>
              <a:rPr lang="en-US" altLang="ko-KR" dirty="0">
                <a:solidFill>
                  <a:srgbClr val="1E2328"/>
                </a:solidFill>
                <a:latin typeface="NanumGothicBold" panose="020D0604000000000000" pitchFamily="34" charset="-127"/>
                <a:ea typeface="NanumGothicBold" panose="020D0604000000000000" pitchFamily="34" charset="-127"/>
              </a:rPr>
              <a:t>(</a:t>
            </a:r>
            <a:r>
              <a:rPr lang="en" altLang="ko-KR" dirty="0">
                <a:solidFill>
                  <a:srgbClr val="1E2328"/>
                </a:solidFill>
                <a:latin typeface="NanumGothicBold" panose="020D0604000000000000" pitchFamily="34" charset="-127"/>
                <a:ea typeface="NanumGothicBold" panose="020D0604000000000000" pitchFamily="34" charset="-127"/>
              </a:rPr>
              <a:t>Volume Header Page</a:t>
            </a:r>
            <a:r>
              <a:rPr lang="en-US" altLang="ko-KR" dirty="0">
                <a:solidFill>
                  <a:srgbClr val="1E2328"/>
                </a:solidFill>
                <a:latin typeface="NanumGothicBold" panose="020D0604000000000000" pitchFamily="34" charset="-127"/>
                <a:ea typeface="NanumGothicBold" panose="020D0604000000000000" pitchFamily="34" charset="-127"/>
              </a:rPr>
              <a:t>)</a:t>
            </a:r>
            <a:r>
              <a:rPr lang="en-US" altLang="ko-KR" dirty="0">
                <a:solidFill>
                  <a:srgbClr val="1E232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lang="ko-KR" altLang="en-US" dirty="0">
                <a:solidFill>
                  <a:srgbClr val="1E232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페이지 크기</a:t>
            </a:r>
            <a:r>
              <a:rPr lang="en-US" altLang="ko-KR" dirty="0">
                <a:solidFill>
                  <a:srgbClr val="1E232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dirty="0">
                <a:solidFill>
                  <a:srgbClr val="1E232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볼륨내 섹터의 전체</a:t>
            </a:r>
            <a:r>
              <a:rPr lang="en-US" altLang="ko-KR" dirty="0">
                <a:solidFill>
                  <a:srgbClr val="1E232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lang="ko-KR" altLang="en-US" dirty="0">
                <a:solidFill>
                  <a:srgbClr val="1E232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최대 섹터</a:t>
            </a:r>
            <a:r>
              <a:rPr lang="en-US" altLang="ko-KR" dirty="0">
                <a:solidFill>
                  <a:srgbClr val="1E232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dirty="0">
                <a:solidFill>
                  <a:srgbClr val="1E232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볼륨 이름 등</a:t>
            </a:r>
            <a:r>
              <a:rPr lang="en-US" altLang="ko-KR" dirty="0">
                <a:solidFill>
                  <a:srgbClr val="1E232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dirty="0">
                <a:solidFill>
                  <a:srgbClr val="1E232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볼륨 에 대한 정보를 지니고 있는 페이지 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E2328"/>
                </a:solidFill>
                <a:latin typeface="NanumGothicBold" panose="020D0604000000000000" pitchFamily="34" charset="-127"/>
                <a:ea typeface="NanumGothicBold" panose="020D0604000000000000" pitchFamily="34" charset="-127"/>
              </a:rPr>
              <a:t>섹터 테이블 페이지 </a:t>
            </a:r>
            <a:r>
              <a:rPr lang="en-US" altLang="ko-KR" dirty="0">
                <a:solidFill>
                  <a:srgbClr val="1E2328"/>
                </a:solidFill>
                <a:latin typeface="NanumGothicBold" panose="020D0604000000000000" pitchFamily="34" charset="-127"/>
                <a:ea typeface="NanumGothicBold" panose="020D0604000000000000" pitchFamily="34" charset="-127"/>
              </a:rPr>
              <a:t>(</a:t>
            </a:r>
            <a:r>
              <a:rPr lang="en" altLang="ko-KR" dirty="0">
                <a:solidFill>
                  <a:srgbClr val="1E2328"/>
                </a:solidFill>
                <a:latin typeface="NanumGothicBold" panose="020D0604000000000000" pitchFamily="34" charset="-127"/>
                <a:ea typeface="NanumGothicBold" panose="020D0604000000000000" pitchFamily="34" charset="-127"/>
              </a:rPr>
              <a:t>Sector Table Page</a:t>
            </a:r>
            <a:r>
              <a:rPr lang="en-US" altLang="ko-KR" dirty="0">
                <a:solidFill>
                  <a:srgbClr val="1E2328"/>
                </a:solidFill>
                <a:latin typeface="NanumGothicBold" panose="020D0604000000000000" pitchFamily="34" charset="-127"/>
                <a:ea typeface="NanumGothicBold" panose="020D0604000000000000" pitchFamily="34" charset="-127"/>
              </a:rPr>
              <a:t>)</a:t>
            </a:r>
            <a:r>
              <a:rPr lang="en-US" altLang="ko-KR" dirty="0">
                <a:solidFill>
                  <a:srgbClr val="1E232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lang="ko-KR" altLang="en-US" dirty="0" err="1">
                <a:solidFill>
                  <a:srgbClr val="1E232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볼륨내의</a:t>
            </a:r>
            <a:r>
              <a:rPr lang="ko-KR" altLang="en-US" dirty="0">
                <a:solidFill>
                  <a:srgbClr val="1E232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각 섹터의 </a:t>
            </a:r>
            <a:r>
              <a:rPr lang="ko-KR" altLang="en-US" dirty="0" err="1">
                <a:solidFill>
                  <a:srgbClr val="1E232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예약여부를</a:t>
            </a:r>
            <a:r>
              <a:rPr lang="ko-KR" altLang="en-US" dirty="0">
                <a:solidFill>
                  <a:srgbClr val="1E232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비트맵으로 들고 있는 페이지 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9689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4DCC93-5896-494C-BAEC-3949C42D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볼륨 헤더 </a:t>
            </a:r>
            <a:r>
              <a:rPr lang="en-US" altLang="ko-KR" dirty="0"/>
              <a:t>(</a:t>
            </a:r>
            <a:r>
              <a:rPr lang="en" altLang="ko-KR" dirty="0"/>
              <a:t>Volume Header) 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3A7F111-A623-2747-87BD-1D5C0C8A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볼륨 정보</a:t>
            </a:r>
            <a:endParaRPr kumimoji="1" lang="en-US" altLang="ko-KR" dirty="0"/>
          </a:p>
          <a:p>
            <a:r>
              <a:rPr kumimoji="1" lang="ko-KR" altLang="en-US" dirty="0"/>
              <a:t>섹터 정보</a:t>
            </a:r>
            <a:endParaRPr kumimoji="1" lang="en-US" altLang="ko-KR" dirty="0"/>
          </a:p>
          <a:p>
            <a:r>
              <a:rPr kumimoji="1" lang="ko-KR" altLang="en-US" dirty="0"/>
              <a:t>시스템 페이지 정보</a:t>
            </a:r>
            <a:endParaRPr kumimoji="1" lang="en-US" altLang="ko-KR" dirty="0"/>
          </a:p>
          <a:p>
            <a:r>
              <a:rPr kumimoji="1" lang="ko-KR" altLang="en-US" dirty="0"/>
              <a:t>체크포인트</a:t>
            </a:r>
            <a:endParaRPr kumimoji="1" lang="en-US" altLang="ko-KR" dirty="0"/>
          </a:p>
          <a:p>
            <a:r>
              <a:rPr kumimoji="1" lang="ko-KR" altLang="en-US" dirty="0"/>
              <a:t>기타 </a:t>
            </a:r>
            <a:r>
              <a:rPr kumimoji="1" lang="ko-KR" altLang="en-US" dirty="0" err="1"/>
              <a:t>가변길이</a:t>
            </a:r>
            <a:r>
              <a:rPr kumimoji="1" lang="ko-KR" altLang="en-US" dirty="0"/>
              <a:t> 변수들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4083DAC-CE21-4C45-85DF-963BBADA18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14</a:t>
            </a:fld>
            <a:endParaRPr lang="ko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1752375-6E72-194D-8B2F-ACEC1061D716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algn="l"/>
            <a:r>
              <a:rPr lang="en" altLang="ko"/>
              <a:t>© 20</a:t>
            </a:r>
            <a:r>
              <a:rPr lang="en-US" altLang="ko"/>
              <a:t>2</a:t>
            </a:r>
            <a:r>
              <a:rPr lang="en-US" altLang="ko-KR"/>
              <a:t>0</a:t>
            </a:r>
            <a:r>
              <a:rPr lang="en" altLang="ko"/>
              <a:t> CUBRID Co., Ltd. All rights reserved.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197152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4DCC93-5896-494C-BAEC-3949C42D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볼륨 헤더 </a:t>
            </a:r>
            <a:r>
              <a:rPr lang="en-US" altLang="ko-KR" dirty="0"/>
              <a:t>(</a:t>
            </a:r>
            <a:r>
              <a:rPr lang="en" altLang="ko-KR" dirty="0"/>
              <a:t>Volume Header) 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3A7F111-A623-2747-87BD-1D5C0C8A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볼륨 정보</a:t>
            </a:r>
            <a:endParaRPr kumimoji="1" lang="en-US" altLang="ko-KR" dirty="0"/>
          </a:p>
          <a:p>
            <a:r>
              <a:rPr kumimoji="1" lang="ko-KR" altLang="en-US" dirty="0"/>
              <a:t>섹터 정보</a:t>
            </a:r>
            <a:endParaRPr kumimoji="1" lang="en-US" altLang="ko-KR" dirty="0"/>
          </a:p>
          <a:p>
            <a:r>
              <a:rPr kumimoji="1" lang="ko-KR" altLang="en-US" dirty="0"/>
              <a:t>시스템 페이지 정보</a:t>
            </a:r>
            <a:endParaRPr kumimoji="1" lang="en-US" altLang="ko-KR" dirty="0"/>
          </a:p>
          <a:p>
            <a:r>
              <a:rPr kumimoji="1" lang="ko-KR" altLang="en-US" dirty="0"/>
              <a:t>체크포인트</a:t>
            </a:r>
            <a:endParaRPr kumimoji="1" lang="en-US" altLang="ko-KR" dirty="0"/>
          </a:p>
          <a:p>
            <a:r>
              <a:rPr kumimoji="1" lang="ko-KR" altLang="en-US" dirty="0"/>
              <a:t>기타 </a:t>
            </a:r>
            <a:r>
              <a:rPr kumimoji="1" lang="ko-KR" altLang="en-US" dirty="0" err="1"/>
              <a:t>가변길이</a:t>
            </a:r>
            <a:r>
              <a:rPr kumimoji="1" lang="ko-KR" altLang="en-US" dirty="0"/>
              <a:t> 변수들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4083DAC-CE21-4C45-85DF-963BBADA18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15</a:t>
            </a:fld>
            <a:endParaRPr lang="ko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1752375-6E72-194D-8B2F-ACEC1061D716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algn="l"/>
            <a:r>
              <a:rPr lang="en" altLang="ko"/>
              <a:t>© 20</a:t>
            </a:r>
            <a:r>
              <a:rPr lang="en-US" altLang="ko"/>
              <a:t>2</a:t>
            </a:r>
            <a:r>
              <a:rPr lang="en-US" altLang="ko-KR"/>
              <a:t>0</a:t>
            </a:r>
            <a:r>
              <a:rPr lang="en" altLang="ko"/>
              <a:t> CUBRID Co., Ltd. All rights reserved.</a:t>
            </a:r>
            <a:endParaRPr lang="e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511540E-C300-2040-9C5E-8E018A6F6822}"/>
              </a:ext>
            </a:extLst>
          </p:cNvPr>
          <p:cNvSpPr txBox="1"/>
          <p:nvPr/>
        </p:nvSpPr>
        <p:spPr>
          <a:xfrm>
            <a:off x="1563003" y="4094921"/>
            <a:ext cx="6017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볼륨에 대한 명확한 이해를 위해 한번 살펴봅시다 </a:t>
            </a:r>
            <a:r>
              <a:rPr kumimoji="1" lang="ko-KR" altLang="en-US" b="1" dirty="0" err="1"/>
              <a:t>ㄱㄱ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(-&gt; Other Material)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05443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B8E4B0-A49F-F34C-A1E5-4D1A8078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Sector Reservation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28408FD-EC20-FB41-96BF-5B0707327C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16</a:t>
            </a:fld>
            <a:endParaRPr lang="ko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D20213F-5035-8B4F-AE9F-E25A2F2147E4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algn="l"/>
            <a:r>
              <a:rPr lang="en" altLang="ko"/>
              <a:t>© 20</a:t>
            </a:r>
            <a:r>
              <a:rPr lang="en-US" altLang="ko"/>
              <a:t>2</a:t>
            </a:r>
            <a:r>
              <a:rPr lang="en-US" altLang="ko-KR"/>
              <a:t>0</a:t>
            </a:r>
            <a:r>
              <a:rPr lang="en" altLang="ko"/>
              <a:t> CUBRID Co., Ltd. All rights reserved.</a:t>
            </a:r>
            <a:endParaRPr lang="e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A93AFED-12B9-8F40-9F69-151326A08350}"/>
              </a:ext>
            </a:extLst>
          </p:cNvPr>
          <p:cNvSpPr txBox="1"/>
          <p:nvPr/>
        </p:nvSpPr>
        <p:spPr>
          <a:xfrm>
            <a:off x="4051665" y="2057400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When?</a:t>
            </a:r>
            <a:endParaRPr kumimoji="1"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48758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B8E4B0-A49F-F34C-A1E5-4D1A8078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Sector Reservation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28408FD-EC20-FB41-96BF-5B0707327C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17</a:t>
            </a:fld>
            <a:endParaRPr lang="ko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D20213F-5035-8B4F-AE9F-E25A2F2147E4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algn="l"/>
            <a:r>
              <a:rPr lang="en" altLang="ko"/>
              <a:t>© 20</a:t>
            </a:r>
            <a:r>
              <a:rPr lang="en-US" altLang="ko"/>
              <a:t>2</a:t>
            </a:r>
            <a:r>
              <a:rPr lang="en-US" altLang="ko-KR"/>
              <a:t>0</a:t>
            </a:r>
            <a:r>
              <a:rPr lang="en" altLang="ko"/>
              <a:t> CUBRID Co., Ltd. All rights reserved.</a:t>
            </a:r>
            <a:endParaRPr lang="en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BF58C44-14D4-5D49-B561-73DD869DE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174" y="2502406"/>
            <a:ext cx="6261652" cy="25696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A93AFED-12B9-8F40-9F69-151326A08350}"/>
              </a:ext>
            </a:extLst>
          </p:cNvPr>
          <p:cNvSpPr txBox="1"/>
          <p:nvPr/>
        </p:nvSpPr>
        <p:spPr>
          <a:xfrm>
            <a:off x="4051665" y="2057400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When?</a:t>
            </a:r>
            <a:endParaRPr kumimoji="1"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48493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B8E4B0-A49F-F34C-A1E5-4D1A8078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Sector Reservation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28408FD-EC20-FB41-96BF-5B0707327C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18</a:t>
            </a:fld>
            <a:endParaRPr lang="ko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D20213F-5035-8B4F-AE9F-E25A2F2147E4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algn="l"/>
            <a:r>
              <a:rPr lang="en" altLang="ko"/>
              <a:t>© 20</a:t>
            </a:r>
            <a:r>
              <a:rPr lang="en-US" altLang="ko"/>
              <a:t>2</a:t>
            </a:r>
            <a:r>
              <a:rPr lang="en-US" altLang="ko-KR"/>
              <a:t>0</a:t>
            </a:r>
            <a:r>
              <a:rPr lang="en" altLang="ko"/>
              <a:t> CUBRID Co., Ltd. All rights reserved.</a:t>
            </a:r>
            <a:endParaRPr lang="e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036DB7F-1045-FE49-A008-024916699A44}"/>
              </a:ext>
            </a:extLst>
          </p:cNvPr>
          <p:cNvSpPr txBox="1"/>
          <p:nvPr/>
        </p:nvSpPr>
        <p:spPr>
          <a:xfrm>
            <a:off x="4051665" y="2057400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How?</a:t>
            </a:r>
            <a:endParaRPr kumimoji="1"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3472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B8E4B0-A49F-F34C-A1E5-4D1A8078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Sector Reservation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28408FD-EC20-FB41-96BF-5B0707327C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19</a:t>
            </a:fld>
            <a:endParaRPr lang="ko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D20213F-5035-8B4F-AE9F-E25A2F2147E4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algn="l"/>
            <a:r>
              <a:rPr lang="en" altLang="ko"/>
              <a:t>© 20</a:t>
            </a:r>
            <a:r>
              <a:rPr lang="en-US" altLang="ko"/>
              <a:t>2</a:t>
            </a:r>
            <a:r>
              <a:rPr lang="en-US" altLang="ko-KR"/>
              <a:t>0</a:t>
            </a:r>
            <a:r>
              <a:rPr lang="en" altLang="ko"/>
              <a:t> CUBRID Co., Ltd. All rights reserved.</a:t>
            </a:r>
            <a:endParaRPr lang="e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036DB7F-1045-FE49-A008-024916699A44}"/>
              </a:ext>
            </a:extLst>
          </p:cNvPr>
          <p:cNvSpPr txBox="1"/>
          <p:nvPr/>
        </p:nvSpPr>
        <p:spPr>
          <a:xfrm>
            <a:off x="4051665" y="2057400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How?</a:t>
            </a:r>
            <a:endParaRPr kumimoji="1" lang="ko-KR" alt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64B0045-BE2C-964C-B3DA-27F5C04D587B}"/>
              </a:ext>
            </a:extLst>
          </p:cNvPr>
          <p:cNvSpPr txBox="1"/>
          <p:nvPr/>
        </p:nvSpPr>
        <p:spPr>
          <a:xfrm>
            <a:off x="1369840" y="2905780"/>
            <a:ext cx="6247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각 볼륨의 섹터테이블을 모두 순회하여 충분한 공간이 있는지 확인</a:t>
            </a:r>
            <a:endParaRPr kumimoji="1" lang="en-US" altLang="ko-KR" dirty="0"/>
          </a:p>
          <a:p>
            <a:r>
              <a:rPr kumimoji="1" lang="en-US" altLang="ko-KR" dirty="0"/>
              <a:t>2.</a:t>
            </a:r>
            <a:r>
              <a:rPr kumimoji="1" lang="ko-KR" altLang="en-US" dirty="0"/>
              <a:t> 현재 가용섹터들로 예약이 가능하다면 섹터테이블들을 순회하며 </a:t>
            </a:r>
            <a:r>
              <a:rPr kumimoji="1" lang="ko-KR" altLang="en-US" dirty="0" err="1"/>
              <a:t>비트변경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49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 Contents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4071457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altLang="ko-KR" b="1" dirty="0"/>
              <a:t>Overview</a:t>
            </a:r>
          </a:p>
          <a:p>
            <a:pPr marL="800100" lvl="1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altLang="ko-KR" dirty="0" err="1"/>
              <a:t>Volume&amp;File</a:t>
            </a:r>
            <a:endParaRPr lang="en-US" altLang="ko-KR" dirty="0"/>
          </a:p>
          <a:p>
            <a:pPr marL="800100" lvl="1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altLang="ko-KR" dirty="0" err="1"/>
              <a:t>Disk&amp;File</a:t>
            </a:r>
            <a:r>
              <a:rPr lang="en-US" altLang="ko-KR" dirty="0"/>
              <a:t> Manager</a:t>
            </a:r>
          </a:p>
          <a:p>
            <a:pPr marL="800100" lvl="1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kumimoji="1" lang="en-US" altLang="ko-KR" dirty="0" err="1"/>
              <a:t>Volume&amp;File</a:t>
            </a:r>
            <a:r>
              <a:rPr kumimoji="1" lang="en-US" altLang="ko-KR" dirty="0"/>
              <a:t> Type</a:t>
            </a:r>
          </a:p>
          <a:p>
            <a:pPr marL="342900">
              <a:spcAft>
                <a:spcPts val="1600"/>
              </a:spcAft>
              <a:buFont typeface="+mj-lt"/>
              <a:buAutoNum type="arabicPeriod"/>
            </a:pPr>
            <a:r>
              <a:rPr lang="en-US" altLang="ko-KR" b="1" dirty="0"/>
              <a:t>Disk Manger</a:t>
            </a:r>
          </a:p>
          <a:p>
            <a:pPr marL="800100" lvl="1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altLang="ko-KR" dirty="0"/>
              <a:t>Volume Architecture</a:t>
            </a:r>
          </a:p>
          <a:p>
            <a:pPr marL="800100" lvl="1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altLang="ko-KR" dirty="0"/>
              <a:t>Sector Reservation</a:t>
            </a:r>
          </a:p>
          <a:p>
            <a:pPr marL="800100" lvl="1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altLang="ko-KR" dirty="0"/>
              <a:t>Volume </a:t>
            </a:r>
            <a:r>
              <a:rPr lang="en-US" altLang="ko-KR" dirty="0" err="1"/>
              <a:t>Extention</a:t>
            </a:r>
            <a:endParaRPr lang="en-US" altLang="ko-KR" dirty="0"/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endParaRPr lang="en-US" altLang="ko-KR" dirty="0"/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altLang="ko"/>
              <a:t>2</a:t>
            </a:fld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2"/>
          </p:nvPr>
        </p:nvSpPr>
        <p:spPr>
          <a:xfrm>
            <a:off x="311711" y="6217625"/>
            <a:ext cx="32979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dirty="0"/>
              <a:t>© 20</a:t>
            </a:r>
            <a:r>
              <a:rPr lang="en-US" altLang="ko" dirty="0"/>
              <a:t>2</a:t>
            </a:r>
            <a:r>
              <a:rPr lang="en-US" altLang="ko-KR" dirty="0"/>
              <a:t>0</a:t>
            </a:r>
            <a:r>
              <a:rPr lang="ko" dirty="0"/>
              <a:t> CUBRID Co., Ltd. All rights reserved.</a:t>
            </a:r>
            <a:endParaRPr dirty="0"/>
          </a:p>
        </p:txBody>
      </p:sp>
      <p:sp>
        <p:nvSpPr>
          <p:cNvPr id="7" name="Google Shape;82;p15">
            <a:extLst>
              <a:ext uri="{FF2B5EF4-FFF2-40B4-BE49-F238E27FC236}">
                <a16:creationId xmlns:a16="http://schemas.microsoft.com/office/drawing/2014/main" xmlns="" id="{32A323DD-C13C-7843-90C3-5A74492F4348}"/>
              </a:ext>
            </a:extLst>
          </p:cNvPr>
          <p:cNvSpPr txBox="1">
            <a:spLocks/>
          </p:cNvSpPr>
          <p:nvPr/>
        </p:nvSpPr>
        <p:spPr>
          <a:xfrm>
            <a:off x="4383157" y="1536633"/>
            <a:ext cx="4071457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Aft>
                <a:spcPts val="1600"/>
              </a:spcAft>
              <a:buNone/>
            </a:pP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B8E4B0-A49F-F34C-A1E5-4D1A8078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Sector Reservation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28408FD-EC20-FB41-96BF-5B0707327C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20</a:t>
            </a:fld>
            <a:endParaRPr lang="ko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D20213F-5035-8B4F-AE9F-E25A2F2147E4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algn="l"/>
            <a:r>
              <a:rPr lang="en" altLang="ko"/>
              <a:t>© 20</a:t>
            </a:r>
            <a:r>
              <a:rPr lang="en-US" altLang="ko"/>
              <a:t>2</a:t>
            </a:r>
            <a:r>
              <a:rPr lang="en-US" altLang="ko-KR"/>
              <a:t>0</a:t>
            </a:r>
            <a:r>
              <a:rPr lang="en" altLang="ko"/>
              <a:t> CUBRID Co., Ltd. All rights reserved.</a:t>
            </a:r>
            <a:endParaRPr lang="e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036DB7F-1045-FE49-A008-024916699A44}"/>
              </a:ext>
            </a:extLst>
          </p:cNvPr>
          <p:cNvSpPr txBox="1"/>
          <p:nvPr/>
        </p:nvSpPr>
        <p:spPr>
          <a:xfrm>
            <a:off x="4051665" y="2057400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How?</a:t>
            </a:r>
            <a:endParaRPr kumimoji="1" lang="ko-KR" alt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64B0045-BE2C-964C-B3DA-27F5C04D587B}"/>
              </a:ext>
            </a:extLst>
          </p:cNvPr>
          <p:cNvSpPr txBox="1"/>
          <p:nvPr/>
        </p:nvSpPr>
        <p:spPr>
          <a:xfrm>
            <a:off x="1369840" y="2905780"/>
            <a:ext cx="6247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각 볼륨의 섹터테이블을 모두 순회하여 충분한 공간이 있는지 확인</a:t>
            </a:r>
            <a:endParaRPr kumimoji="1" lang="en-US" altLang="ko-KR" dirty="0"/>
          </a:p>
          <a:p>
            <a:r>
              <a:rPr kumimoji="1" lang="en-US" altLang="ko-KR" dirty="0"/>
              <a:t>2.</a:t>
            </a:r>
            <a:r>
              <a:rPr kumimoji="1" lang="ko-KR" altLang="en-US" dirty="0"/>
              <a:t> 현재 가용섹터들로 예약이 가능하다면 섹터테이블들을 순회하며 </a:t>
            </a:r>
            <a:r>
              <a:rPr kumimoji="1" lang="ko-KR" altLang="en-US" dirty="0" err="1"/>
              <a:t>비트변경</a:t>
            </a:r>
            <a:endParaRPr kumimoji="1"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17C9525-37DE-934D-8D35-D44F31E834F1}"/>
              </a:ext>
            </a:extLst>
          </p:cNvPr>
          <p:cNvSpPr txBox="1"/>
          <p:nvPr/>
        </p:nvSpPr>
        <p:spPr>
          <a:xfrm>
            <a:off x="4176697" y="363709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b="1" dirty="0">
                <a:solidFill>
                  <a:srgbClr val="C00000"/>
                </a:solidFill>
              </a:rPr>
              <a:t>But,</a:t>
            </a:r>
            <a:endParaRPr kumimoji="1" lang="ko-KR" altLang="en-US" sz="1800" b="1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D5AFB94-E6E9-5845-962E-3D1985DB72CB}"/>
              </a:ext>
            </a:extLst>
          </p:cNvPr>
          <p:cNvSpPr txBox="1"/>
          <p:nvPr/>
        </p:nvSpPr>
        <p:spPr>
          <a:xfrm>
            <a:off x="1676012" y="4227684"/>
            <a:ext cx="5936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섹터를 예약할 때마다 모든 볼륨의 섹터테이블들의 각 비트를 순회</a:t>
            </a:r>
            <a:r>
              <a:rPr kumimoji="1" lang="en-US" altLang="ko-KR" dirty="0"/>
              <a:t>?</a:t>
            </a:r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섹터를 예약하는 중 다른 트랜잭션과의 동시성은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latch,</a:t>
            </a:r>
            <a:r>
              <a:rPr kumimoji="1" lang="ko-KR" altLang="en-US" dirty="0"/>
              <a:t> 재계산</a:t>
            </a:r>
            <a:r>
              <a:rPr kumimoji="1" lang="en-US" altLang="ko-KR"/>
              <a:t>,</a:t>
            </a:r>
            <a:r>
              <a:rPr kumimoji="1" lang="ko-KR" altLang="en-US"/>
              <a:t> 롤백</a:t>
            </a:r>
            <a:r>
              <a:rPr kumimoji="1" lang="en-US" altLang="ko-KR"/>
              <a:t>…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9171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B8E4B0-A49F-F34C-A1E5-4D1A8078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Sector Reservation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28408FD-EC20-FB41-96BF-5B0707327C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21</a:t>
            </a:fld>
            <a:endParaRPr lang="ko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D20213F-5035-8B4F-AE9F-E25A2F2147E4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algn="l"/>
            <a:r>
              <a:rPr lang="en" altLang="ko"/>
              <a:t>© 20</a:t>
            </a:r>
            <a:r>
              <a:rPr lang="en-US" altLang="ko"/>
              <a:t>2</a:t>
            </a:r>
            <a:r>
              <a:rPr lang="en-US" altLang="ko-KR"/>
              <a:t>0</a:t>
            </a:r>
            <a:r>
              <a:rPr lang="en" altLang="ko"/>
              <a:t> CUBRID Co., Ltd. All rights reserved.</a:t>
            </a:r>
            <a:endParaRPr lang="e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036DB7F-1045-FE49-A008-024916699A44}"/>
              </a:ext>
            </a:extLst>
          </p:cNvPr>
          <p:cNvSpPr txBox="1"/>
          <p:nvPr/>
        </p:nvSpPr>
        <p:spPr>
          <a:xfrm>
            <a:off x="4051665" y="2057400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How?</a:t>
            </a:r>
            <a:endParaRPr kumimoji="1" lang="ko-KR" alt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64B0045-BE2C-964C-B3DA-27F5C04D587B}"/>
              </a:ext>
            </a:extLst>
          </p:cNvPr>
          <p:cNvSpPr txBox="1"/>
          <p:nvPr/>
        </p:nvSpPr>
        <p:spPr>
          <a:xfrm>
            <a:off x="1369840" y="2905780"/>
            <a:ext cx="6247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각 볼륨의 섹터테이블을 모두 순회하여 충분한 공간이 있는지 확인</a:t>
            </a:r>
            <a:endParaRPr kumimoji="1" lang="en-US" altLang="ko-KR" dirty="0"/>
          </a:p>
          <a:p>
            <a:r>
              <a:rPr kumimoji="1" lang="en-US" altLang="ko-KR" dirty="0"/>
              <a:t>2.</a:t>
            </a:r>
            <a:r>
              <a:rPr kumimoji="1" lang="ko-KR" altLang="en-US" dirty="0"/>
              <a:t> 현재 가용섹터들로 예약이 가능하다면 섹터테이블들을 순회하며 </a:t>
            </a:r>
            <a:r>
              <a:rPr kumimoji="1" lang="ko-KR" altLang="en-US" dirty="0" err="1"/>
              <a:t>비트변경</a:t>
            </a:r>
            <a:endParaRPr kumimoji="1"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17C9525-37DE-934D-8D35-D44F31E834F1}"/>
              </a:ext>
            </a:extLst>
          </p:cNvPr>
          <p:cNvSpPr txBox="1"/>
          <p:nvPr/>
        </p:nvSpPr>
        <p:spPr>
          <a:xfrm>
            <a:off x="4176697" y="363709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b="1" dirty="0">
                <a:solidFill>
                  <a:srgbClr val="C00000"/>
                </a:solidFill>
              </a:rPr>
              <a:t>But,</a:t>
            </a:r>
            <a:endParaRPr kumimoji="1" lang="ko-KR" altLang="en-US" sz="1800" b="1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D5AFB94-E6E9-5845-962E-3D1985DB72CB}"/>
              </a:ext>
            </a:extLst>
          </p:cNvPr>
          <p:cNvSpPr txBox="1"/>
          <p:nvPr/>
        </p:nvSpPr>
        <p:spPr>
          <a:xfrm>
            <a:off x="1676012" y="4227684"/>
            <a:ext cx="5955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섹터를 예약할 때마다 모든 볼륨의 섹터테이블들의 각 비트를 순회</a:t>
            </a:r>
            <a:r>
              <a:rPr kumimoji="1" lang="en-US" altLang="ko-KR" dirty="0"/>
              <a:t>?</a:t>
            </a:r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섹터를 예약하는 중 다른 트랜잭션과의 동시성은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latch,</a:t>
            </a:r>
            <a:r>
              <a:rPr kumimoji="1" lang="ko-KR" altLang="en-US" dirty="0"/>
              <a:t> 재계산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롤백</a:t>
            </a:r>
            <a:r>
              <a:rPr kumimoji="1" lang="en-US" altLang="ko-KR" dirty="0"/>
              <a:t>...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E38AB7E-858C-AC4D-8ECE-18240A1AAF1F}"/>
              </a:ext>
            </a:extLst>
          </p:cNvPr>
          <p:cNvSpPr txBox="1"/>
          <p:nvPr/>
        </p:nvSpPr>
        <p:spPr>
          <a:xfrm>
            <a:off x="2924106" y="5341899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b="1" dirty="0"/>
              <a:t>2-Step Sector Reservation</a:t>
            </a:r>
          </a:p>
        </p:txBody>
      </p:sp>
      <p:sp>
        <p:nvSpPr>
          <p:cNvPr id="9" name="아래쪽 화살표[D] 8">
            <a:extLst>
              <a:ext uri="{FF2B5EF4-FFF2-40B4-BE49-F238E27FC236}">
                <a16:creationId xmlns:a16="http://schemas.microsoft.com/office/drawing/2014/main" xmlns="" id="{3D4E12C8-F236-9045-BB6D-058DC861CD6F}"/>
              </a:ext>
            </a:extLst>
          </p:cNvPr>
          <p:cNvSpPr/>
          <p:nvPr/>
        </p:nvSpPr>
        <p:spPr>
          <a:xfrm>
            <a:off x="4369210" y="4750904"/>
            <a:ext cx="248480" cy="590995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130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B8E4B0-A49F-F34C-A1E5-4D1A8078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2-Step Sector Reservation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28408FD-EC20-FB41-96BF-5B0707327C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22</a:t>
            </a:fld>
            <a:endParaRPr lang="ko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D20213F-5035-8B4F-AE9F-E25A2F2147E4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algn="l"/>
            <a:r>
              <a:rPr lang="en" altLang="ko"/>
              <a:t>© 20</a:t>
            </a:r>
            <a:r>
              <a:rPr lang="en-US" altLang="ko"/>
              <a:t>2</a:t>
            </a:r>
            <a:r>
              <a:rPr lang="en-US" altLang="ko-KR"/>
              <a:t>0</a:t>
            </a:r>
            <a:r>
              <a:rPr lang="en" altLang="ko"/>
              <a:t> CUBRID Co., Ltd. All rights reserved.</a:t>
            </a:r>
            <a:endParaRPr lang="e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832CA5D-C581-D449-AB6C-76B5CE5FFE1F}"/>
              </a:ext>
            </a:extLst>
          </p:cNvPr>
          <p:cNvSpPr txBox="1"/>
          <p:nvPr/>
        </p:nvSpPr>
        <p:spPr>
          <a:xfrm>
            <a:off x="3043374" y="2091151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b="1" dirty="0"/>
              <a:t>2-Step Sector Reservation</a:t>
            </a:r>
            <a:endParaRPr kumimoji="1" lang="ko-KR" alt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8E64418-41FF-0D42-B48F-8D4C8820B597}"/>
              </a:ext>
            </a:extLst>
          </p:cNvPr>
          <p:cNvSpPr txBox="1"/>
          <p:nvPr/>
        </p:nvSpPr>
        <p:spPr>
          <a:xfrm>
            <a:off x="1728912" y="3194767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dirty="0"/>
              <a:t>1.</a:t>
            </a:r>
            <a:r>
              <a:rPr kumimoji="1" lang="ko-KR" altLang="en-US" sz="1800" dirty="0"/>
              <a:t> </a:t>
            </a:r>
            <a:r>
              <a:rPr kumimoji="1" lang="ko-KR" altLang="en-US" sz="1800" b="1" dirty="0"/>
              <a:t>디스크 캐시 </a:t>
            </a:r>
            <a:r>
              <a:rPr kumimoji="1" lang="en-US" altLang="ko-KR" sz="1800" b="1" dirty="0"/>
              <a:t>(Disk Cache)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통해 섹터를 사전 예약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F07EE89-9679-5048-88D9-BA18CDE4ADE1}"/>
              </a:ext>
            </a:extLst>
          </p:cNvPr>
          <p:cNvSpPr txBox="1"/>
          <p:nvPr/>
        </p:nvSpPr>
        <p:spPr>
          <a:xfrm>
            <a:off x="959469" y="3641061"/>
            <a:ext cx="722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dirty="0"/>
              <a:t>2.</a:t>
            </a:r>
            <a:r>
              <a:rPr kumimoji="1" lang="ko-KR" altLang="en-US" sz="1800" dirty="0"/>
              <a:t> 사전예약에서 </a:t>
            </a:r>
            <a:r>
              <a:rPr kumimoji="1" lang="ko-KR" altLang="en-US" sz="1800" dirty="0" err="1"/>
              <a:t>결정된대로</a:t>
            </a:r>
            <a:r>
              <a:rPr kumimoji="1" lang="ko-KR" altLang="en-US" sz="1800" dirty="0"/>
              <a:t> 섹터테이블을 </a:t>
            </a:r>
            <a:r>
              <a:rPr kumimoji="1" lang="ko-KR" altLang="en-US" sz="1800" dirty="0" err="1"/>
              <a:t>순회화면서</a:t>
            </a:r>
            <a:r>
              <a:rPr kumimoji="1" lang="ko-KR" altLang="en-US" sz="1800" dirty="0"/>
              <a:t> </a:t>
            </a:r>
            <a:r>
              <a:rPr kumimoji="1" lang="ko-KR" altLang="en-US" sz="1800" dirty="0" err="1"/>
              <a:t>예약비트</a:t>
            </a:r>
            <a:r>
              <a:rPr kumimoji="1" lang="ko-KR" altLang="en-US" sz="1800" dirty="0"/>
              <a:t> 세팅</a:t>
            </a:r>
          </a:p>
        </p:txBody>
      </p:sp>
    </p:spTree>
    <p:extLst>
      <p:ext uri="{BB962C8B-B14F-4D97-AF65-F5344CB8AC3E}">
        <p14:creationId xmlns:p14="http://schemas.microsoft.com/office/powerpoint/2010/main" val="2489067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7C2DFB-3EA4-D445-AD3B-CFFE6A154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DISK_CACHE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9083FEE-78AE-5042-893C-D10FBEE9B4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23</a:t>
            </a:fld>
            <a:endParaRPr lang="ko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619E42A-3379-544A-9719-7162C4FDECEC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algn="l"/>
            <a:r>
              <a:rPr lang="en" altLang="ko"/>
              <a:t>© 20</a:t>
            </a:r>
            <a:r>
              <a:rPr lang="en-US" altLang="ko"/>
              <a:t>2</a:t>
            </a:r>
            <a:r>
              <a:rPr lang="en-US" altLang="ko-KR"/>
              <a:t>0</a:t>
            </a:r>
            <a:r>
              <a:rPr lang="en" altLang="ko"/>
              <a:t> CUBRID Co., Ltd. All rights reserved.</a:t>
            </a:r>
            <a:endParaRPr lang="en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F5E4EB61-E75B-E84E-9A66-260C30974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514901"/>
              </p:ext>
            </p:extLst>
          </p:nvPr>
        </p:nvGraphicFramePr>
        <p:xfrm>
          <a:off x="311150" y="2168049"/>
          <a:ext cx="8521700" cy="3291840"/>
        </p:xfrm>
        <a:graphic>
          <a:graphicData uri="http://schemas.openxmlformats.org/drawingml/2006/table">
            <a:tbl>
              <a:tblPr/>
              <a:tblGrid>
                <a:gridCol w="4260850">
                  <a:extLst>
                    <a:ext uri="{9D8B030D-6E8A-4147-A177-3AD203B41FA5}">
                      <a16:colId xmlns:a16="http://schemas.microsoft.com/office/drawing/2014/main" xmlns="" val="1965559134"/>
                    </a:ext>
                  </a:extLst>
                </a:gridCol>
                <a:gridCol w="4260850">
                  <a:extLst>
                    <a:ext uri="{9D8B030D-6E8A-4147-A177-3AD203B41FA5}">
                      <a16:colId xmlns:a16="http://schemas.microsoft.com/office/drawing/2014/main" xmlns="" val="1366440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Bold" panose="020D0604000000000000" pitchFamily="34" charset="-127"/>
                          <a:cs typeface="Arial" panose="020B0604020202020204" pitchFamily="34" charset="0"/>
                        </a:rPr>
                        <a:t>변수 </a:t>
                      </a:r>
                      <a:endParaRPr lang="ko-KR" altLang="en-US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Bold" panose="020D0604000000000000" pitchFamily="34" charset="-127"/>
                          <a:cs typeface="Arial" panose="020B0604020202020204" pitchFamily="34" charset="0"/>
                        </a:rPr>
                        <a:t>설명 </a:t>
                      </a:r>
                      <a:endParaRPr lang="ko-KR" alt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7038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200" dirty="0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int </a:t>
                      </a:r>
                      <a:r>
                        <a:rPr lang="en" sz="1200" dirty="0" err="1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nvols_perm</a:t>
                      </a:r>
                      <a:r>
                        <a:rPr lang="en" sz="1200" dirty="0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 </a:t>
                      </a:r>
                      <a:endParaRPr lang="en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영구타입</a:t>
                      </a:r>
                      <a:r>
                        <a:rPr lang="ko-KR" altLang="en-US" sz="1200" dirty="0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 볼륨의 개수 </a:t>
                      </a:r>
                      <a:endParaRPr lang="ko-KR" alt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19312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200" dirty="0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int </a:t>
                      </a:r>
                      <a:r>
                        <a:rPr lang="en" sz="1200" dirty="0" err="1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nvols_temp</a:t>
                      </a:r>
                      <a:r>
                        <a:rPr lang="en" sz="1200" dirty="0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 </a:t>
                      </a:r>
                      <a:endParaRPr lang="en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임시타입 볼륨의 개수 </a:t>
                      </a:r>
                      <a:endParaRPr lang="ko-KR" altLang="en-US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1696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200" dirty="0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DISK_CACHE_VOLINFO vols[LOG_MAX_DBVOLID + 1] </a:t>
                      </a:r>
                      <a:endParaRPr lang="en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200" dirty="0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(DB_VOLPURPOSE purpose, DKNSECTS </a:t>
                      </a:r>
                      <a:r>
                        <a:rPr lang="en" sz="1200" dirty="0" err="1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nsect_free</a:t>
                      </a:r>
                      <a:r>
                        <a:rPr lang="en" sz="1200" dirty="0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)</a:t>
                      </a:r>
                      <a:br>
                        <a:rPr lang="en" sz="1200" dirty="0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</a:br>
                      <a:r>
                        <a:rPr lang="ko-KR" altLang="en-US" sz="1200" dirty="0" err="1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볼륨별</a:t>
                      </a:r>
                      <a:r>
                        <a:rPr lang="ko-KR" altLang="en-US" sz="1200" dirty="0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 목적과 가용 섹터 수</a:t>
                      </a:r>
                      <a:r>
                        <a:rPr lang="en-US" altLang="ko-KR" sz="1200" dirty="0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이 </a:t>
                      </a:r>
                      <a:r>
                        <a:rPr lang="ko-KR" altLang="en-US" sz="1200" dirty="0" err="1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볼륨별</a:t>
                      </a:r>
                      <a:r>
                        <a:rPr lang="ko-KR" altLang="en-US" sz="1200" dirty="0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 가용 섹터를 기준으로 </a:t>
                      </a:r>
                      <a:r>
                        <a:rPr lang="ko-KR" altLang="en-US" sz="1200" dirty="0" err="1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볼륨별</a:t>
                      </a:r>
                      <a:r>
                        <a:rPr lang="ko-KR" altLang="en-US" sz="1200" dirty="0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 사전 예약을 수행한다</a:t>
                      </a:r>
                      <a:r>
                        <a:rPr lang="en-US" altLang="ko-KR" sz="1200" dirty="0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. </a:t>
                      </a:r>
                      <a:endParaRPr lang="ko-KR" alt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882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200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DISK_PERM_PURPOSE_INFO perm_purpose_info </a:t>
                      </a:r>
                      <a:endParaRPr lang="en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영구목적</a:t>
                      </a:r>
                      <a:r>
                        <a:rPr lang="ko-KR" altLang="en-US" sz="1200" dirty="0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 볼륨들 전체의 합산 섹터 정보와 확장 관련 정보를 지니고 있음</a:t>
                      </a:r>
                      <a:r>
                        <a:rPr lang="en-US" altLang="ko-KR" sz="1200" dirty="0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" sz="1200" dirty="0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DISK_EXTEND_INFO(</a:t>
                      </a:r>
                      <a:r>
                        <a:rPr lang="ko-KR" altLang="en-US" sz="1200" dirty="0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아래에서 설명</a:t>
                      </a:r>
                      <a:r>
                        <a:rPr lang="en-US" altLang="ko-KR" sz="1200" dirty="0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)</a:t>
                      </a:r>
                      <a:r>
                        <a:rPr lang="ko-KR" altLang="en-US" sz="1200" dirty="0" err="1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를</a:t>
                      </a:r>
                      <a:r>
                        <a:rPr lang="ko-KR" altLang="en-US" sz="1200" dirty="0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 유일 변수로 지닌다</a:t>
                      </a:r>
                      <a:r>
                        <a:rPr lang="en-US" altLang="ko-KR" sz="1200" dirty="0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. </a:t>
                      </a:r>
                      <a:endParaRPr lang="ko-KR" alt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4998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200" dirty="0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DISK_TEMP_PURPOSE_INFO </a:t>
                      </a:r>
                      <a:r>
                        <a:rPr lang="en" sz="1200" dirty="0" err="1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temp_purpose_info</a:t>
                      </a:r>
                      <a:r>
                        <a:rPr lang="en" sz="1200" dirty="0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 </a:t>
                      </a:r>
                      <a:endParaRPr lang="en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임시목적</a:t>
                      </a:r>
                      <a:r>
                        <a:rPr lang="ko-KR" altLang="en-US" sz="1200" dirty="0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 볼륨들 전체의 합산 섹터 정보와 학장 관련 정보를 지니고 있음</a:t>
                      </a:r>
                      <a:r>
                        <a:rPr lang="en-US" altLang="ko-KR" sz="1200" dirty="0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영구목적과는 다르게 </a:t>
                      </a:r>
                      <a:r>
                        <a:rPr lang="en" sz="1200" dirty="0" err="1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nsect_perm_total</a:t>
                      </a:r>
                      <a:r>
                        <a:rPr lang="en" sz="1200" dirty="0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/free</a:t>
                      </a:r>
                      <a:r>
                        <a:rPr lang="ko-KR" altLang="en-US" sz="1200" dirty="0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변수를 추가로 지니고 있다</a:t>
                      </a:r>
                      <a:r>
                        <a:rPr lang="en-US" altLang="ko-KR" sz="1200" dirty="0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. </a:t>
                      </a:r>
                      <a:endParaRPr lang="ko-KR" alt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3016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200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pthread_mutex_t mutex_extend </a:t>
                      </a:r>
                      <a:endParaRPr lang="en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볼륨 확장을 위한 뮤텍스 </a:t>
                      </a:r>
                      <a:endParaRPr lang="ko-KR" altLang="en-US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5451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200" dirty="0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int </a:t>
                      </a:r>
                      <a:r>
                        <a:rPr lang="en" sz="1200" dirty="0" err="1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owner_extend</a:t>
                      </a:r>
                      <a:r>
                        <a:rPr lang="en" sz="1200" dirty="0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 </a:t>
                      </a:r>
                      <a:endParaRPr lang="en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200" dirty="0" err="1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mutex_extend</a:t>
                      </a:r>
                      <a:r>
                        <a:rPr lang="ko-KR" altLang="en-US" sz="1200" dirty="0" err="1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를</a:t>
                      </a:r>
                      <a:r>
                        <a:rPr lang="ko-KR" altLang="en-US" sz="1200" dirty="0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 잡은 스레드의 </a:t>
                      </a:r>
                      <a:r>
                        <a:rPr lang="en" sz="1200" dirty="0">
                          <a:solidFill>
                            <a:srgbClr val="1E2328"/>
                          </a:solidFill>
                          <a:effectLst/>
                          <a:latin typeface="Arial" panose="020B0604020202020204" pitchFamily="34" charset="0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ID </a:t>
                      </a:r>
                      <a:endParaRPr lang="en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2787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ECCF19-0354-0444-B4CC-AB33896D99DC}"/>
              </a:ext>
            </a:extLst>
          </p:cNvPr>
          <p:cNvSpPr txBox="1"/>
          <p:nvPr/>
        </p:nvSpPr>
        <p:spPr>
          <a:xfrm>
            <a:off x="2885480" y="1860272"/>
            <a:ext cx="3373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DISK_CACHE </a:t>
            </a:r>
            <a:r>
              <a:rPr kumimoji="1" lang="en-US" altLang="ko-KR" b="1" dirty="0" err="1"/>
              <a:t>disk_Cache</a:t>
            </a:r>
            <a:r>
              <a:rPr kumimoji="1" lang="en-US" altLang="ko-KR" b="1" dirty="0"/>
              <a:t>; // </a:t>
            </a:r>
            <a:r>
              <a:rPr kumimoji="1" lang="ko-KR" altLang="en-US" b="1" dirty="0" err="1"/>
              <a:t>전역변수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799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EC5A34A-5E50-4B42-BAD4-7C98FE79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DISK_EXTEND_INFO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1983675-3E67-7E4D-B0B5-0096864FD8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24</a:t>
            </a:fld>
            <a:endParaRPr lang="ko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23B97E4-7C96-B740-86A5-6E2A55B15FCD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algn="l"/>
            <a:r>
              <a:rPr lang="en" altLang="ko"/>
              <a:t>© 20</a:t>
            </a:r>
            <a:r>
              <a:rPr lang="en-US" altLang="ko"/>
              <a:t>2</a:t>
            </a:r>
            <a:r>
              <a:rPr lang="en-US" altLang="ko-KR"/>
              <a:t>0</a:t>
            </a:r>
            <a:r>
              <a:rPr lang="en" altLang="ko"/>
              <a:t> CUBRID Co., Ltd. All rights reserved.</a:t>
            </a:r>
            <a:endParaRPr lang="en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02659A38-49FF-9649-B8F2-D358CFFEF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029446"/>
              </p:ext>
            </p:extLst>
          </p:nvPr>
        </p:nvGraphicFramePr>
        <p:xfrm>
          <a:off x="311700" y="2049883"/>
          <a:ext cx="8521700" cy="3657600"/>
        </p:xfrm>
        <a:graphic>
          <a:graphicData uri="http://schemas.openxmlformats.org/drawingml/2006/table">
            <a:tbl>
              <a:tblPr/>
              <a:tblGrid>
                <a:gridCol w="4260850">
                  <a:extLst>
                    <a:ext uri="{9D8B030D-6E8A-4147-A177-3AD203B41FA5}">
                      <a16:colId xmlns:a16="http://schemas.microsoft.com/office/drawing/2014/main" xmlns="" val="3098224756"/>
                    </a:ext>
                  </a:extLst>
                </a:gridCol>
                <a:gridCol w="4260850">
                  <a:extLst>
                    <a:ext uri="{9D8B030D-6E8A-4147-A177-3AD203B41FA5}">
                      <a16:colId xmlns:a16="http://schemas.microsoft.com/office/drawing/2014/main" xmlns="" val="2971240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200" b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ppleSDGothicNeo" panose="02000300000000000000" pitchFamily="2" charset="-127"/>
                          <a:cs typeface="Arial" panose="020B0604020202020204" pitchFamily="34" charset="0"/>
                        </a:rPr>
                        <a:t>변수 </a:t>
                      </a:r>
                      <a:endParaRPr lang="ko-KR" alt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ppleSDGothicNeo" panose="02000300000000000000" pitchFamily="2" charset="-127"/>
                          <a:cs typeface="Arial" panose="020B0604020202020204" pitchFamily="34" charset="0"/>
                        </a:rPr>
                        <a:t>설명 </a:t>
                      </a:r>
                      <a:endParaRPr lang="ko-KR" alt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8208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2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DKNSECTS nsect_free </a:t>
                      </a:r>
                      <a:endParaRPr lang="e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ppleSDGothicNeo" panose="02000300000000000000" pitchFamily="2" charset="-127"/>
                          <a:cs typeface="Arial" panose="020B0604020202020204" pitchFamily="34" charset="0"/>
                        </a:rPr>
                        <a:t>볼륨들의 합산 가용 섹터 수 </a:t>
                      </a:r>
                      <a:endParaRPr lang="ko-KR" alt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745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DKNSECTS </a:t>
                      </a:r>
                      <a:r>
                        <a:rPr lang="en" sz="1200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nsect_total</a:t>
                      </a:r>
                      <a:r>
                        <a:rPr lang="en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ppleSDGothicNeo" panose="02000300000000000000" pitchFamily="2" charset="-127"/>
                          <a:cs typeface="Arial" panose="020B0604020202020204" pitchFamily="34" charset="0"/>
                        </a:rPr>
                        <a:t>볼륨들의 합산 전체 섹터 수 </a:t>
                      </a:r>
                      <a:endParaRPr lang="ko-KR" alt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6332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DKNSECTS </a:t>
                      </a:r>
                      <a:r>
                        <a:rPr lang="en" sz="1200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nsect_max</a:t>
                      </a:r>
                      <a:r>
                        <a:rPr lang="en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ppleSDGothicNeo" panose="02000300000000000000" pitchFamily="2" charset="-127"/>
                          <a:cs typeface="Arial" panose="020B0604020202020204" pitchFamily="34" charset="0"/>
                        </a:rPr>
                        <a:t>볼륨들의 합산 최대 섹터 수 </a:t>
                      </a:r>
                      <a:endParaRPr lang="ko-KR" alt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117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DKNSECTS </a:t>
                      </a:r>
                      <a:r>
                        <a:rPr lang="en" sz="1200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nsect_intention</a:t>
                      </a:r>
                      <a:r>
                        <a:rPr lang="en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ppleSDGothicNeo" panose="02000300000000000000" pitchFamily="2" charset="-127"/>
                          <a:cs typeface="Arial" panose="020B0604020202020204" pitchFamily="34" charset="0"/>
                        </a:rPr>
                        <a:t>사전예약 시 공간부족으로 추가적인 공간을 확보하려 할 때</a:t>
                      </a:r>
                      <a:r>
                        <a:rPr lang="en-US" altLang="ko-KR" sz="12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ppleSDGothicNeo" panose="02000300000000000000" pitchFamily="2" charset="-127"/>
                          <a:cs typeface="Arial" panose="020B0604020202020204" pitchFamily="34" charset="0"/>
                        </a:rPr>
                        <a:t>확보하려 하는 섹터 수</a:t>
                      </a:r>
                      <a:r>
                        <a:rPr lang="en-US" altLang="ko-KR" sz="12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ko-KR" altLang="en-US" sz="12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ppleSDGothicNeo" panose="02000300000000000000" pitchFamily="2" charset="-127"/>
                          <a:cs typeface="Arial" panose="020B0604020202020204" pitchFamily="34" charset="0"/>
                        </a:rPr>
                        <a:t>이 값보다는 크게 볼륨을 확장</a:t>
                      </a:r>
                      <a:r>
                        <a:rPr lang="en-US" altLang="ko-KR" sz="12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ppleSDGothicNeo" panose="02000300000000000000" pitchFamily="2" charset="-127"/>
                          <a:cs typeface="Arial" panose="020B0604020202020204" pitchFamily="34" charset="0"/>
                        </a:rPr>
                        <a:t>추가한다</a:t>
                      </a:r>
                      <a:r>
                        <a:rPr lang="en-US" altLang="ko-KR" sz="12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endParaRPr lang="ko-KR" alt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0582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2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pthread_mutex_t mutex_reserve </a:t>
                      </a:r>
                      <a:endParaRPr lang="e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ppleSDGothicNeo" panose="02000300000000000000" pitchFamily="2" charset="-127"/>
                          <a:cs typeface="Arial" panose="020B0604020202020204" pitchFamily="34" charset="0"/>
                        </a:rPr>
                        <a:t>사전예약을 위한 뮤텍스</a:t>
                      </a:r>
                      <a:r>
                        <a:rPr lang="en-US" altLang="ko-KR" sz="12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endParaRPr lang="ko-KR" alt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21727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 </a:t>
                      </a:r>
                      <a:r>
                        <a:rPr lang="en" sz="1200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owner_reserve</a:t>
                      </a:r>
                      <a:r>
                        <a:rPr lang="en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2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mutex_reserve </a:t>
                      </a:r>
                      <a:r>
                        <a:rPr lang="ko-KR" altLang="en-US" sz="12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ppleSDGothicNeo" panose="02000300000000000000" pitchFamily="2" charset="-127"/>
                          <a:cs typeface="Arial" panose="020B0604020202020204" pitchFamily="34" charset="0"/>
                        </a:rPr>
                        <a:t>뮤텍스를 잡은 쓰레드 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 </a:t>
                      </a:r>
                      <a:endParaRPr lang="e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0190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DKNSECTS </a:t>
                      </a:r>
                      <a:r>
                        <a:rPr lang="en" sz="1200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nsect_vol_max</a:t>
                      </a:r>
                      <a:r>
                        <a:rPr lang="en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ppleSDGothicNeo" panose="02000300000000000000" pitchFamily="2" charset="-127"/>
                          <a:cs typeface="Arial" panose="020B0604020202020204" pitchFamily="34" charset="0"/>
                        </a:rPr>
                        <a:t>볼륨 확장 시 최댓값</a:t>
                      </a:r>
                      <a:r>
                        <a:rPr lang="en-US" altLang="ko-KR" sz="12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ko-KR" altLang="en-US" sz="12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ppleSDGothicNeo" panose="02000300000000000000" pitchFamily="2" charset="-127"/>
                          <a:cs typeface="Arial" panose="020B0604020202020204" pitchFamily="34" charset="0"/>
                        </a:rPr>
                        <a:t>볼륨 생성시 볼륨 헤더의 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nsect_max </a:t>
                      </a:r>
                      <a:r>
                        <a:rPr lang="ko-KR" altLang="en-US" sz="12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ppleSDGothicNeo" panose="02000300000000000000" pitchFamily="2" charset="-127"/>
                          <a:cs typeface="Arial" panose="020B0604020202020204" pitchFamily="34" charset="0"/>
                        </a:rPr>
                        <a:t>로 설정된다</a:t>
                      </a:r>
                      <a:r>
                        <a:rPr lang="en-US" altLang="ko-KR" sz="12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endParaRPr lang="ko-KR" alt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99056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2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VOLID volid_extend </a:t>
                      </a:r>
                      <a:endParaRPr lang="e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ppleSDGothicNeo" panose="02000300000000000000" pitchFamily="2" charset="-127"/>
                          <a:cs typeface="Arial" panose="020B0604020202020204" pitchFamily="34" charset="0"/>
                        </a:rPr>
                        <a:t>볼륨 확장 시 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 extend </a:t>
                      </a:r>
                      <a:r>
                        <a:rPr lang="ko-KR" altLang="en-US" sz="12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ppleSDGothicNeo" panose="02000300000000000000" pitchFamily="2" charset="-127"/>
                          <a:cs typeface="Arial" panose="020B0604020202020204" pitchFamily="34" charset="0"/>
                        </a:rPr>
                        <a:t>대상이 되는 볼륨</a:t>
                      </a:r>
                      <a:r>
                        <a:rPr lang="en-US" altLang="ko-KR" sz="12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ko-KR" altLang="en-US" sz="12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ppleSDGothicNeo" panose="02000300000000000000" pitchFamily="2" charset="-127"/>
                          <a:cs typeface="Arial" panose="020B0604020202020204" pitchFamily="34" charset="0"/>
                        </a:rPr>
                        <a:t>하나의 볼륨의 최댓값까지 확장되어야 새로운 볼륨이 생성되므로</a:t>
                      </a:r>
                      <a:r>
                        <a:rPr lang="en-US" altLang="ko-KR" sz="12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ppleSDGothicNeo" panose="02000300000000000000" pitchFamily="2" charset="-127"/>
                          <a:cs typeface="Arial" panose="020B0604020202020204" pitchFamily="34" charset="0"/>
                        </a:rPr>
                        <a:t>항상 마지막에 생성된 볼륨을 가리킨다</a:t>
                      </a:r>
                      <a:r>
                        <a:rPr lang="en-US" altLang="ko-KR" sz="12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endParaRPr lang="ko-KR" alt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0558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2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DB_VOLTYPE voltype </a:t>
                      </a:r>
                      <a:endParaRPr lang="e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ppleSDGothicNeo" panose="02000300000000000000" pitchFamily="2" charset="-127"/>
                          <a:cs typeface="Arial" panose="020B0604020202020204" pitchFamily="34" charset="0"/>
                        </a:rPr>
                        <a:t>볼륨 타입 </a:t>
                      </a:r>
                      <a:endParaRPr lang="ko-KR" alt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50713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EC2820C-1F7F-8040-AA4E-0AE6A4FE687E}"/>
              </a:ext>
            </a:extLst>
          </p:cNvPr>
          <p:cNvSpPr txBox="1"/>
          <p:nvPr/>
        </p:nvSpPr>
        <p:spPr>
          <a:xfrm>
            <a:off x="3586794" y="1742106"/>
            <a:ext cx="1970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DISK_EXTEND_INFO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341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8BF4A07-AEED-384D-BD29-9634B3B7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/>
              <a:t>2-Step Sector Reservation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A4A3C95-B7BB-E446-A5CF-51288A3E25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25</a:t>
            </a:fld>
            <a:endParaRPr lang="ko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9A8FDB1-BE50-6549-A008-6394CAA991FB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algn="l"/>
            <a:r>
              <a:rPr lang="en" altLang="ko"/>
              <a:t>© 20</a:t>
            </a:r>
            <a:r>
              <a:rPr lang="en-US" altLang="ko"/>
              <a:t>2</a:t>
            </a:r>
            <a:r>
              <a:rPr lang="en-US" altLang="ko-KR"/>
              <a:t>0</a:t>
            </a:r>
            <a:r>
              <a:rPr lang="en" altLang="ko"/>
              <a:t> CUBRID Co., Ltd. All rights reserved.</a:t>
            </a:r>
            <a:endParaRPr lang="en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B4E77AE-5761-6F4A-895C-560584BA4649}"/>
              </a:ext>
            </a:extLst>
          </p:cNvPr>
          <p:cNvSpPr/>
          <p:nvPr/>
        </p:nvSpPr>
        <p:spPr>
          <a:xfrm>
            <a:off x="699327" y="2280948"/>
            <a:ext cx="1626430" cy="54665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현재 볼륨들의 섹터로 충분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A817504-30A9-0E43-90C6-353ECB241243}"/>
              </a:ext>
            </a:extLst>
          </p:cNvPr>
          <p:cNvSpPr/>
          <p:nvPr/>
        </p:nvSpPr>
        <p:spPr>
          <a:xfrm>
            <a:off x="2936769" y="2280948"/>
            <a:ext cx="1306671" cy="54665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볼륨 확장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CF2E9A9-6510-2D43-A34E-1FA0D8C248F9}"/>
              </a:ext>
            </a:extLst>
          </p:cNvPr>
          <p:cNvSpPr/>
          <p:nvPr/>
        </p:nvSpPr>
        <p:spPr>
          <a:xfrm>
            <a:off x="3009239" y="3559210"/>
            <a:ext cx="2864788" cy="54665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사전 예약 </a:t>
            </a:r>
            <a:r>
              <a:rPr kumimoji="1" lang="en-US" altLang="ko-KR" dirty="0"/>
              <a:t>(Disk Cache </a:t>
            </a:r>
            <a:r>
              <a:rPr kumimoji="1" lang="ko-KR" altLang="en-US" dirty="0"/>
              <a:t>값 변경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0896B3D-034F-714C-B426-37E49B81D38A}"/>
              </a:ext>
            </a:extLst>
          </p:cNvPr>
          <p:cNvSpPr/>
          <p:nvPr/>
        </p:nvSpPr>
        <p:spPr>
          <a:xfrm>
            <a:off x="7091895" y="2280948"/>
            <a:ext cx="1306671" cy="54665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볼륨 추가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EA8A26CE-2526-FC4C-A6D1-0666B030B35B}"/>
              </a:ext>
            </a:extLst>
          </p:cNvPr>
          <p:cNvSpPr/>
          <p:nvPr/>
        </p:nvSpPr>
        <p:spPr>
          <a:xfrm>
            <a:off x="4854452" y="2280948"/>
            <a:ext cx="1626430" cy="54665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현재 볼륨들의 섹터로 충분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0BD2953E-ECF5-404B-A636-BE632AF5FEB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325757" y="2554274"/>
            <a:ext cx="6110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3EEA8944-7384-6543-90C5-5A799382B6FE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4243440" y="2554274"/>
            <a:ext cx="6110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0142C81A-24BA-0743-B2FF-52B579DDB526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6480882" y="2554274"/>
            <a:ext cx="6110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0A7E2EA6-A3B5-B44F-9D8F-BD364369E4AD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1512542" y="2827600"/>
            <a:ext cx="2929091" cy="731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2B50D585-6C34-BF47-8D8D-2EF02433A682}"/>
              </a:ext>
            </a:extLst>
          </p:cNvPr>
          <p:cNvCxnSpPr>
            <a:cxnSpLocks/>
            <a:stCxn id="18" idx="2"/>
            <a:endCxn id="15" idx="0"/>
          </p:cNvCxnSpPr>
          <p:nvPr/>
        </p:nvCxnSpPr>
        <p:spPr>
          <a:xfrm flipH="1">
            <a:off x="4441633" y="2827600"/>
            <a:ext cx="1226034" cy="731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EA077D37-AF9A-664D-B215-1C05521C04CD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 flipH="1">
            <a:off x="4441633" y="2827600"/>
            <a:ext cx="3303598" cy="731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0688F60E-E7C5-624F-9C96-95310259C065}"/>
              </a:ext>
            </a:extLst>
          </p:cNvPr>
          <p:cNvSpPr txBox="1"/>
          <p:nvPr/>
        </p:nvSpPr>
        <p:spPr>
          <a:xfrm>
            <a:off x="1408046" y="2885628"/>
            <a:ext cx="50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yes</a:t>
            </a:r>
            <a:endParaRPr kumimoji="1"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A204099-6573-6349-AF69-E4D28AF26100}"/>
              </a:ext>
            </a:extLst>
          </p:cNvPr>
          <p:cNvSpPr txBox="1"/>
          <p:nvPr/>
        </p:nvSpPr>
        <p:spPr>
          <a:xfrm>
            <a:off x="4717777" y="2885628"/>
            <a:ext cx="50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yes</a:t>
            </a:r>
            <a:endParaRPr kumimoji="1"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47DC4C74-4EC0-3541-A80E-22C77A10533C}"/>
              </a:ext>
            </a:extLst>
          </p:cNvPr>
          <p:cNvSpPr txBox="1"/>
          <p:nvPr/>
        </p:nvSpPr>
        <p:spPr>
          <a:xfrm>
            <a:off x="2459231" y="2256228"/>
            <a:ext cx="50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no</a:t>
            </a:r>
            <a:endParaRPr kumimoji="1"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3F852CB7-894D-664A-BD9E-8CD6E45BCCA1}"/>
              </a:ext>
            </a:extLst>
          </p:cNvPr>
          <p:cNvSpPr txBox="1"/>
          <p:nvPr/>
        </p:nvSpPr>
        <p:spPr>
          <a:xfrm>
            <a:off x="6623727" y="2256228"/>
            <a:ext cx="50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no</a:t>
            </a:r>
            <a:endParaRPr kumimoji="1"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5424F371-F47D-C549-94E2-1A46D654EDA6}"/>
              </a:ext>
            </a:extLst>
          </p:cNvPr>
          <p:cNvSpPr/>
          <p:nvPr/>
        </p:nvSpPr>
        <p:spPr>
          <a:xfrm>
            <a:off x="3009239" y="4771608"/>
            <a:ext cx="2864788" cy="54665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섹터 예약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섹터테이블</a:t>
            </a:r>
            <a:r>
              <a:rPr kumimoji="1" lang="ko-KR" altLang="en-US" dirty="0"/>
              <a:t> 변경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58170E18-0537-AA46-AAEF-C289B15964DB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>
            <a:off x="4441633" y="4105862"/>
            <a:ext cx="0" cy="665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31CA1646-A3B4-4042-A8D6-658155A70F3A}"/>
              </a:ext>
            </a:extLst>
          </p:cNvPr>
          <p:cNvSpPr txBox="1"/>
          <p:nvPr/>
        </p:nvSpPr>
        <p:spPr>
          <a:xfrm>
            <a:off x="524167" y="410014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Step 1</a:t>
            </a:r>
            <a:endParaRPr kumimoji="1" lang="ko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DE3258B4-3E79-8841-A2FA-AEF5CBA724B2}"/>
              </a:ext>
            </a:extLst>
          </p:cNvPr>
          <p:cNvSpPr txBox="1"/>
          <p:nvPr/>
        </p:nvSpPr>
        <p:spPr>
          <a:xfrm>
            <a:off x="524167" y="446383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Step 2</a:t>
            </a:r>
            <a:endParaRPr kumimoji="1" lang="ko-KR" altLang="en-US" b="1" dirty="0"/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xmlns="" id="{FD98F5FF-F1DA-0B4B-9FCA-AF8786B20626}"/>
              </a:ext>
            </a:extLst>
          </p:cNvPr>
          <p:cNvCxnSpPr>
            <a:cxnSpLocks/>
          </p:cNvCxnSpPr>
          <p:nvPr/>
        </p:nvCxnSpPr>
        <p:spPr>
          <a:xfrm>
            <a:off x="556591" y="4438735"/>
            <a:ext cx="7991061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12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D45C7C-6EA9-B04B-8903-D5440937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Sector </a:t>
            </a:r>
            <a:r>
              <a:rPr kumimoji="1" lang="en-US" altLang="ko-KR" dirty="0" err="1"/>
              <a:t>Unreservation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74296CC-A8B2-7648-9460-E1EB46A4E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예약의 역순으로 실행</a:t>
            </a:r>
            <a:endParaRPr kumimoji="1" lang="en-US" altLang="ko-KR" dirty="0"/>
          </a:p>
          <a:p>
            <a:r>
              <a:rPr kumimoji="1" lang="ko-KR" altLang="en-US" dirty="0"/>
              <a:t>파일 제거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file_destroy</a:t>
            </a:r>
            <a:r>
              <a:rPr kumimoji="1" lang="en-US" altLang="ko-KR" dirty="0"/>
              <a:t>())</a:t>
            </a:r>
            <a:r>
              <a:rPr kumimoji="1" lang="ko-KR" altLang="en-US" dirty="0"/>
              <a:t>시에만 발생</a:t>
            </a:r>
            <a:endParaRPr kumimoji="1" lang="en-US" altLang="ko-KR" dirty="0"/>
          </a:p>
          <a:p>
            <a:r>
              <a:rPr kumimoji="1" lang="ko-KR" altLang="en-US" dirty="0" err="1"/>
              <a:t>영구목적의</a:t>
            </a:r>
            <a:r>
              <a:rPr kumimoji="1" lang="ko-KR" altLang="en-US" dirty="0"/>
              <a:t> 경우에는 </a:t>
            </a:r>
            <a:r>
              <a:rPr lang="en" altLang="ko-KR" dirty="0" err="1"/>
              <a:t>log_append_postpone</a:t>
            </a:r>
            <a:r>
              <a:rPr lang="en-US" altLang="ko-KR" dirty="0"/>
              <a:t>()</a:t>
            </a:r>
            <a:r>
              <a:rPr lang="ko-KR" altLang="en-US" dirty="0"/>
              <a:t>을 통해 </a:t>
            </a:r>
            <a:r>
              <a:rPr lang="ko-KR" altLang="en-US" dirty="0" err="1"/>
              <a:t>커밋시까지</a:t>
            </a:r>
            <a:r>
              <a:rPr lang="ko-KR" altLang="en-US" dirty="0"/>
              <a:t> 유보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6F88BA4-3674-BA46-9FB7-5FBD02B4DB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26</a:t>
            </a:fld>
            <a:endParaRPr lang="ko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F09977A-EAB1-C84A-B055-AC82E394ABD8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algn="l"/>
            <a:r>
              <a:rPr lang="en" altLang="ko"/>
              <a:t>© 20</a:t>
            </a:r>
            <a:r>
              <a:rPr lang="en-US" altLang="ko"/>
              <a:t>2</a:t>
            </a:r>
            <a:r>
              <a:rPr lang="en-US" altLang="ko-KR"/>
              <a:t>0</a:t>
            </a:r>
            <a:r>
              <a:rPr lang="en" altLang="ko"/>
              <a:t> CUBRID Co., Ltd. All rights reserved.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4902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4EE2E64-CF60-CE47-9F45-92B3F309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Volume extension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7F97825-61EB-E54E-B9C1-5FDBDBBFCF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27</a:t>
            </a:fld>
            <a:endParaRPr lang="ko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7AF9848-2682-A04A-9361-F08BA1590C3D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algn="l"/>
            <a:r>
              <a:rPr lang="en" altLang="ko"/>
              <a:t>© 20</a:t>
            </a:r>
            <a:r>
              <a:rPr lang="en-US" altLang="ko"/>
              <a:t>2</a:t>
            </a:r>
            <a:r>
              <a:rPr lang="en-US" altLang="ko-KR"/>
              <a:t>0</a:t>
            </a:r>
            <a:r>
              <a:rPr lang="en" altLang="ko"/>
              <a:t> CUBRID Co., Ltd. All rights reserved.</a:t>
            </a:r>
            <a:endParaRPr lang="en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A6C27D5-0A17-344A-96FB-C25820544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356" y="1922117"/>
            <a:ext cx="6321287" cy="344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49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altLang="ko"/>
              <a:t>28</a:t>
            </a:fld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2"/>
          </p:nvPr>
        </p:nvSpPr>
        <p:spPr>
          <a:xfrm>
            <a:off x="311711" y="6217625"/>
            <a:ext cx="32979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dirty="0"/>
              <a:t>© 20</a:t>
            </a:r>
            <a:r>
              <a:rPr lang="en-US" altLang="ko" dirty="0"/>
              <a:t>2</a:t>
            </a:r>
            <a:r>
              <a:rPr lang="en-US" altLang="ko-KR" dirty="0"/>
              <a:t>0</a:t>
            </a:r>
            <a:r>
              <a:rPr lang="ko" dirty="0"/>
              <a:t> CUBRID Co., Ltd. All rights reserved.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341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2"/>
          </p:nvPr>
        </p:nvSpPr>
        <p:spPr>
          <a:xfrm>
            <a:off x="311711" y="6217625"/>
            <a:ext cx="32979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dirty="0"/>
              <a:t>© 20</a:t>
            </a:r>
            <a:r>
              <a:rPr lang="en-US" altLang="ko" dirty="0"/>
              <a:t>2</a:t>
            </a:r>
            <a:r>
              <a:rPr lang="en-US" altLang="ko-KR" dirty="0"/>
              <a:t>0</a:t>
            </a:r>
            <a:r>
              <a:rPr lang="ko" dirty="0"/>
              <a:t> CUBRID Co., Ltd. All rights reserved.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C245F4-2B4C-9843-9939-C46894D9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Volume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81CEDCF-BF00-5344-83CB-3DF8674966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</a:t>
            </a:fld>
            <a:endParaRPr lang="ko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E844FAC-B70E-8247-B09E-2C891FA86D81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" dirty="0"/>
              <a:t>© 20</a:t>
            </a:r>
            <a:r>
              <a:rPr lang="en-US" altLang="ko-KR" dirty="0"/>
              <a:t>20</a:t>
            </a:r>
            <a:r>
              <a:rPr lang="en" altLang="ko" dirty="0"/>
              <a:t> CUBRID Co., Ltd. All rights reserved.</a:t>
            </a:r>
            <a:endParaRPr lang="en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47A85D3A-04CA-5C46-A9EF-D0A349D9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7121"/>
            <a:ext cx="9144000" cy="188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0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C245F4-2B4C-9843-9939-C46894D9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Volume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81CEDCF-BF00-5344-83CB-3DF8674966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</a:t>
            </a:fld>
            <a:endParaRPr lang="ko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E844FAC-B70E-8247-B09E-2C891FA86D81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" dirty="0"/>
              <a:t>© 20</a:t>
            </a:r>
            <a:r>
              <a:rPr lang="en-US" altLang="ko-KR" dirty="0"/>
              <a:t>20</a:t>
            </a:r>
            <a:r>
              <a:rPr lang="en" altLang="ko" dirty="0"/>
              <a:t> CUBRID Co., Ltd. All rights reserved.</a:t>
            </a:r>
            <a:endParaRPr lang="en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47A85D3A-04CA-5C46-A9EF-D0A349D9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7121"/>
            <a:ext cx="9144000" cy="1881879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1DAA82A-2290-9D40-A6C9-93C9AC8EA5C6}"/>
              </a:ext>
            </a:extLst>
          </p:cNvPr>
          <p:cNvSpPr/>
          <p:nvPr/>
        </p:nvSpPr>
        <p:spPr>
          <a:xfrm>
            <a:off x="467138" y="3338138"/>
            <a:ext cx="80053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E2328"/>
                </a:solidFill>
                <a:latin typeface="NanumGothicBold" panose="020D0604000000000000" pitchFamily="34" charset="-127"/>
                <a:ea typeface="NanumGothicBold" panose="020D0604000000000000" pitchFamily="34" charset="-127"/>
              </a:rPr>
              <a:t>볼륨 </a:t>
            </a:r>
            <a:r>
              <a:rPr lang="en-US" altLang="ko-KR" dirty="0">
                <a:solidFill>
                  <a:srgbClr val="1E2328"/>
                </a:solidFill>
                <a:latin typeface="NanumGothicBold" panose="020D0604000000000000" pitchFamily="34" charset="-127"/>
                <a:ea typeface="NanumGothicBold" panose="020D0604000000000000" pitchFamily="34" charset="-127"/>
              </a:rPr>
              <a:t>(</a:t>
            </a:r>
            <a:r>
              <a:rPr lang="en" altLang="ko-KR" dirty="0">
                <a:solidFill>
                  <a:srgbClr val="1E2328"/>
                </a:solidFill>
                <a:latin typeface="NanumGothicBold" panose="020D0604000000000000" pitchFamily="34" charset="-127"/>
                <a:ea typeface="NanumGothicBold" panose="020D0604000000000000" pitchFamily="34" charset="-127"/>
              </a:rPr>
              <a:t>Volume)</a:t>
            </a:r>
            <a:r>
              <a:rPr lang="en" altLang="ko-KR" dirty="0">
                <a:solidFill>
                  <a:srgbClr val="1E232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lang="ko-KR" altLang="en-US" dirty="0">
                <a:solidFill>
                  <a:srgbClr val="1E232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큐브리드에서 사용하는 </a:t>
            </a:r>
            <a:r>
              <a:rPr lang="en" altLang="ko-KR" dirty="0">
                <a:solidFill>
                  <a:srgbClr val="1E232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OS</a:t>
            </a:r>
            <a:r>
              <a:rPr lang="ko-KR" altLang="en-US" dirty="0">
                <a:solidFill>
                  <a:srgbClr val="1E232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가 제공하는 파일</a:t>
            </a:r>
            <a:r>
              <a:rPr lang="en-US" altLang="ko-KR" dirty="0">
                <a:solidFill>
                  <a:srgbClr val="1E232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en" altLang="ko-KR" dirty="0">
                <a:solidFill>
                  <a:srgbClr val="1E232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open() </a:t>
            </a:r>
            <a:r>
              <a:rPr lang="ko-KR" altLang="en-US" dirty="0" err="1">
                <a:solidFill>
                  <a:srgbClr val="1E232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시스템콜을</a:t>
            </a:r>
            <a:r>
              <a:rPr lang="ko-KR" altLang="en-US" dirty="0">
                <a:solidFill>
                  <a:srgbClr val="1E232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통해 생성</a:t>
            </a:r>
            <a:r>
              <a:rPr lang="en-US" altLang="ko-KR" dirty="0">
                <a:solidFill>
                  <a:srgbClr val="1E232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파일 </a:t>
            </a:r>
            <a:r>
              <a:rPr lang="en-US" altLang="ko-KR" b="1" dirty="0"/>
              <a:t>(</a:t>
            </a:r>
            <a:r>
              <a:rPr lang="en" altLang="ko-KR" b="1" dirty="0"/>
              <a:t>File)</a:t>
            </a:r>
            <a:r>
              <a:rPr lang="en" altLang="ko-KR" dirty="0"/>
              <a:t>:</a:t>
            </a:r>
            <a:r>
              <a:rPr lang="ko-KR" altLang="en-US" dirty="0"/>
              <a:t> </a:t>
            </a:r>
            <a:r>
              <a:rPr lang="en" altLang="ko-KR" dirty="0"/>
              <a:t>OS</a:t>
            </a:r>
            <a:r>
              <a:rPr lang="ko-KR" altLang="en-US" dirty="0"/>
              <a:t>가 제공하는 파일이 아닌 특정 목적을 위해 예약된 섹터들의 묶음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637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C245F4-2B4C-9843-9939-C46894D9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Volume</a:t>
            </a:r>
            <a:br>
              <a:rPr lang="en-US" altLang="ko-KR" dirty="0" smtClean="0"/>
            </a:b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81CEDCF-BF00-5344-83CB-3DF8674966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</a:t>
            </a:fld>
            <a:endParaRPr lang="ko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E844FAC-B70E-8247-B09E-2C891FA86D81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" dirty="0"/>
              <a:t>© 20</a:t>
            </a:r>
            <a:r>
              <a:rPr lang="en-US" altLang="ko-KR" dirty="0"/>
              <a:t>20</a:t>
            </a:r>
            <a:r>
              <a:rPr lang="en" altLang="ko" dirty="0"/>
              <a:t> CUBRID Co., Ltd. All rights reserved.</a:t>
            </a:r>
            <a:endParaRPr lang="en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47A85D3A-04CA-5C46-A9EF-D0A349D9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7121"/>
            <a:ext cx="9144000" cy="1881879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1DAA82A-2290-9D40-A6C9-93C9AC8EA5C6}"/>
              </a:ext>
            </a:extLst>
          </p:cNvPr>
          <p:cNvSpPr/>
          <p:nvPr/>
        </p:nvSpPr>
        <p:spPr>
          <a:xfrm>
            <a:off x="467138" y="3338138"/>
            <a:ext cx="800531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E2328"/>
                </a:solidFill>
                <a:latin typeface="NanumGothicBold" panose="020D0604000000000000" pitchFamily="34" charset="-127"/>
                <a:ea typeface="NanumGothicBold" panose="020D0604000000000000" pitchFamily="34" charset="-127"/>
              </a:rPr>
              <a:t>볼륨 </a:t>
            </a:r>
            <a:r>
              <a:rPr lang="en-US" altLang="ko-KR" dirty="0">
                <a:solidFill>
                  <a:srgbClr val="1E2328"/>
                </a:solidFill>
                <a:latin typeface="NanumGothicBold" panose="020D0604000000000000" pitchFamily="34" charset="-127"/>
                <a:ea typeface="NanumGothicBold" panose="020D0604000000000000" pitchFamily="34" charset="-127"/>
              </a:rPr>
              <a:t>(</a:t>
            </a:r>
            <a:r>
              <a:rPr lang="en" altLang="ko-KR" dirty="0">
                <a:solidFill>
                  <a:srgbClr val="1E2328"/>
                </a:solidFill>
                <a:latin typeface="NanumGothicBold" panose="020D0604000000000000" pitchFamily="34" charset="-127"/>
                <a:ea typeface="NanumGothicBold" panose="020D0604000000000000" pitchFamily="34" charset="-127"/>
              </a:rPr>
              <a:t>Volume)</a:t>
            </a:r>
            <a:r>
              <a:rPr lang="en" altLang="ko-KR" dirty="0">
                <a:solidFill>
                  <a:srgbClr val="1E232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lang="ko-KR" altLang="en-US" dirty="0">
                <a:solidFill>
                  <a:srgbClr val="1E232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큐브리드에서 사용하는 </a:t>
            </a:r>
            <a:r>
              <a:rPr lang="en" altLang="ko-KR" dirty="0">
                <a:solidFill>
                  <a:srgbClr val="1E232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OS</a:t>
            </a:r>
            <a:r>
              <a:rPr lang="ko-KR" altLang="en-US" dirty="0">
                <a:solidFill>
                  <a:srgbClr val="1E232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가 제공하는 파일</a:t>
            </a:r>
            <a:r>
              <a:rPr lang="en-US" altLang="ko-KR" dirty="0">
                <a:solidFill>
                  <a:srgbClr val="1E232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en" altLang="ko-KR" dirty="0">
                <a:solidFill>
                  <a:srgbClr val="1E232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open() </a:t>
            </a:r>
            <a:r>
              <a:rPr lang="ko-KR" altLang="en-US" dirty="0" err="1">
                <a:solidFill>
                  <a:srgbClr val="1E232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시스템콜을</a:t>
            </a:r>
            <a:r>
              <a:rPr lang="ko-KR" altLang="en-US" dirty="0">
                <a:solidFill>
                  <a:srgbClr val="1E232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통해 생성</a:t>
            </a:r>
            <a:r>
              <a:rPr lang="en-US" altLang="ko-KR" dirty="0">
                <a:solidFill>
                  <a:srgbClr val="1E232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파일 </a:t>
            </a:r>
            <a:r>
              <a:rPr lang="en-US" altLang="ko-KR" b="1" dirty="0"/>
              <a:t>(</a:t>
            </a:r>
            <a:r>
              <a:rPr lang="en" altLang="ko-KR" b="1" dirty="0"/>
              <a:t>File)</a:t>
            </a:r>
            <a:r>
              <a:rPr lang="en" altLang="ko-KR" dirty="0"/>
              <a:t>: OS</a:t>
            </a:r>
            <a:r>
              <a:rPr lang="ko-KR" altLang="en-US" dirty="0"/>
              <a:t>가 제공하는 파일이 아닌 특정 목적을 위해 예약된 섹터들의 묶음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섹터 </a:t>
            </a:r>
            <a:r>
              <a:rPr lang="en-US" altLang="ko-KR" b="1" dirty="0"/>
              <a:t>(</a:t>
            </a:r>
            <a:r>
              <a:rPr lang="en" altLang="ko-KR" b="1" dirty="0"/>
              <a:t>Sector): </a:t>
            </a:r>
            <a:r>
              <a:rPr lang="ko-KR" altLang="en-US" dirty="0" err="1"/>
              <a:t>큐브리드가</a:t>
            </a:r>
            <a:r>
              <a:rPr lang="ko-KR" altLang="en-US" dirty="0"/>
              <a:t> </a:t>
            </a:r>
            <a:r>
              <a:rPr lang="ko-KR" altLang="en-US" dirty="0" err="1"/>
              <a:t>스토리지를</a:t>
            </a:r>
            <a:r>
              <a:rPr lang="ko-KR" altLang="en-US" dirty="0"/>
              <a:t> 다룰 때 사용하는 또 다른 단위로</a:t>
            </a:r>
            <a:r>
              <a:rPr lang="en-US" altLang="ko-KR" dirty="0"/>
              <a:t>, 64</a:t>
            </a:r>
            <a:r>
              <a:rPr lang="ko-KR" altLang="en-US" dirty="0"/>
              <a:t>개의 페이지들의 묶음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페이지 </a:t>
            </a:r>
            <a:r>
              <a:rPr lang="en-US" altLang="ko-KR" b="1" dirty="0"/>
              <a:t>(</a:t>
            </a:r>
            <a:r>
              <a:rPr lang="en" altLang="ko-KR" b="1" dirty="0"/>
              <a:t>Page): </a:t>
            </a:r>
            <a:r>
              <a:rPr lang="ko-KR" altLang="en-US" dirty="0"/>
              <a:t>페이지는 고정된 크기의 연속적인 데이터 블록</a:t>
            </a:r>
            <a:r>
              <a:rPr lang="en-US" altLang="ko-KR" dirty="0"/>
              <a:t>(</a:t>
            </a:r>
            <a:r>
              <a:rPr lang="en" altLang="ko-KR" dirty="0"/>
              <a:t>block).</a:t>
            </a:r>
            <a:r>
              <a:rPr lang="ko-KR" altLang="en-US" dirty="0"/>
              <a:t> </a:t>
            </a:r>
            <a:r>
              <a:rPr lang="ko-KR" altLang="en-US" dirty="0" err="1"/>
              <a:t>큐브리드가</a:t>
            </a:r>
            <a:r>
              <a:rPr lang="ko-KR" altLang="en-US" dirty="0"/>
              <a:t> </a:t>
            </a:r>
            <a:r>
              <a:rPr lang="ko-KR" altLang="en-US" dirty="0" err="1"/>
              <a:t>스토리지를</a:t>
            </a:r>
            <a:r>
              <a:rPr lang="ko-KR" altLang="en-US" dirty="0"/>
              <a:t> 관리할 때 사용하는 가장 작은 단위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123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C245F4-2B4C-9843-9939-C46894D9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Volume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81CEDCF-BF00-5344-83CB-3DF8674966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7</a:t>
            </a:fld>
            <a:endParaRPr lang="ko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E844FAC-B70E-8247-B09E-2C891FA86D81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" dirty="0"/>
              <a:t>© 20</a:t>
            </a:r>
            <a:r>
              <a:rPr lang="en-US" altLang="ko-KR" dirty="0"/>
              <a:t>20</a:t>
            </a:r>
            <a:r>
              <a:rPr lang="en" altLang="ko" dirty="0"/>
              <a:t> CUBRID Co., Ltd. All rights reserved.</a:t>
            </a:r>
            <a:endParaRPr lang="en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47A85D3A-04CA-5C46-A9EF-D0A349D9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7121"/>
            <a:ext cx="9144000" cy="1881879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1DAA82A-2290-9D40-A6C9-93C9AC8EA5C6}"/>
              </a:ext>
            </a:extLst>
          </p:cNvPr>
          <p:cNvSpPr/>
          <p:nvPr/>
        </p:nvSpPr>
        <p:spPr>
          <a:xfrm>
            <a:off x="467138" y="3338138"/>
            <a:ext cx="800531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E2328"/>
                </a:solidFill>
                <a:latin typeface="NanumGothicBold" panose="020D0604000000000000" pitchFamily="34" charset="-127"/>
                <a:ea typeface="NanumGothicBold" panose="020D0604000000000000" pitchFamily="34" charset="-127"/>
              </a:rPr>
              <a:t>볼륨 </a:t>
            </a:r>
            <a:r>
              <a:rPr lang="en-US" altLang="ko-KR" dirty="0">
                <a:solidFill>
                  <a:srgbClr val="1E2328"/>
                </a:solidFill>
                <a:latin typeface="NanumGothicBold" panose="020D0604000000000000" pitchFamily="34" charset="-127"/>
                <a:ea typeface="NanumGothicBold" panose="020D0604000000000000" pitchFamily="34" charset="-127"/>
              </a:rPr>
              <a:t>(</a:t>
            </a:r>
            <a:r>
              <a:rPr lang="en" altLang="ko-KR" dirty="0">
                <a:solidFill>
                  <a:srgbClr val="1E2328"/>
                </a:solidFill>
                <a:latin typeface="NanumGothicBold" panose="020D0604000000000000" pitchFamily="34" charset="-127"/>
                <a:ea typeface="NanumGothicBold" panose="020D0604000000000000" pitchFamily="34" charset="-127"/>
              </a:rPr>
              <a:t>Volume)</a:t>
            </a:r>
            <a:r>
              <a:rPr lang="en" altLang="ko-KR" dirty="0">
                <a:solidFill>
                  <a:srgbClr val="1E232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lang="ko-KR" altLang="en-US" dirty="0">
                <a:solidFill>
                  <a:srgbClr val="1E232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큐브리드에서 사용하는 </a:t>
            </a:r>
            <a:r>
              <a:rPr lang="en" altLang="ko-KR" dirty="0">
                <a:solidFill>
                  <a:srgbClr val="1E232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OS</a:t>
            </a:r>
            <a:r>
              <a:rPr lang="ko-KR" altLang="en-US" dirty="0">
                <a:solidFill>
                  <a:srgbClr val="1E232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가 제공하는 파일</a:t>
            </a:r>
            <a:r>
              <a:rPr lang="en-US" altLang="ko-KR" dirty="0">
                <a:solidFill>
                  <a:srgbClr val="1E232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en" altLang="ko-KR" dirty="0">
                <a:solidFill>
                  <a:srgbClr val="1E232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open() </a:t>
            </a:r>
            <a:r>
              <a:rPr lang="ko-KR" altLang="en-US" dirty="0" err="1">
                <a:solidFill>
                  <a:srgbClr val="1E232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시스템콜을</a:t>
            </a:r>
            <a:r>
              <a:rPr lang="ko-KR" altLang="en-US" dirty="0">
                <a:solidFill>
                  <a:srgbClr val="1E232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통해 생성</a:t>
            </a:r>
            <a:r>
              <a:rPr lang="en-US" altLang="ko-KR" dirty="0">
                <a:solidFill>
                  <a:srgbClr val="1E232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파일 </a:t>
            </a:r>
            <a:r>
              <a:rPr lang="en-US" altLang="ko-KR" b="1" dirty="0"/>
              <a:t>(</a:t>
            </a:r>
            <a:r>
              <a:rPr lang="en" altLang="ko-KR" b="1" dirty="0"/>
              <a:t>File)</a:t>
            </a:r>
            <a:r>
              <a:rPr lang="en" altLang="ko-KR" dirty="0"/>
              <a:t>: OS</a:t>
            </a:r>
            <a:r>
              <a:rPr lang="ko-KR" altLang="en-US" dirty="0"/>
              <a:t>가 제공하는 파일이 아닌 특정 목적을 위해 예약된 섹터들의 묶음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섹터 </a:t>
            </a:r>
            <a:r>
              <a:rPr lang="en-US" altLang="ko-KR" b="1" dirty="0"/>
              <a:t>(</a:t>
            </a:r>
            <a:r>
              <a:rPr lang="en" altLang="ko-KR" b="1" dirty="0"/>
              <a:t>Sector): </a:t>
            </a:r>
            <a:r>
              <a:rPr lang="ko-KR" altLang="en-US" dirty="0" err="1"/>
              <a:t>큐브리드가</a:t>
            </a:r>
            <a:r>
              <a:rPr lang="ko-KR" altLang="en-US" dirty="0"/>
              <a:t> </a:t>
            </a:r>
            <a:r>
              <a:rPr lang="ko-KR" altLang="en-US" dirty="0" err="1"/>
              <a:t>스토리지를</a:t>
            </a:r>
            <a:r>
              <a:rPr lang="ko-KR" altLang="en-US" dirty="0"/>
              <a:t> 다룰 때 사용하는 또 다른 단위로</a:t>
            </a:r>
            <a:r>
              <a:rPr lang="en-US" altLang="ko-KR" dirty="0"/>
              <a:t>, 64</a:t>
            </a:r>
            <a:r>
              <a:rPr lang="ko-KR" altLang="en-US" dirty="0"/>
              <a:t>개의 페이지들의 묶음</a:t>
            </a:r>
            <a:r>
              <a:rPr lang="en-US" altLang="ko-KR" dirty="0"/>
              <a:t>.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페이지 </a:t>
            </a:r>
            <a:r>
              <a:rPr lang="en-US" altLang="ko-KR" b="1" dirty="0"/>
              <a:t>(</a:t>
            </a:r>
            <a:r>
              <a:rPr lang="en" altLang="ko-KR" b="1" dirty="0"/>
              <a:t>Page): </a:t>
            </a:r>
            <a:r>
              <a:rPr lang="ko-KR" altLang="en-US" dirty="0"/>
              <a:t>페이지는 고정된 크기의 연속적인 데이터 블록</a:t>
            </a:r>
            <a:r>
              <a:rPr lang="en-US" altLang="ko-KR" dirty="0"/>
              <a:t>(</a:t>
            </a:r>
            <a:r>
              <a:rPr lang="en" altLang="ko-KR" dirty="0"/>
              <a:t>block).</a:t>
            </a:r>
            <a:r>
              <a:rPr lang="ko-KR" altLang="en-US" dirty="0"/>
              <a:t> </a:t>
            </a:r>
            <a:r>
              <a:rPr lang="ko-KR" altLang="en-US" dirty="0" err="1"/>
              <a:t>큐브리드가</a:t>
            </a:r>
            <a:r>
              <a:rPr lang="ko-KR" altLang="en-US" dirty="0"/>
              <a:t> </a:t>
            </a:r>
            <a:r>
              <a:rPr lang="ko-KR" altLang="en-US" dirty="0" err="1"/>
              <a:t>스토리지를</a:t>
            </a:r>
            <a:r>
              <a:rPr lang="ko-KR" altLang="en-US" dirty="0"/>
              <a:t> 관리할 때 사용하는 가장 작은 단위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섹터 예약 </a:t>
            </a:r>
            <a:r>
              <a:rPr lang="en-US" altLang="ko-KR" b="1" dirty="0"/>
              <a:t>(</a:t>
            </a:r>
            <a:r>
              <a:rPr lang="en" altLang="ko-KR" b="1" dirty="0"/>
              <a:t>Reservation)</a:t>
            </a:r>
            <a:r>
              <a:rPr lang="en" altLang="ko-KR" dirty="0"/>
              <a:t>: </a:t>
            </a:r>
            <a:r>
              <a:rPr lang="ko-KR" altLang="en-US" dirty="0"/>
              <a:t>볼륨의 섹터를 사용하기로 하는 행위</a:t>
            </a:r>
            <a:r>
              <a:rPr lang="en-US" altLang="ko-KR" dirty="0"/>
              <a:t>. </a:t>
            </a:r>
            <a:r>
              <a:rPr lang="ko-KR" altLang="en-US" dirty="0"/>
              <a:t>반대로 사용을 중지하고 반납하는 행위를 섹터 예약 해제 </a:t>
            </a:r>
            <a:r>
              <a:rPr lang="en-US" altLang="ko-KR" dirty="0"/>
              <a:t>(</a:t>
            </a:r>
            <a:r>
              <a:rPr lang="en" altLang="ko-KR" b="1" dirty="0" err="1"/>
              <a:t>Unreservation</a:t>
            </a:r>
            <a:r>
              <a:rPr lang="en" altLang="ko-KR" dirty="0"/>
              <a:t>)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페이지 할당 </a:t>
            </a:r>
            <a:r>
              <a:rPr lang="en-US" altLang="ko-KR" b="1" dirty="0"/>
              <a:t>(</a:t>
            </a:r>
            <a:r>
              <a:rPr lang="en" altLang="ko-KR" b="1" dirty="0"/>
              <a:t>Allocation): </a:t>
            </a:r>
            <a:r>
              <a:rPr lang="ko-KR" altLang="en-US" dirty="0"/>
              <a:t>파일에서 예약한 </a:t>
            </a:r>
            <a:r>
              <a:rPr lang="ko-KR" altLang="en-US" dirty="0" err="1"/>
              <a:t>섹터중</a:t>
            </a:r>
            <a:r>
              <a:rPr lang="ko-KR" altLang="en-US" dirty="0"/>
              <a:t> 한 페이지를 사용하기로 하는 행위</a:t>
            </a:r>
            <a:r>
              <a:rPr lang="en-US" altLang="ko-KR" dirty="0"/>
              <a:t>. </a:t>
            </a:r>
            <a:r>
              <a:rPr lang="ko-KR" altLang="en-US" dirty="0"/>
              <a:t>반대로 사용을 중지하고 반납 하는 행위를 페이지 </a:t>
            </a:r>
            <a:r>
              <a:rPr lang="ko-KR" altLang="en-US" dirty="0" err="1"/>
              <a:t>할당해제</a:t>
            </a:r>
            <a:r>
              <a:rPr lang="en-US" altLang="ko-KR" dirty="0"/>
              <a:t>(</a:t>
            </a:r>
            <a:r>
              <a:rPr lang="en" altLang="ko-KR" b="1" dirty="0"/>
              <a:t>Deallocation</a:t>
            </a:r>
            <a:r>
              <a:rPr lang="en" altLang="ko-KR" dirty="0"/>
              <a:t>)</a:t>
            </a:r>
            <a:r>
              <a:rPr lang="ko-KR" altLang="en-US" dirty="0" err="1"/>
              <a:t>라고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349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7E6A58-90C8-E74D-B6D8-9C904FE4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Disk manager and File Manager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87EBE50-C663-0F4C-95BA-2FB83892A2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8</a:t>
            </a:fld>
            <a:endParaRPr lang="ko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09D956F-B7CA-C14B-B074-BC40A13D9699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algn="l"/>
            <a:r>
              <a:rPr lang="en" altLang="ko"/>
              <a:t>© 20</a:t>
            </a:r>
            <a:r>
              <a:rPr lang="en-US" altLang="ko"/>
              <a:t>2</a:t>
            </a:r>
            <a:r>
              <a:rPr lang="en-US" altLang="ko-KR"/>
              <a:t>0</a:t>
            </a:r>
            <a:r>
              <a:rPr lang="en" altLang="ko"/>
              <a:t> CUBRID Co., Ltd. All rights reserved.</a:t>
            </a:r>
            <a:endParaRPr lang="en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F789241-211C-8647-816C-A6AC39B69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3107"/>
            <a:ext cx="9144000" cy="44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9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B8EDBA-CE44-794B-8140-0DC9542A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Volume&amp;File</a:t>
            </a:r>
            <a:r>
              <a:rPr kumimoji="1" lang="en-US" altLang="ko-KR" dirty="0"/>
              <a:t> Type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BC2292B-4AEB-ED40-B851-BDAEB3E52B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볼륨 타입</a:t>
            </a:r>
            <a:endParaRPr lang="en-US" altLang="ko-KR" dirty="0"/>
          </a:p>
          <a:p>
            <a:pPr lvl="1"/>
            <a:r>
              <a:rPr lang="ko-KR" altLang="en-US" b="1" dirty="0"/>
              <a:t>영구 볼륨</a:t>
            </a:r>
            <a:r>
              <a:rPr lang="en-US" altLang="ko-KR" dirty="0"/>
              <a:t>: </a:t>
            </a:r>
            <a:r>
              <a:rPr lang="ko-KR" altLang="en-US" dirty="0"/>
              <a:t>테이블</a:t>
            </a:r>
            <a:r>
              <a:rPr lang="en-US" altLang="ko-KR" dirty="0"/>
              <a:t>, </a:t>
            </a:r>
            <a:r>
              <a:rPr lang="ko-KR" altLang="en-US" dirty="0"/>
              <a:t>인덱스</a:t>
            </a:r>
            <a:r>
              <a:rPr lang="en-US" altLang="ko-KR" dirty="0"/>
              <a:t>, </a:t>
            </a:r>
            <a:r>
              <a:rPr lang="ko-KR" altLang="en-US" dirty="0"/>
              <a:t>시스템데이터 등이 담기는 볼륨으로 한번 만들어지면 영구히 존재하는 볼륨을 말한다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임시데이터</a:t>
            </a:r>
            <a:r>
              <a:rPr lang="ko-KR" altLang="en-US" dirty="0"/>
              <a:t> 또한 저장될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b="1" dirty="0"/>
              <a:t>임시 볼륨</a:t>
            </a:r>
            <a:r>
              <a:rPr lang="en-US" altLang="ko-KR" dirty="0"/>
              <a:t>: </a:t>
            </a:r>
            <a:r>
              <a:rPr lang="ko-KR" altLang="en-US" dirty="0"/>
              <a:t>정렬</a:t>
            </a:r>
            <a:r>
              <a:rPr lang="en-US" altLang="ko-KR" dirty="0"/>
              <a:t>(</a:t>
            </a:r>
            <a:r>
              <a:rPr lang="en" altLang="ko-KR" dirty="0"/>
              <a:t>sorting)</a:t>
            </a:r>
            <a:r>
              <a:rPr lang="ko-KR" altLang="en-US" dirty="0"/>
              <a:t>과정이나 </a:t>
            </a:r>
            <a:r>
              <a:rPr lang="ko-KR" altLang="en-US" dirty="0" err="1"/>
              <a:t>쿼리결과를</a:t>
            </a:r>
            <a:r>
              <a:rPr lang="ko-KR" altLang="en-US" dirty="0"/>
              <a:t> 가져오는 과정에서의 임시데이터들을 담는 볼륨을 말하며</a:t>
            </a:r>
            <a:r>
              <a:rPr lang="en-US" altLang="ko-KR" dirty="0"/>
              <a:t>, </a:t>
            </a:r>
            <a:r>
              <a:rPr lang="ko-KR" altLang="en-US" dirty="0"/>
              <a:t>데이터베이스 종료와 </a:t>
            </a:r>
            <a:r>
              <a:rPr lang="ko-KR" altLang="en-US" dirty="0" err="1"/>
              <a:t>재시작시</a:t>
            </a:r>
            <a:r>
              <a:rPr lang="ko-KR" altLang="en-US" dirty="0"/>
              <a:t> 모두 삭제된다</a:t>
            </a:r>
            <a:r>
              <a:rPr lang="en-US" altLang="ko-KR" dirty="0"/>
              <a:t>. </a:t>
            </a:r>
            <a:r>
              <a:rPr lang="ko-KR" altLang="en-US" dirty="0"/>
              <a:t>유저가 생성 불가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 타입</a:t>
            </a:r>
            <a:endParaRPr lang="en-US" altLang="ko-KR" dirty="0"/>
          </a:p>
          <a:p>
            <a:pPr lvl="1"/>
            <a:r>
              <a:rPr lang="ko-KR" altLang="en-US" b="1" dirty="0"/>
              <a:t>영구 파일</a:t>
            </a:r>
            <a:r>
              <a:rPr lang="en-US" altLang="ko-KR" dirty="0"/>
              <a:t>: </a:t>
            </a:r>
            <a:r>
              <a:rPr lang="ko-KR" altLang="en-US" dirty="0"/>
              <a:t>각각의 파일은 인덱스</a:t>
            </a:r>
            <a:r>
              <a:rPr lang="en-US" altLang="ko-KR" dirty="0"/>
              <a:t>, </a:t>
            </a:r>
            <a:r>
              <a:rPr lang="ko-KR" altLang="en-US" dirty="0" err="1"/>
              <a:t>힙데이터</a:t>
            </a:r>
            <a:r>
              <a:rPr lang="en-US" altLang="ko-KR" dirty="0"/>
              <a:t>, </a:t>
            </a:r>
            <a:r>
              <a:rPr lang="ko-KR" altLang="en-US" dirty="0" err="1"/>
              <a:t>파일트래커</a:t>
            </a:r>
            <a:r>
              <a:rPr lang="ko-KR" altLang="en-US" dirty="0"/>
              <a:t> 등의 특정한 목적을 가지고 있으며</a:t>
            </a:r>
            <a:r>
              <a:rPr lang="en-US" altLang="ko-KR" dirty="0"/>
              <a:t>, </a:t>
            </a:r>
            <a:r>
              <a:rPr lang="ko-KR" altLang="en-US" dirty="0"/>
              <a:t>변경이 일어나면 이는 로그로 기록 되어 </a:t>
            </a:r>
            <a:r>
              <a:rPr lang="ko-KR" altLang="en-US" dirty="0" err="1"/>
              <a:t>리커버리의</a:t>
            </a:r>
            <a:r>
              <a:rPr lang="ko-KR" altLang="en-US" dirty="0"/>
              <a:t> 대상이 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b="1" dirty="0"/>
              <a:t>임시 파일</a:t>
            </a:r>
            <a:r>
              <a:rPr lang="en-US" altLang="ko-KR" dirty="0"/>
              <a:t>: </a:t>
            </a:r>
            <a:r>
              <a:rPr lang="ko-KR" altLang="en-US" dirty="0"/>
              <a:t>쿼리나 정렬의 중간결과들이 일시적으로 쓰여지는 파일로 기본적으로 임시파일을 사용하는 트랜잭션이 종료되면 제거된다</a:t>
            </a:r>
            <a:r>
              <a:rPr lang="en-US" altLang="ko-KR" dirty="0"/>
              <a:t>. </a:t>
            </a:r>
            <a:r>
              <a:rPr lang="ko-KR" altLang="en-US" dirty="0"/>
              <a:t>혹은</a:t>
            </a:r>
            <a:r>
              <a:rPr lang="en-US" altLang="ko-KR" dirty="0"/>
              <a:t>, </a:t>
            </a:r>
            <a:r>
              <a:rPr lang="ko-KR" altLang="en-US" dirty="0"/>
              <a:t>필요에 따라 트랜잭션종속에서 벗어나 쿼리매니저에서 관리되기도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CC8B689-AE2E-874D-A7D2-BDB9581BF0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9</a:t>
            </a:fld>
            <a:endParaRPr lang="ko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F98F722-FA67-714D-B8A8-0356CF742330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algn="l"/>
            <a:r>
              <a:rPr lang="en" altLang="ko"/>
              <a:t>© 20</a:t>
            </a:r>
            <a:r>
              <a:rPr lang="en-US" altLang="ko"/>
              <a:t>2</a:t>
            </a:r>
            <a:r>
              <a:rPr lang="en-US" altLang="ko-KR"/>
              <a:t>0</a:t>
            </a:r>
            <a:r>
              <a:rPr lang="en" altLang="ko"/>
              <a:t> CUBRID Co., Ltd. All rights reserved.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2587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2010</Words>
  <Application>Microsoft Office PowerPoint</Application>
  <PresentationFormat>On-screen Show (4:3)</PresentationFormat>
  <Paragraphs>244</Paragraphs>
  <Slides>28</Slides>
  <Notes>27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Simple Light</vt:lpstr>
      <vt:lpstr>CUBRID Volume</vt:lpstr>
      <vt:lpstr> Contents</vt:lpstr>
      <vt:lpstr>Overview</vt:lpstr>
      <vt:lpstr>Volume</vt:lpstr>
      <vt:lpstr>Volume</vt:lpstr>
      <vt:lpstr>Volume </vt:lpstr>
      <vt:lpstr>Volume</vt:lpstr>
      <vt:lpstr>Disk manager and File Manager</vt:lpstr>
      <vt:lpstr>Volume&amp;File Type</vt:lpstr>
      <vt:lpstr>Volume Purpose</vt:lpstr>
      <vt:lpstr>Volume Purpose</vt:lpstr>
      <vt:lpstr>Disk Manager</vt:lpstr>
      <vt:lpstr>Volume Format</vt:lpstr>
      <vt:lpstr>볼륨 헤더 (Volume Header) </vt:lpstr>
      <vt:lpstr>볼륨 헤더 (Volume Header) </vt:lpstr>
      <vt:lpstr>Sector Reservation</vt:lpstr>
      <vt:lpstr>Sector Reservation</vt:lpstr>
      <vt:lpstr>Sector Reservation</vt:lpstr>
      <vt:lpstr>Sector Reservation</vt:lpstr>
      <vt:lpstr>Sector Reservation</vt:lpstr>
      <vt:lpstr>Sector Reservation</vt:lpstr>
      <vt:lpstr>2-Step Sector Reservation</vt:lpstr>
      <vt:lpstr>DISK_CACHE</vt:lpstr>
      <vt:lpstr>DISK_EXTEND_INFO</vt:lpstr>
      <vt:lpstr>2-Step Sector Reservation</vt:lpstr>
      <vt:lpstr>Sector Unreservation</vt:lpstr>
      <vt:lpstr>Volume extension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김명규</cp:lastModifiedBy>
  <cp:revision>8</cp:revision>
  <dcterms:modified xsi:type="dcterms:W3CDTF">2021-11-22T00:56:14Z</dcterms:modified>
</cp:coreProperties>
</file>