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1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82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E2D"/>
    <a:srgbClr val="879FBB"/>
    <a:srgbClr val="00CC99"/>
    <a:srgbClr val="AF4FFF"/>
    <a:srgbClr val="697C95"/>
    <a:srgbClr val="04A0C7"/>
    <a:srgbClr val="0792B6"/>
    <a:srgbClr val="5A6B86"/>
    <a:srgbClr val="1E8900"/>
    <a:srgbClr val="D66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98" autoAdjust="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outlineViewPr>
    <p:cViewPr>
      <p:scale>
        <a:sx n="33" d="100"/>
        <a:sy n="33" d="100"/>
      </p:scale>
      <p:origin x="0" y="-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81EA6-3E97-4E72-B383-209B04F33443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75F1-6E69-494D-B85A-3CF96EC85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AEC44-40D7-4B39-873F-532EE070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99235-26BD-42F4-BE1D-976103DE4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29B33-FB06-4CFD-B1FC-FBB96A81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D92C8-5C12-47B3-B311-E07112E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B461D-AF48-4EF3-B805-1C46BC20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5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FE6E2-D9B6-4305-BEA1-CC43CDED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9D0756-7846-4704-B130-3A3A77FC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C5EDF-6631-494C-B9B9-54C6844A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63B5B-AB5F-43EF-A4E2-25533FAA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3E492-C915-46ED-9485-0F864E15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2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E05D6-6BFF-4899-8AAB-C91C0BE22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CF46F8-D8BE-4F06-8B1B-63B4D4C1C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5233F-41E0-4784-A1D5-827C4A03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713C1-135E-4CC4-8DD8-67C9F7B2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C90AA-BFE8-4F3B-9B06-F7F718C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1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9144D-4960-4DDF-A5E6-8502709C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20BEF-AF1D-47B2-8C8B-4FAB3BB0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8D20-24A9-4C4F-900A-79B0194D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70346-10BC-4670-9CC8-68B53AC9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12B43-0369-401E-AC93-570D3F04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C0D1-309A-490B-A252-3A9C6CD9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4C600-5211-4CCA-847D-C831E4A2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B6759-6745-49DC-B9B8-3879A404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57183-C3FC-4121-99FD-8A62E1E0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3A580-FEA1-4FAA-9B06-65A6C8B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5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7C4CC-4DD6-40EA-BF5F-739FD03C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1D5DA-C30C-4A6B-843A-9A85E5CB7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FD8C14-432C-4453-BDD2-367533AE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9E69E-E327-4FFA-8887-92D10C7C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0F9CB-3057-4F89-9A35-C3F0C654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EA9A53-7CD4-4FDD-A244-A0158D1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8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AE68-8D2A-43B7-A2D6-1F49AA80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8848C-110A-4290-9843-BA172D43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5F603-55BC-4693-AF1B-86BD854F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64E53-8AE4-44E2-AFEF-39D4F0417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5AB9C-E93E-4C03-9B5F-46D286911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54F34-F4B9-4D2E-877C-B857AB8A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AC4B4-8A10-489A-95CC-C1DA6926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589312-229A-49D2-8E5E-61CEC37A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6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5254A-DD54-4039-8C18-3602837B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144F37-4D5F-4370-949A-34EA45D7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99206-0DBC-4A74-A13D-AA9CC556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AA688-81DB-40D0-AB8D-0B876F1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23A8E-F3B8-4340-AD02-165D2772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88B7AF-0F70-42E6-A1A7-456B7704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7431C-6921-4177-B49B-C102D2E0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4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52FA-2347-477C-85AD-6126397D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F146D-E87D-4AC2-88A0-2E3085DD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4CF9C0-0D85-4735-953E-7D5C5C2F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F8A5C-564D-45CA-8B87-5AA36E3F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362AC-F81A-4F20-AED5-2CA7ECFB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97985-32D2-486F-80DD-5D28CC2C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9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BA7D-6B39-4CB3-9362-D5A2897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DACE6E-C672-410D-87C3-7B6A10F98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310B0-7C57-4F6E-B68E-2304CCBD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40100-78A7-4CEB-BF11-B0FAE79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6D3EA-22CF-4270-9DB8-B8D5A92A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82CF0-6648-43C9-B91D-5E312924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AE2A3B-F593-4129-9AE4-99BD209E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D898-415E-4F03-8CFA-AD850C9D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33409-B421-475C-816E-4EB343E0B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3424-8711-4CC9-94E7-7831187F4AEA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E9030-78A7-46C4-8ADA-0E501ADB1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12040-D369-49B9-8984-A16A6A3E1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2760-9337-4B7E-BEAF-BFC11A40F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25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Thread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6" name="부제목 25">
            <a:extLst>
              <a:ext uri="{FF2B5EF4-FFF2-40B4-BE49-F238E27FC236}">
                <a16:creationId xmlns:a16="http://schemas.microsoft.com/office/drawing/2014/main" id="{E472BD36-342D-4C6A-9CCD-6A47BD0DE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cubthread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7D31-F76A-40B0-BCCC-94C09BBAFC39}"/>
              </a:ext>
            </a:extLst>
          </p:cNvPr>
          <p:cNvSpPr txBox="1"/>
          <p:nvPr/>
        </p:nvSpPr>
        <p:spPr>
          <a:xfrm>
            <a:off x="11255828" y="6324441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+mj-lt"/>
                <a:ea typeface="나눔고딕 Light" panose="020D0904000000000000" pitchFamily="50" charset="-127"/>
              </a:rPr>
              <a:t>yahong</a:t>
            </a:r>
            <a:endParaRPr lang="ko-KR" altLang="en-US" sz="1400" dirty="0">
              <a:solidFill>
                <a:schemeClr val="bg1"/>
              </a:solidFill>
              <a:latin typeface="+mj-lt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73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3">
            <a:extLst>
              <a:ext uri="{FF2B5EF4-FFF2-40B4-BE49-F238E27FC236}">
                <a16:creationId xmlns:a16="http://schemas.microsoft.com/office/drawing/2014/main" id="{DD07637A-FEB4-4916-922F-5726731AEE4F}"/>
              </a:ext>
            </a:extLst>
          </p:cNvPr>
          <p:cNvSpPr/>
          <p:nvPr/>
        </p:nvSpPr>
        <p:spPr>
          <a:xfrm>
            <a:off x="634072" y="481161"/>
            <a:ext cx="10776878" cy="592916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daemon</a:t>
            </a:r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830F26EB-8C27-4CA1-96B3-A3B5CC80BA15}"/>
              </a:ext>
            </a:extLst>
          </p:cNvPr>
          <p:cNvSpPr/>
          <p:nvPr/>
        </p:nvSpPr>
        <p:spPr>
          <a:xfrm>
            <a:off x="8774886" y="3329313"/>
            <a:ext cx="1016289" cy="36293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looper</a:t>
            </a: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BACB28BA-1C12-47DF-A820-F39A523C3B4C}"/>
              </a:ext>
            </a:extLst>
          </p:cNvPr>
          <p:cNvSpPr/>
          <p:nvPr/>
        </p:nvSpPr>
        <p:spPr>
          <a:xfrm>
            <a:off x="6387938" y="4698912"/>
            <a:ext cx="1016289" cy="36293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waiter</a:t>
            </a: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42029FAE-ED99-4D3D-BF1F-0D1E0F6B02EF}"/>
              </a:ext>
            </a:extLst>
          </p:cNvPr>
          <p:cNvSpPr/>
          <p:nvPr/>
        </p:nvSpPr>
        <p:spPr>
          <a:xfrm>
            <a:off x="1272247" y="1803238"/>
            <a:ext cx="9463400" cy="4104696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C7FD99D2-69D7-4F74-B7BF-BAEB1F47B457}"/>
              </a:ext>
            </a:extLst>
          </p:cNvPr>
          <p:cNvCxnSpPr>
            <a:cxnSpLocks/>
          </p:cNvCxnSpPr>
          <p:nvPr/>
        </p:nvCxnSpPr>
        <p:spPr>
          <a:xfrm flipH="1" flipV="1">
            <a:off x="1156189" y="950067"/>
            <a:ext cx="732852" cy="64572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45">
            <a:extLst>
              <a:ext uri="{FF2B5EF4-FFF2-40B4-BE49-F238E27FC236}">
                <a16:creationId xmlns:a16="http://schemas.microsoft.com/office/drawing/2014/main" id="{BBDD35AD-2D8A-4457-A80E-CA26BBDE4FC2}"/>
              </a:ext>
            </a:extLst>
          </p:cNvPr>
          <p:cNvSpPr/>
          <p:nvPr/>
        </p:nvSpPr>
        <p:spPr>
          <a:xfrm>
            <a:off x="8395222" y="794676"/>
            <a:ext cx="2340425" cy="656193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8" name="Rectangle 57">
            <a:extLst>
              <a:ext uri="{FF2B5EF4-FFF2-40B4-BE49-F238E27FC236}">
                <a16:creationId xmlns:a16="http://schemas.microsoft.com/office/drawing/2014/main" id="{8EAEA976-FE7F-4813-A68B-74326C65E430}"/>
              </a:ext>
            </a:extLst>
          </p:cNvPr>
          <p:cNvSpPr/>
          <p:nvPr/>
        </p:nvSpPr>
        <p:spPr>
          <a:xfrm>
            <a:off x="8981357" y="965085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execute</a:t>
            </a:r>
          </a:p>
        </p:txBody>
      </p:sp>
      <p:cxnSp>
        <p:nvCxnSpPr>
          <p:cNvPr id="55" name="Straight Arrow Connector 7">
            <a:extLst>
              <a:ext uri="{FF2B5EF4-FFF2-40B4-BE49-F238E27FC236}">
                <a16:creationId xmlns:a16="http://schemas.microsoft.com/office/drawing/2014/main" id="{98C363A2-188D-4A2D-9473-20C5DB05429F}"/>
              </a:ext>
            </a:extLst>
          </p:cNvPr>
          <p:cNvCxnSpPr>
            <a:cxnSpLocks/>
          </p:cNvCxnSpPr>
          <p:nvPr/>
        </p:nvCxnSpPr>
        <p:spPr>
          <a:xfrm flipH="1" flipV="1">
            <a:off x="2024743" y="2064698"/>
            <a:ext cx="870113" cy="43820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7">
            <a:extLst>
              <a:ext uri="{FF2B5EF4-FFF2-40B4-BE49-F238E27FC236}">
                <a16:creationId xmlns:a16="http://schemas.microsoft.com/office/drawing/2014/main" id="{2604E5E4-24AB-42F5-A267-4EBDE2FD0C36}"/>
              </a:ext>
            </a:extLst>
          </p:cNvPr>
          <p:cNvCxnSpPr>
            <a:cxnSpLocks/>
          </p:cNvCxnSpPr>
          <p:nvPr/>
        </p:nvCxnSpPr>
        <p:spPr>
          <a:xfrm flipH="1" flipV="1">
            <a:off x="7608829" y="2695156"/>
            <a:ext cx="1040649" cy="65808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id="{26A19933-AC3E-43D0-8E13-B0A1F85233DC}"/>
              </a:ext>
            </a:extLst>
          </p:cNvPr>
          <p:cNvCxnSpPr>
            <a:cxnSpLocks/>
          </p:cNvCxnSpPr>
          <p:nvPr/>
        </p:nvCxnSpPr>
        <p:spPr>
          <a:xfrm flipV="1">
            <a:off x="7545554" y="3715026"/>
            <a:ext cx="1103924" cy="105896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BB6FA168-2E4E-4A39-9A9B-A3D01161C6ED}"/>
              </a:ext>
            </a:extLst>
          </p:cNvPr>
          <p:cNvCxnSpPr>
            <a:cxnSpLocks/>
          </p:cNvCxnSpPr>
          <p:nvPr/>
        </p:nvCxnSpPr>
        <p:spPr>
          <a:xfrm>
            <a:off x="4234540" y="3161699"/>
            <a:ext cx="2019643" cy="171867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9305E3F-56C0-46E8-9BCF-40B9D96D8BD5}"/>
              </a:ext>
            </a:extLst>
          </p:cNvPr>
          <p:cNvSpPr txBox="1"/>
          <p:nvPr/>
        </p:nvSpPr>
        <p:spPr>
          <a:xfrm>
            <a:off x="5654515" y="5440851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timeout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74" name="Straight Arrow Connector 7">
            <a:extLst>
              <a:ext uri="{FF2B5EF4-FFF2-40B4-BE49-F238E27FC236}">
                <a16:creationId xmlns:a16="http://schemas.microsoft.com/office/drawing/2014/main" id="{81E888FF-7912-437C-A474-B76A0A9481C9}"/>
              </a:ext>
            </a:extLst>
          </p:cNvPr>
          <p:cNvCxnSpPr>
            <a:cxnSpLocks/>
          </p:cNvCxnSpPr>
          <p:nvPr/>
        </p:nvCxnSpPr>
        <p:spPr>
          <a:xfrm flipH="1">
            <a:off x="5976267" y="4915456"/>
            <a:ext cx="131537" cy="57186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">
            <a:extLst>
              <a:ext uri="{FF2B5EF4-FFF2-40B4-BE49-F238E27FC236}">
                <a16:creationId xmlns:a16="http://schemas.microsoft.com/office/drawing/2014/main" id="{741009C2-889D-41F3-AB34-97DCA4EA6DE8}"/>
              </a:ext>
            </a:extLst>
          </p:cNvPr>
          <p:cNvCxnSpPr>
            <a:cxnSpLocks/>
          </p:cNvCxnSpPr>
          <p:nvPr/>
        </p:nvCxnSpPr>
        <p:spPr>
          <a:xfrm flipH="1">
            <a:off x="5590865" y="4857101"/>
            <a:ext cx="460178" cy="33823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C55427F-BB48-42C4-8925-5919F3664C5A}"/>
              </a:ext>
            </a:extLst>
          </p:cNvPr>
          <p:cNvSpPr txBox="1"/>
          <p:nvPr/>
        </p:nvSpPr>
        <p:spPr>
          <a:xfrm>
            <a:off x="5100031" y="515772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wakeup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CA8C0D-EF35-43C7-94DF-60D97CC3DDBF}"/>
              </a:ext>
            </a:extLst>
          </p:cNvPr>
          <p:cNvSpPr txBox="1"/>
          <p:nvPr/>
        </p:nvSpPr>
        <p:spPr>
          <a:xfrm rot="19303539">
            <a:off x="7618839" y="389463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interval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85" name="Rectangle 57">
            <a:extLst>
              <a:ext uri="{FF2B5EF4-FFF2-40B4-BE49-F238E27FC236}">
                <a16:creationId xmlns:a16="http://schemas.microsoft.com/office/drawing/2014/main" id="{2F8A18C5-9F1F-499B-B5BE-3552BB768C6D}"/>
              </a:ext>
            </a:extLst>
          </p:cNvPr>
          <p:cNvSpPr/>
          <p:nvPr/>
        </p:nvSpPr>
        <p:spPr>
          <a:xfrm>
            <a:off x="9965092" y="967089"/>
            <a:ext cx="580055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retire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Rectangle 45">
            <a:extLst>
              <a:ext uri="{FF2B5EF4-FFF2-40B4-BE49-F238E27FC236}">
                <a16:creationId xmlns:a16="http://schemas.microsoft.com/office/drawing/2014/main" id="{3B8CFFB9-8F36-4547-B54E-64BC5584E95F}"/>
              </a:ext>
            </a:extLst>
          </p:cNvPr>
          <p:cNvSpPr/>
          <p:nvPr/>
        </p:nvSpPr>
        <p:spPr>
          <a:xfrm>
            <a:off x="5976267" y="2332490"/>
            <a:ext cx="1495004" cy="656193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0" name="Rectangle 57">
            <a:extLst>
              <a:ext uri="{FF2B5EF4-FFF2-40B4-BE49-F238E27FC236}">
                <a16:creationId xmlns:a16="http://schemas.microsoft.com/office/drawing/2014/main" id="{4B317902-7396-4255-A43C-E4E0C506553F}"/>
              </a:ext>
            </a:extLst>
          </p:cNvPr>
          <p:cNvSpPr/>
          <p:nvPr/>
        </p:nvSpPr>
        <p:spPr>
          <a:xfrm>
            <a:off x="6562401" y="2502899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102" name="Rectangle 45">
            <a:extLst>
              <a:ext uri="{FF2B5EF4-FFF2-40B4-BE49-F238E27FC236}">
                <a16:creationId xmlns:a16="http://schemas.microsoft.com/office/drawing/2014/main" id="{6279A101-3326-4019-9EA7-8FA0D3CB4670}"/>
              </a:ext>
            </a:extLst>
          </p:cNvPr>
          <p:cNvSpPr/>
          <p:nvPr/>
        </p:nvSpPr>
        <p:spPr>
          <a:xfrm>
            <a:off x="2293281" y="4810744"/>
            <a:ext cx="1271319" cy="656193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4" name="Rectangle 57">
            <a:extLst>
              <a:ext uri="{FF2B5EF4-FFF2-40B4-BE49-F238E27FC236}">
                <a16:creationId xmlns:a16="http://schemas.microsoft.com/office/drawing/2014/main" id="{0A50DE89-18BD-4116-B993-18567754256E}"/>
              </a:ext>
            </a:extLst>
          </p:cNvPr>
          <p:cNvSpPr/>
          <p:nvPr/>
        </p:nvSpPr>
        <p:spPr>
          <a:xfrm>
            <a:off x="2825622" y="4953440"/>
            <a:ext cx="580055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retire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017688-3238-438C-92E1-692385C208CB}"/>
              </a:ext>
            </a:extLst>
          </p:cNvPr>
          <p:cNvSpPr txBox="1"/>
          <p:nvPr/>
        </p:nvSpPr>
        <p:spPr>
          <a:xfrm rot="17505000">
            <a:off x="2854774" y="3561138"/>
            <a:ext cx="595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Yes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112" name="Straight Arrow Connector 7">
            <a:extLst>
              <a:ext uri="{FF2B5EF4-FFF2-40B4-BE49-F238E27FC236}">
                <a16:creationId xmlns:a16="http://schemas.microsoft.com/office/drawing/2014/main" id="{CCDB26FC-2E93-4290-A3CB-AF86213F1171}"/>
              </a:ext>
            </a:extLst>
          </p:cNvPr>
          <p:cNvCxnSpPr>
            <a:cxnSpLocks/>
          </p:cNvCxnSpPr>
          <p:nvPr/>
        </p:nvCxnSpPr>
        <p:spPr>
          <a:xfrm flipV="1">
            <a:off x="2943169" y="3142571"/>
            <a:ext cx="623055" cy="154645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87C7A-2B3B-4412-8D39-C4FC69628FD4}"/>
              </a:ext>
            </a:extLst>
          </p:cNvPr>
          <p:cNvSpPr txBox="1"/>
          <p:nvPr/>
        </p:nvSpPr>
        <p:spPr>
          <a:xfrm>
            <a:off x="5014872" y="235018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no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121" name="Rectangle 33">
            <a:extLst>
              <a:ext uri="{FF2B5EF4-FFF2-40B4-BE49-F238E27FC236}">
                <a16:creationId xmlns:a16="http://schemas.microsoft.com/office/drawing/2014/main" id="{8576A8FD-0B32-4E44-B14B-D38927D36BA4}"/>
              </a:ext>
            </a:extLst>
          </p:cNvPr>
          <p:cNvSpPr/>
          <p:nvPr/>
        </p:nvSpPr>
        <p:spPr>
          <a:xfrm>
            <a:off x="3079826" y="2398204"/>
            <a:ext cx="1541052" cy="519514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looper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Is daemon stopped</a:t>
            </a:r>
          </a:p>
        </p:txBody>
      </p:sp>
      <p:cxnSp>
        <p:nvCxnSpPr>
          <p:cNvPr id="122" name="Straight Arrow Connector 7">
            <a:extLst>
              <a:ext uri="{FF2B5EF4-FFF2-40B4-BE49-F238E27FC236}">
                <a16:creationId xmlns:a16="http://schemas.microsoft.com/office/drawing/2014/main" id="{57E51DF6-F064-4D93-AAB4-58072B2B92D7}"/>
              </a:ext>
            </a:extLst>
          </p:cNvPr>
          <p:cNvCxnSpPr>
            <a:cxnSpLocks/>
          </p:cNvCxnSpPr>
          <p:nvPr/>
        </p:nvCxnSpPr>
        <p:spPr>
          <a:xfrm flipH="1">
            <a:off x="4764648" y="2657961"/>
            <a:ext cx="963716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09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Looper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932790C8-33D8-4C0D-9D0F-259B3A35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Daemon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3">
            <a:extLst>
              <a:ext uri="{FF2B5EF4-FFF2-40B4-BE49-F238E27FC236}">
                <a16:creationId xmlns:a16="http://schemas.microsoft.com/office/drawing/2014/main" id="{DD07637A-FEB4-4916-922F-5726731AEE4F}"/>
              </a:ext>
            </a:extLst>
          </p:cNvPr>
          <p:cNvSpPr/>
          <p:nvPr/>
        </p:nvSpPr>
        <p:spPr>
          <a:xfrm>
            <a:off x="1122322" y="1380919"/>
            <a:ext cx="2393795" cy="3711364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looper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제목 24">
            <a:extLst>
              <a:ext uri="{FF2B5EF4-FFF2-40B4-BE49-F238E27FC236}">
                <a16:creationId xmlns:a16="http://schemas.microsoft.com/office/drawing/2014/main" id="{CCF2D310-A22C-405F-B29D-06A3852E4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bg1"/>
                </a:solidFill>
              </a:rPr>
              <a:t>Looper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25" name="내용 개체 틀 1">
            <a:extLst>
              <a:ext uri="{FF2B5EF4-FFF2-40B4-BE49-F238E27FC236}">
                <a16:creationId xmlns:a16="http://schemas.microsoft.com/office/drawing/2014/main" id="{6B98E63C-277D-48F0-9044-D22B51A44E6E}"/>
              </a:ext>
            </a:extLst>
          </p:cNvPr>
          <p:cNvSpPr txBox="1">
            <a:spLocks/>
          </p:cNvSpPr>
          <p:nvPr/>
        </p:nvSpPr>
        <p:spPr>
          <a:xfrm>
            <a:off x="927904" y="5520473"/>
            <a:ext cx="10515600" cy="100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Daemon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상태 관리는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Looper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의존하고 있습니다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Daemon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정지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여부도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Looper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관리합니다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Looper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Daemon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다음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까지의 대기 시간을 계산하고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Daemon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넘겨줘 대기를 처리합니다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id="{BD606EAD-D86C-4E99-899A-EF72C1C464EF}"/>
              </a:ext>
            </a:extLst>
          </p:cNvPr>
          <p:cNvSpPr/>
          <p:nvPr/>
        </p:nvSpPr>
        <p:spPr>
          <a:xfrm>
            <a:off x="1327412" y="1798096"/>
            <a:ext cx="733227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m_stop</a:t>
            </a:r>
            <a:endParaRPr lang="en-US" sz="12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57">
            <a:extLst>
              <a:ext uri="{FF2B5EF4-FFF2-40B4-BE49-F238E27FC236}">
                <a16:creationId xmlns:a16="http://schemas.microsoft.com/office/drawing/2014/main" id="{4B691D7D-37E3-4108-835D-292BF10CD00B}"/>
              </a:ext>
            </a:extLst>
          </p:cNvPr>
          <p:cNvSpPr/>
          <p:nvPr/>
        </p:nvSpPr>
        <p:spPr>
          <a:xfrm>
            <a:off x="1327412" y="2324092"/>
            <a:ext cx="1076907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put_to_sleep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AB2CBB-772F-41ED-B394-A17A1D1C9D33}"/>
              </a:ext>
            </a:extLst>
          </p:cNvPr>
          <p:cNvCxnSpPr>
            <a:cxnSpLocks/>
          </p:cNvCxnSpPr>
          <p:nvPr/>
        </p:nvCxnSpPr>
        <p:spPr>
          <a:xfrm>
            <a:off x="3891254" y="682924"/>
            <a:ext cx="0" cy="45667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9A4F10-9601-457B-A404-1878C916F106}"/>
              </a:ext>
            </a:extLst>
          </p:cNvPr>
          <p:cNvSpPr txBox="1"/>
          <p:nvPr/>
        </p:nvSpPr>
        <p:spPr>
          <a:xfrm>
            <a:off x="4352333" y="345559"/>
            <a:ext cx="1335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Looper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type</a:t>
            </a:r>
            <a:endParaRPr lang="ko-KR" altLang="en-US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591EC8DC-8D87-4EA8-A21C-4FADFABC838E}"/>
              </a:ext>
            </a:extLst>
          </p:cNvPr>
          <p:cNvSpPr/>
          <p:nvPr/>
        </p:nvSpPr>
        <p:spPr>
          <a:xfrm>
            <a:off x="4632298" y="849089"/>
            <a:ext cx="1055657" cy="361516"/>
          </a:xfrm>
          <a:prstGeom prst="rect">
            <a:avLst/>
          </a:prstGeom>
          <a:noFill/>
          <a:ln w="12700">
            <a:solidFill>
              <a:srgbClr val="AF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INF_WAITS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A8600F-B2A0-4ADB-87C3-B6E62CC3FD98}"/>
              </a:ext>
            </a:extLst>
          </p:cNvPr>
          <p:cNvSpPr txBox="1"/>
          <p:nvPr/>
        </p:nvSpPr>
        <p:spPr>
          <a:xfrm>
            <a:off x="5834743" y="93300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무기한 대기</a:t>
            </a: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00313FCE-176E-49CB-A4E2-C17BDD535CBA}"/>
              </a:ext>
            </a:extLst>
          </p:cNvPr>
          <p:cNvSpPr/>
          <p:nvPr/>
        </p:nvSpPr>
        <p:spPr>
          <a:xfrm>
            <a:off x="4632297" y="1498602"/>
            <a:ext cx="1202445" cy="361516"/>
          </a:xfrm>
          <a:prstGeom prst="rect">
            <a:avLst/>
          </a:prstGeom>
          <a:noFill/>
          <a:ln w="12700">
            <a:solidFill>
              <a:srgbClr val="AF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FIXED_WAITS</a:t>
            </a: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953F1047-4FCF-4EB8-8109-7213BACFB526}"/>
              </a:ext>
            </a:extLst>
          </p:cNvPr>
          <p:cNvSpPr/>
          <p:nvPr/>
        </p:nvSpPr>
        <p:spPr>
          <a:xfrm>
            <a:off x="4632296" y="2148115"/>
            <a:ext cx="1731182" cy="361516"/>
          </a:xfrm>
          <a:prstGeom prst="rect">
            <a:avLst/>
          </a:prstGeom>
          <a:noFill/>
          <a:ln w="12700">
            <a:solidFill>
              <a:srgbClr val="AF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INCREASING_WAITS</a:t>
            </a: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E35A512A-4AA5-4BCB-B893-2E6A3BF8EC45}"/>
              </a:ext>
            </a:extLst>
          </p:cNvPr>
          <p:cNvSpPr/>
          <p:nvPr/>
        </p:nvSpPr>
        <p:spPr>
          <a:xfrm>
            <a:off x="4641529" y="4106289"/>
            <a:ext cx="1454470" cy="361516"/>
          </a:xfrm>
          <a:prstGeom prst="rect">
            <a:avLst/>
          </a:prstGeom>
          <a:noFill/>
          <a:ln w="12700">
            <a:solidFill>
              <a:srgbClr val="AF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CUSTOM_WAITS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2B0D64-5F93-4992-ABE9-9E210D27C03B}"/>
              </a:ext>
            </a:extLst>
          </p:cNvPr>
          <p:cNvSpPr txBox="1"/>
          <p:nvPr/>
        </p:nvSpPr>
        <p:spPr>
          <a:xfrm>
            <a:off x="6095999" y="1552341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고정된 기간만큼 대기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F48397-F463-44D3-B280-EF6054175710}"/>
              </a:ext>
            </a:extLst>
          </p:cNvPr>
          <p:cNvSpPr txBox="1"/>
          <p:nvPr/>
        </p:nvSpPr>
        <p:spPr>
          <a:xfrm>
            <a:off x="6774401" y="2200712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최대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Interval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받아서 순회 후 무기한 대기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3FA044-EA0F-4A3C-B114-B8BEA92E3E90}"/>
              </a:ext>
            </a:extLst>
          </p:cNvPr>
          <p:cNvGrpSpPr/>
          <p:nvPr/>
        </p:nvGrpSpPr>
        <p:grpSpPr>
          <a:xfrm>
            <a:off x="4827179" y="2790138"/>
            <a:ext cx="1731182" cy="868740"/>
            <a:chOff x="4966013" y="2928147"/>
            <a:chExt cx="1731182" cy="868740"/>
          </a:xfrm>
        </p:grpSpPr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35C0C8E8-3370-4132-BDF0-826F4D31F53E}"/>
                </a:ext>
              </a:extLst>
            </p:cNvPr>
            <p:cNvSpPr/>
            <p:nvPr/>
          </p:nvSpPr>
          <p:spPr>
            <a:xfrm>
              <a:off x="5127877" y="3306705"/>
              <a:ext cx="290202" cy="370799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8BEF5924-F36B-474C-97A3-0088A42C9B3F}"/>
                </a:ext>
              </a:extLst>
            </p:cNvPr>
            <p:cNvSpPr/>
            <p:nvPr/>
          </p:nvSpPr>
          <p:spPr>
            <a:xfrm>
              <a:off x="5570473" y="3299328"/>
              <a:ext cx="380400" cy="370799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3" name="Rectangle 57">
              <a:extLst>
                <a:ext uri="{FF2B5EF4-FFF2-40B4-BE49-F238E27FC236}">
                  <a16:creationId xmlns:a16="http://schemas.microsoft.com/office/drawing/2014/main" id="{9AA87282-B3F0-4E99-B253-4A1206198FD5}"/>
                </a:ext>
              </a:extLst>
            </p:cNvPr>
            <p:cNvSpPr/>
            <p:nvPr/>
          </p:nvSpPr>
          <p:spPr>
            <a:xfrm>
              <a:off x="6095363" y="3306705"/>
              <a:ext cx="458351" cy="370799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9D77D0CF-B05E-4E8E-8CB1-96883F2ADAAA}"/>
                </a:ext>
              </a:extLst>
            </p:cNvPr>
            <p:cNvSpPr/>
            <p:nvPr/>
          </p:nvSpPr>
          <p:spPr>
            <a:xfrm>
              <a:off x="4966013" y="2928147"/>
              <a:ext cx="1731182" cy="868740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Interval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504B345-E871-4AEE-ABB6-1292E369EE75}"/>
              </a:ext>
            </a:extLst>
          </p:cNvPr>
          <p:cNvSpPr txBox="1"/>
          <p:nvPr/>
        </p:nvSpPr>
        <p:spPr>
          <a:xfrm>
            <a:off x="6702866" y="2725399"/>
            <a:ext cx="4176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이렇게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Interval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넘겨주면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Interval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차례대로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AEB0C2-FE22-4D59-B833-B99F9F71E497}"/>
              </a:ext>
            </a:extLst>
          </p:cNvPr>
          <p:cNvSpPr txBox="1"/>
          <p:nvPr/>
        </p:nvSpPr>
        <p:spPr>
          <a:xfrm>
            <a:off x="7391556" y="3087846"/>
            <a:ext cx="275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1ms, 10ms, 100ms,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무기한 대기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5BFDEF-532D-403D-8D56-5FA0CE46142A}"/>
              </a:ext>
            </a:extLst>
          </p:cNvPr>
          <p:cNvSpPr txBox="1"/>
          <p:nvPr/>
        </p:nvSpPr>
        <p:spPr>
          <a:xfrm>
            <a:off x="6781834" y="3504989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됩니다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530011-BCAC-4A48-B837-CC8D409169B9}"/>
              </a:ext>
            </a:extLst>
          </p:cNvPr>
          <p:cNvSpPr txBox="1"/>
          <p:nvPr/>
        </p:nvSpPr>
        <p:spPr>
          <a:xfrm>
            <a:off x="6250138" y="4140873"/>
            <a:ext cx="477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위에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종류는 생성자로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Interval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Interval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배열을 받지만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이것은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Interval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계산할 함수를 받습니다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77" name="Rectangle 57">
            <a:extLst>
              <a:ext uri="{FF2B5EF4-FFF2-40B4-BE49-F238E27FC236}">
                <a16:creationId xmlns:a16="http://schemas.microsoft.com/office/drawing/2014/main" id="{E515E489-B326-4DB8-955D-F0888CB98BB5}"/>
              </a:ext>
            </a:extLst>
          </p:cNvPr>
          <p:cNvSpPr/>
          <p:nvPr/>
        </p:nvSpPr>
        <p:spPr>
          <a:xfrm>
            <a:off x="1327411" y="2818787"/>
            <a:ext cx="2017220" cy="2122986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78" name="Rectangle 57">
            <a:extLst>
              <a:ext uri="{FF2B5EF4-FFF2-40B4-BE49-F238E27FC236}">
                <a16:creationId xmlns:a16="http://schemas.microsoft.com/office/drawing/2014/main" id="{3FFBD1F4-46D8-4213-940A-E5D6F650141E}"/>
              </a:ext>
            </a:extLst>
          </p:cNvPr>
          <p:cNvSpPr/>
          <p:nvPr/>
        </p:nvSpPr>
        <p:spPr>
          <a:xfrm>
            <a:off x="1486092" y="3213509"/>
            <a:ext cx="104044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INF_WAITS</a:t>
            </a:r>
          </a:p>
        </p:txBody>
      </p:sp>
      <p:sp>
        <p:nvSpPr>
          <p:cNvPr id="79" name="Rectangle 57">
            <a:extLst>
              <a:ext uri="{FF2B5EF4-FFF2-40B4-BE49-F238E27FC236}">
                <a16:creationId xmlns:a16="http://schemas.microsoft.com/office/drawing/2014/main" id="{4759FCFE-60E8-47A8-9FCB-584430518EC1}"/>
              </a:ext>
            </a:extLst>
          </p:cNvPr>
          <p:cNvSpPr/>
          <p:nvPr/>
        </p:nvSpPr>
        <p:spPr>
          <a:xfrm>
            <a:off x="1478723" y="3635665"/>
            <a:ext cx="1225631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FIXED_WAITS</a:t>
            </a:r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5A274558-F095-482E-AB77-1335DEF14329}"/>
              </a:ext>
            </a:extLst>
          </p:cNvPr>
          <p:cNvSpPr/>
          <p:nvPr/>
        </p:nvSpPr>
        <p:spPr>
          <a:xfrm>
            <a:off x="1478724" y="4057821"/>
            <a:ext cx="1738814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INCREASING_WAITS</a:t>
            </a: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EF19D085-9779-46FE-A1A2-1028E5100314}"/>
              </a:ext>
            </a:extLst>
          </p:cNvPr>
          <p:cNvSpPr/>
          <p:nvPr/>
        </p:nvSpPr>
        <p:spPr>
          <a:xfrm>
            <a:off x="1477917" y="4479977"/>
            <a:ext cx="1413049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CUSTOM_WAITS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D7ADF6-79F6-4BB8-B704-990644B6C26D}"/>
              </a:ext>
            </a:extLst>
          </p:cNvPr>
          <p:cNvSpPr txBox="1"/>
          <p:nvPr/>
        </p:nvSpPr>
        <p:spPr>
          <a:xfrm>
            <a:off x="6185704" y="479233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&amp;, </a:t>
            </a:r>
            <a:r>
              <a:rPr lang="en-US" altLang="ko-K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delta_time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&amp;)&gt; </a:t>
            </a:r>
          </a:p>
        </p:txBody>
      </p:sp>
    </p:spTree>
    <p:extLst>
      <p:ext uri="{BB962C8B-B14F-4D97-AF65-F5344CB8AC3E}">
        <p14:creationId xmlns:p14="http://schemas.microsoft.com/office/powerpoint/2010/main" val="31853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Waiter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932790C8-33D8-4C0D-9D0F-259B3A35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Daemon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7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3">
            <a:extLst>
              <a:ext uri="{FF2B5EF4-FFF2-40B4-BE49-F238E27FC236}">
                <a16:creationId xmlns:a16="http://schemas.microsoft.com/office/drawing/2014/main" id="{DD07637A-FEB4-4916-922F-5726731AEE4F}"/>
              </a:ext>
            </a:extLst>
          </p:cNvPr>
          <p:cNvSpPr/>
          <p:nvPr/>
        </p:nvSpPr>
        <p:spPr>
          <a:xfrm>
            <a:off x="1196967" y="1614184"/>
            <a:ext cx="4056168" cy="3034349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waiter</a:t>
            </a:r>
          </a:p>
        </p:txBody>
      </p:sp>
      <p:sp>
        <p:nvSpPr>
          <p:cNvPr id="24" name="제목 24">
            <a:extLst>
              <a:ext uri="{FF2B5EF4-FFF2-40B4-BE49-F238E27FC236}">
                <a16:creationId xmlns:a16="http://schemas.microsoft.com/office/drawing/2014/main" id="{CCF2D310-A22C-405F-B29D-06A3852E4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Waiter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5" name="내용 개체 틀 1">
            <a:extLst>
              <a:ext uri="{FF2B5EF4-FFF2-40B4-BE49-F238E27FC236}">
                <a16:creationId xmlns:a16="http://schemas.microsoft.com/office/drawing/2014/main" id="{6B98E63C-277D-48F0-9044-D22B51A44E6E}"/>
              </a:ext>
            </a:extLst>
          </p:cNvPr>
          <p:cNvSpPr txBox="1">
            <a:spLocks/>
          </p:cNvSpPr>
          <p:nvPr/>
        </p:nvSpPr>
        <p:spPr>
          <a:xfrm>
            <a:off x="927904" y="5520473"/>
            <a:ext cx="5168096" cy="100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Waiter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조건 변수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_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condvar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사용하여 해당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Context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blocking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할 수 있습니다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Context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대기가 필요한 부분을 효과적으로 처리합니다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id="{BD606EAD-D86C-4E99-899A-EF72C1C464EF}"/>
              </a:ext>
            </a:extLst>
          </p:cNvPr>
          <p:cNvSpPr/>
          <p:nvPr/>
        </p:nvSpPr>
        <p:spPr>
          <a:xfrm>
            <a:off x="1402057" y="2031361"/>
            <a:ext cx="2535461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condition_variable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m_condvar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Rectangle 57">
            <a:extLst>
              <a:ext uri="{FF2B5EF4-FFF2-40B4-BE49-F238E27FC236}">
                <a16:creationId xmlns:a16="http://schemas.microsoft.com/office/drawing/2014/main" id="{E515E489-B326-4DB8-955D-F0888CB98BB5}"/>
              </a:ext>
            </a:extLst>
          </p:cNvPr>
          <p:cNvSpPr/>
          <p:nvPr/>
        </p:nvSpPr>
        <p:spPr>
          <a:xfrm>
            <a:off x="1402057" y="2619434"/>
            <a:ext cx="1471588" cy="1756624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AF4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F4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" name="Rectangle 57">
            <a:extLst>
              <a:ext uri="{FF2B5EF4-FFF2-40B4-BE49-F238E27FC236}">
                <a16:creationId xmlns:a16="http://schemas.microsoft.com/office/drawing/2014/main" id="{3FFBD1F4-46D8-4213-940A-E5D6F650141E}"/>
              </a:ext>
            </a:extLst>
          </p:cNvPr>
          <p:cNvSpPr/>
          <p:nvPr/>
        </p:nvSpPr>
        <p:spPr>
          <a:xfrm>
            <a:off x="1560738" y="3014156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</a:t>
            </a:r>
          </a:p>
        </p:txBody>
      </p:sp>
      <p:sp>
        <p:nvSpPr>
          <p:cNvPr id="79" name="Rectangle 57">
            <a:extLst>
              <a:ext uri="{FF2B5EF4-FFF2-40B4-BE49-F238E27FC236}">
                <a16:creationId xmlns:a16="http://schemas.microsoft.com/office/drawing/2014/main" id="{4759FCFE-60E8-47A8-9FCB-584430518EC1}"/>
              </a:ext>
            </a:extLst>
          </p:cNvPr>
          <p:cNvSpPr/>
          <p:nvPr/>
        </p:nvSpPr>
        <p:spPr>
          <a:xfrm>
            <a:off x="1553369" y="3436312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SLEEPING</a:t>
            </a:r>
          </a:p>
        </p:txBody>
      </p:sp>
      <p:sp>
        <p:nvSpPr>
          <p:cNvPr id="80" name="Rectangle 57">
            <a:extLst>
              <a:ext uri="{FF2B5EF4-FFF2-40B4-BE49-F238E27FC236}">
                <a16:creationId xmlns:a16="http://schemas.microsoft.com/office/drawing/2014/main" id="{5A274558-F095-482E-AB77-1335DEF14329}"/>
              </a:ext>
            </a:extLst>
          </p:cNvPr>
          <p:cNvSpPr/>
          <p:nvPr/>
        </p:nvSpPr>
        <p:spPr>
          <a:xfrm>
            <a:off x="1553370" y="3858468"/>
            <a:ext cx="1143177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AWAKENING</a:t>
            </a:r>
          </a:p>
        </p:txBody>
      </p:sp>
      <p:sp>
        <p:nvSpPr>
          <p:cNvPr id="36" name="Rectangle 57">
            <a:extLst>
              <a:ext uri="{FF2B5EF4-FFF2-40B4-BE49-F238E27FC236}">
                <a16:creationId xmlns:a16="http://schemas.microsoft.com/office/drawing/2014/main" id="{864F9A68-E030-4735-BDD1-C12CAF699D54}"/>
              </a:ext>
            </a:extLst>
          </p:cNvPr>
          <p:cNvSpPr/>
          <p:nvPr/>
        </p:nvSpPr>
        <p:spPr>
          <a:xfrm>
            <a:off x="4268663" y="2031361"/>
            <a:ext cx="71864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wakeup</a:t>
            </a:r>
          </a:p>
        </p:txBody>
      </p:sp>
      <p:sp>
        <p:nvSpPr>
          <p:cNvPr id="37" name="Rectangle 57">
            <a:extLst>
              <a:ext uri="{FF2B5EF4-FFF2-40B4-BE49-F238E27FC236}">
                <a16:creationId xmlns:a16="http://schemas.microsoft.com/office/drawing/2014/main" id="{EE14111D-15BF-441B-A790-CE2EFE33118E}"/>
              </a:ext>
            </a:extLst>
          </p:cNvPr>
          <p:cNvSpPr/>
          <p:nvPr/>
        </p:nvSpPr>
        <p:spPr>
          <a:xfrm>
            <a:off x="3116057" y="2619434"/>
            <a:ext cx="71864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wait_inf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57">
            <a:extLst>
              <a:ext uri="{FF2B5EF4-FFF2-40B4-BE49-F238E27FC236}">
                <a16:creationId xmlns:a16="http://schemas.microsoft.com/office/drawing/2014/main" id="{C5FA1687-7A17-4473-8A7B-C26C6743466A}"/>
              </a:ext>
            </a:extLst>
          </p:cNvPr>
          <p:cNvSpPr/>
          <p:nvPr/>
        </p:nvSpPr>
        <p:spPr>
          <a:xfrm>
            <a:off x="3116056" y="3166518"/>
            <a:ext cx="71864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wait_for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57">
            <a:extLst>
              <a:ext uri="{FF2B5EF4-FFF2-40B4-BE49-F238E27FC236}">
                <a16:creationId xmlns:a16="http://schemas.microsoft.com/office/drawing/2014/main" id="{C1DC5AF5-1708-4B45-8468-19BED642AF49}"/>
              </a:ext>
            </a:extLst>
          </p:cNvPr>
          <p:cNvSpPr/>
          <p:nvPr/>
        </p:nvSpPr>
        <p:spPr>
          <a:xfrm>
            <a:off x="3116055" y="3710131"/>
            <a:ext cx="82128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wait_until</a:t>
            </a: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126FCA-BF7A-4851-AA3D-A31FAA95F099}"/>
              </a:ext>
            </a:extLst>
          </p:cNvPr>
          <p:cNvCxnSpPr>
            <a:cxnSpLocks/>
          </p:cNvCxnSpPr>
          <p:nvPr/>
        </p:nvCxnSpPr>
        <p:spPr>
          <a:xfrm>
            <a:off x="6096000" y="1253942"/>
            <a:ext cx="0" cy="45667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">
            <a:extLst>
              <a:ext uri="{FF2B5EF4-FFF2-40B4-BE49-F238E27FC236}">
                <a16:creationId xmlns:a16="http://schemas.microsoft.com/office/drawing/2014/main" id="{F341B97D-37C7-4194-809D-B10FF0EDC030}"/>
              </a:ext>
            </a:extLst>
          </p:cNvPr>
          <p:cNvCxnSpPr>
            <a:cxnSpLocks/>
          </p:cNvCxnSpPr>
          <p:nvPr/>
        </p:nvCxnSpPr>
        <p:spPr>
          <a:xfrm flipH="1">
            <a:off x="7788770" y="2547635"/>
            <a:ext cx="185679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7">
            <a:extLst>
              <a:ext uri="{FF2B5EF4-FFF2-40B4-BE49-F238E27FC236}">
                <a16:creationId xmlns:a16="http://schemas.microsoft.com/office/drawing/2014/main" id="{88F2F5E0-7DAB-4508-956E-206EC8F2CCD4}"/>
              </a:ext>
            </a:extLst>
          </p:cNvPr>
          <p:cNvSpPr/>
          <p:nvPr/>
        </p:nvSpPr>
        <p:spPr>
          <a:xfrm>
            <a:off x="6674450" y="2378754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</a:t>
            </a:r>
          </a:p>
        </p:txBody>
      </p:sp>
      <p:sp>
        <p:nvSpPr>
          <p:cNvPr id="45" name="Rectangle 57">
            <a:extLst>
              <a:ext uri="{FF2B5EF4-FFF2-40B4-BE49-F238E27FC236}">
                <a16:creationId xmlns:a16="http://schemas.microsoft.com/office/drawing/2014/main" id="{404C656C-5967-4F58-9147-4D9B77B65338}"/>
              </a:ext>
            </a:extLst>
          </p:cNvPr>
          <p:cNvSpPr/>
          <p:nvPr/>
        </p:nvSpPr>
        <p:spPr>
          <a:xfrm>
            <a:off x="9780168" y="2378754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SLEEPING</a:t>
            </a:r>
          </a:p>
        </p:txBody>
      </p:sp>
      <p:sp>
        <p:nvSpPr>
          <p:cNvPr id="46" name="Rectangle 57">
            <a:extLst>
              <a:ext uri="{FF2B5EF4-FFF2-40B4-BE49-F238E27FC236}">
                <a16:creationId xmlns:a16="http://schemas.microsoft.com/office/drawing/2014/main" id="{9DB14A1A-7089-4855-9110-F8139FB20192}"/>
              </a:ext>
            </a:extLst>
          </p:cNvPr>
          <p:cNvSpPr/>
          <p:nvPr/>
        </p:nvSpPr>
        <p:spPr>
          <a:xfrm>
            <a:off x="8041741" y="4310771"/>
            <a:ext cx="1143177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AWAKENING</a:t>
            </a:r>
          </a:p>
        </p:txBody>
      </p:sp>
      <p:cxnSp>
        <p:nvCxnSpPr>
          <p:cNvPr id="47" name="Straight Arrow Connector 7">
            <a:extLst>
              <a:ext uri="{FF2B5EF4-FFF2-40B4-BE49-F238E27FC236}">
                <a16:creationId xmlns:a16="http://schemas.microsoft.com/office/drawing/2014/main" id="{1C1AA2F7-8307-4B08-B917-A9F85A9C7246}"/>
              </a:ext>
            </a:extLst>
          </p:cNvPr>
          <p:cNvCxnSpPr>
            <a:cxnSpLocks/>
          </p:cNvCxnSpPr>
          <p:nvPr/>
        </p:nvCxnSpPr>
        <p:spPr>
          <a:xfrm flipV="1">
            <a:off x="9336592" y="2908427"/>
            <a:ext cx="663535" cy="144024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E1162EC9-CE2B-4C66-9594-B17A9E9909AF}"/>
              </a:ext>
            </a:extLst>
          </p:cNvPr>
          <p:cNvCxnSpPr>
            <a:cxnSpLocks/>
          </p:cNvCxnSpPr>
          <p:nvPr/>
        </p:nvCxnSpPr>
        <p:spPr>
          <a:xfrm>
            <a:off x="7148067" y="2903348"/>
            <a:ext cx="742000" cy="143229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7C9DB60-7AEC-46B9-A25B-678DB17B12E2}"/>
              </a:ext>
            </a:extLst>
          </p:cNvPr>
          <p:cNvSpPr/>
          <p:nvPr/>
        </p:nvSpPr>
        <p:spPr>
          <a:xfrm>
            <a:off x="7532927" y="1318895"/>
            <a:ext cx="71864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wait_inf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8C19B6C7-416E-421B-88D6-CA4C59DC8132}"/>
              </a:ext>
            </a:extLst>
          </p:cNvPr>
          <p:cNvSpPr/>
          <p:nvPr/>
        </p:nvSpPr>
        <p:spPr>
          <a:xfrm>
            <a:off x="7948434" y="837823"/>
            <a:ext cx="71864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wait_for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E73955FD-A7BF-4BA8-BF67-2F59788ACD88}"/>
              </a:ext>
            </a:extLst>
          </p:cNvPr>
          <p:cNvSpPr/>
          <p:nvPr/>
        </p:nvSpPr>
        <p:spPr>
          <a:xfrm>
            <a:off x="8363637" y="1318895"/>
            <a:ext cx="82128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wait_until</a:t>
            </a: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5A32554A-9A48-4B09-B06D-66C0574790A5}"/>
              </a:ext>
            </a:extLst>
          </p:cNvPr>
          <p:cNvCxnSpPr>
            <a:cxnSpLocks/>
          </p:cNvCxnSpPr>
          <p:nvPr/>
        </p:nvCxnSpPr>
        <p:spPr>
          <a:xfrm flipV="1">
            <a:off x="7871405" y="1781349"/>
            <a:ext cx="190977" cy="66534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57">
            <a:extLst>
              <a:ext uri="{FF2B5EF4-FFF2-40B4-BE49-F238E27FC236}">
                <a16:creationId xmlns:a16="http://schemas.microsoft.com/office/drawing/2014/main" id="{3571A648-A033-4558-B5DD-D6EDF66EB145}"/>
              </a:ext>
            </a:extLst>
          </p:cNvPr>
          <p:cNvSpPr/>
          <p:nvPr/>
        </p:nvSpPr>
        <p:spPr>
          <a:xfrm>
            <a:off x="10892755" y="3665449"/>
            <a:ext cx="718641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wakeup</a:t>
            </a:r>
          </a:p>
        </p:txBody>
      </p:sp>
      <p:cxnSp>
        <p:nvCxnSpPr>
          <p:cNvPr id="70" name="Straight Arrow Connector 7">
            <a:extLst>
              <a:ext uri="{FF2B5EF4-FFF2-40B4-BE49-F238E27FC236}">
                <a16:creationId xmlns:a16="http://schemas.microsoft.com/office/drawing/2014/main" id="{30DA1BF0-AD91-4797-9D71-638F79EEA752}"/>
              </a:ext>
            </a:extLst>
          </p:cNvPr>
          <p:cNvCxnSpPr>
            <a:cxnSpLocks/>
          </p:cNvCxnSpPr>
          <p:nvPr/>
        </p:nvCxnSpPr>
        <p:spPr>
          <a:xfrm>
            <a:off x="10000127" y="2991590"/>
            <a:ext cx="811762" cy="67385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7">
            <a:extLst>
              <a:ext uri="{FF2B5EF4-FFF2-40B4-BE49-F238E27FC236}">
                <a16:creationId xmlns:a16="http://schemas.microsoft.com/office/drawing/2014/main" id="{2D5EBEEA-7452-4115-AC75-4002D440B34B}"/>
              </a:ext>
            </a:extLst>
          </p:cNvPr>
          <p:cNvCxnSpPr>
            <a:cxnSpLocks/>
          </p:cNvCxnSpPr>
          <p:nvPr/>
        </p:nvCxnSpPr>
        <p:spPr>
          <a:xfrm>
            <a:off x="9740518" y="2991590"/>
            <a:ext cx="467186" cy="123417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0E861D0-84F5-4EFC-ADCC-F982450C7234}"/>
              </a:ext>
            </a:extLst>
          </p:cNvPr>
          <p:cNvSpPr txBox="1"/>
          <p:nvPr/>
        </p:nvSpPr>
        <p:spPr>
          <a:xfrm>
            <a:off x="9901420" y="433056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</a:t>
            </a:r>
            <a:endParaRPr lang="ko-KR" altLang="en-US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D948A1A-9759-4A46-BC5F-3EF580BAAB0A}"/>
              </a:ext>
            </a:extLst>
          </p:cNvPr>
          <p:cNvGrpSpPr/>
          <p:nvPr/>
        </p:nvGrpSpPr>
        <p:grpSpPr>
          <a:xfrm>
            <a:off x="7542258" y="2855838"/>
            <a:ext cx="2271255" cy="419877"/>
            <a:chOff x="7899112" y="2752244"/>
            <a:chExt cx="2271255" cy="419877"/>
          </a:xfrm>
        </p:grpSpPr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F7CAC16A-23D1-4791-8C03-7346CD61279B}"/>
                </a:ext>
              </a:extLst>
            </p:cNvPr>
            <p:cNvSpPr/>
            <p:nvPr/>
          </p:nvSpPr>
          <p:spPr>
            <a:xfrm>
              <a:off x="7899112" y="2752244"/>
              <a:ext cx="2271255" cy="419877"/>
            </a:xfrm>
            <a:custGeom>
              <a:avLst/>
              <a:gdLst>
                <a:gd name="connsiteX0" fmla="*/ 0 w 2174032"/>
                <a:gd name="connsiteY0" fmla="*/ 0 h 419877"/>
                <a:gd name="connsiteX1" fmla="*/ 1101012 w 2174032"/>
                <a:gd name="connsiteY1" fmla="*/ 419877 h 419877"/>
                <a:gd name="connsiteX2" fmla="*/ 2174032 w 2174032"/>
                <a:gd name="connsiteY2" fmla="*/ 0 h 419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032" h="419877">
                  <a:moveTo>
                    <a:pt x="0" y="0"/>
                  </a:moveTo>
                  <a:cubicBezTo>
                    <a:pt x="369336" y="209938"/>
                    <a:pt x="738673" y="419877"/>
                    <a:pt x="1101012" y="419877"/>
                  </a:cubicBezTo>
                  <a:cubicBezTo>
                    <a:pt x="1463351" y="419877"/>
                    <a:pt x="1992085" y="71535"/>
                    <a:pt x="2174032" y="0"/>
                  </a:cubicBezTo>
                </a:path>
              </a:pathLst>
            </a:custGeom>
            <a:noFill/>
            <a:ln>
              <a:solidFill>
                <a:srgbClr val="879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9B7DF22-A95F-4CFD-B096-BCDC37A0030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>
              <a:off x="7899112" y="2752244"/>
              <a:ext cx="79427" cy="0"/>
            </a:xfrm>
            <a:prstGeom prst="line">
              <a:avLst/>
            </a:prstGeom>
            <a:ln w="12700">
              <a:solidFill>
                <a:srgbClr val="879F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DFC96F5-1A74-47EC-9ACF-3EC9A224B97A}"/>
                </a:ext>
              </a:extLst>
            </p:cNvPr>
            <p:cNvCxnSpPr>
              <a:cxnSpLocks/>
            </p:cNvCxnSpPr>
            <p:nvPr/>
          </p:nvCxnSpPr>
          <p:spPr>
            <a:xfrm>
              <a:off x="7899112" y="2754144"/>
              <a:ext cx="42357" cy="79544"/>
            </a:xfrm>
            <a:prstGeom prst="line">
              <a:avLst/>
            </a:prstGeom>
            <a:ln w="12700">
              <a:solidFill>
                <a:srgbClr val="879F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내용 개체 틀 1">
            <a:extLst>
              <a:ext uri="{FF2B5EF4-FFF2-40B4-BE49-F238E27FC236}">
                <a16:creationId xmlns:a16="http://schemas.microsoft.com/office/drawing/2014/main" id="{1802A67E-FC5F-422A-B7B4-26E876851CB0}"/>
              </a:ext>
            </a:extLst>
          </p:cNvPr>
          <p:cNvSpPr txBox="1">
            <a:spLocks/>
          </p:cNvSpPr>
          <p:nvPr/>
        </p:nvSpPr>
        <p:spPr>
          <a:xfrm>
            <a:off x="6443300" y="5482346"/>
            <a:ext cx="5168096" cy="100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wakeup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차이점은 상태 변화 과정에 있습니다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SLEEPING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바로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RUNNING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변하는데 반해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 algn="l"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wakeup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AWAKENING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거쳐서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RUNNING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변합니다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04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4">
            <a:extLst>
              <a:ext uri="{FF2B5EF4-FFF2-40B4-BE49-F238E27FC236}">
                <a16:creationId xmlns:a16="http://schemas.microsoft.com/office/drawing/2014/main" id="{CCF2D310-A22C-405F-B29D-06A3852E4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Waiter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5" name="내용 개체 틀 1">
            <a:extLst>
              <a:ext uri="{FF2B5EF4-FFF2-40B4-BE49-F238E27FC236}">
                <a16:creationId xmlns:a16="http://schemas.microsoft.com/office/drawing/2014/main" id="{6B98E63C-277D-48F0-9044-D22B51A44E6E}"/>
              </a:ext>
            </a:extLst>
          </p:cNvPr>
          <p:cNvSpPr txBox="1">
            <a:spLocks/>
          </p:cNvSpPr>
          <p:nvPr/>
        </p:nvSpPr>
        <p:spPr>
          <a:xfrm>
            <a:off x="927904" y="4848169"/>
            <a:ext cx="10073471" cy="1493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wait_inf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실행되면 조건 변수 </a:t>
            </a: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m_condvar.wait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lock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넘겨줘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코드가 실행되고 있는 주체의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Context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blocking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이때 조건으로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상태가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AWAKENING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일 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”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 가 존재하는데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, waiter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내부상태가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 wakeup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호출로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AWAKENING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이 되면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Context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깨웠을 때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blocking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일어나지 않는다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따라서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wait_inf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로 대기에 들어가게 되면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, wakeup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이외에는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Context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깨어나지 않는다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때문에 </a:t>
            </a: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wait_inf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반드시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SLEEPING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-&gt;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AWAKENING -&gt; RUNNING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의 과정으로 깨어난다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C9DB60-7AEC-46B9-A25B-678DB17B12E2}"/>
              </a:ext>
            </a:extLst>
          </p:cNvPr>
          <p:cNvSpPr/>
          <p:nvPr/>
        </p:nvSpPr>
        <p:spPr>
          <a:xfrm>
            <a:off x="927904" y="1250414"/>
            <a:ext cx="3082121" cy="3286821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wait_inf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Rectangle 57">
            <a:extLst>
              <a:ext uri="{FF2B5EF4-FFF2-40B4-BE49-F238E27FC236}">
                <a16:creationId xmlns:a16="http://schemas.microsoft.com/office/drawing/2014/main" id="{CB1787E8-25A0-4D3F-8701-E6970B63F8F0}"/>
              </a:ext>
            </a:extLst>
          </p:cNvPr>
          <p:cNvSpPr/>
          <p:nvPr/>
        </p:nvSpPr>
        <p:spPr>
          <a:xfrm>
            <a:off x="1192508" y="2249556"/>
            <a:ext cx="2569868" cy="148801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m_condvar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57">
            <a:extLst>
              <a:ext uri="{FF2B5EF4-FFF2-40B4-BE49-F238E27FC236}">
                <a16:creationId xmlns:a16="http://schemas.microsoft.com/office/drawing/2014/main" id="{A031BBC6-5D99-4D3A-B822-E4A1FD2C5ABD}"/>
              </a:ext>
            </a:extLst>
          </p:cNvPr>
          <p:cNvSpPr/>
          <p:nvPr/>
        </p:nvSpPr>
        <p:spPr>
          <a:xfrm>
            <a:off x="1344910" y="2657127"/>
            <a:ext cx="2274592" cy="343248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mutex (</a:t>
            </a:r>
            <a:r>
              <a:rPr lang="en-US" altLang="ko-KR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locked</a:t>
            </a:r>
            <a:r>
              <a:rPr 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57">
            <a:extLst>
              <a:ext uri="{FF2B5EF4-FFF2-40B4-BE49-F238E27FC236}">
                <a16:creationId xmlns:a16="http://schemas.microsoft.com/office/drawing/2014/main" id="{51D66C8C-AE83-4F48-8046-282480ED3748}"/>
              </a:ext>
            </a:extLst>
          </p:cNvPr>
          <p:cNvSpPr/>
          <p:nvPr/>
        </p:nvSpPr>
        <p:spPr>
          <a:xfrm>
            <a:off x="1344909" y="3102796"/>
            <a:ext cx="2274592" cy="43830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상태가                              일 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25149-B235-4732-9375-17AE673663E9}"/>
              </a:ext>
            </a:extLst>
          </p:cNvPr>
          <p:cNvSpPr txBox="1"/>
          <p:nvPr/>
        </p:nvSpPr>
        <p:spPr>
          <a:xfrm>
            <a:off x="5381625" y="2674862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취득하려는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lock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</a:t>
            </a:r>
            <a:r>
              <a:rPr lang="ko-KR" altLang="en-US" sz="14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잠겨있으므로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대기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B510A6D6-0695-4A4C-A366-131E49BF174E}"/>
              </a:ext>
            </a:extLst>
          </p:cNvPr>
          <p:cNvCxnSpPr>
            <a:cxnSpLocks/>
          </p:cNvCxnSpPr>
          <p:nvPr/>
        </p:nvCxnSpPr>
        <p:spPr>
          <a:xfrm>
            <a:off x="3688762" y="2816065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">
            <a:extLst>
              <a:ext uri="{FF2B5EF4-FFF2-40B4-BE49-F238E27FC236}">
                <a16:creationId xmlns:a16="http://schemas.microsoft.com/office/drawing/2014/main" id="{E26A66AB-9E27-43CB-A588-3E2F258C9853}"/>
              </a:ext>
            </a:extLst>
          </p:cNvPr>
          <p:cNvCxnSpPr>
            <a:cxnSpLocks/>
          </p:cNvCxnSpPr>
          <p:nvPr/>
        </p:nvCxnSpPr>
        <p:spPr>
          <a:xfrm>
            <a:off x="3688761" y="3280611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3AC87A-B92A-435F-899C-3AFE63A843DC}"/>
              </a:ext>
            </a:extLst>
          </p:cNvPr>
          <p:cNvSpPr txBox="1"/>
          <p:nvPr/>
        </p:nvSpPr>
        <p:spPr>
          <a:xfrm>
            <a:off x="5391150" y="3138268"/>
            <a:ext cx="4131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상태가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AWAKENING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되면 대기를 무시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9" name="Rectangle 57">
            <a:extLst>
              <a:ext uri="{FF2B5EF4-FFF2-40B4-BE49-F238E27FC236}">
                <a16:creationId xmlns:a16="http://schemas.microsoft.com/office/drawing/2014/main" id="{21DAD221-A489-4FCB-9C65-AF6C81054FB1}"/>
              </a:ext>
            </a:extLst>
          </p:cNvPr>
          <p:cNvSpPr/>
          <p:nvPr/>
        </p:nvSpPr>
        <p:spPr>
          <a:xfrm>
            <a:off x="1192508" y="3924300"/>
            <a:ext cx="2569868" cy="47004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상태를                          로 설정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4107E754-28B8-41F8-B1C6-195479AA5C74}"/>
              </a:ext>
            </a:extLst>
          </p:cNvPr>
          <p:cNvSpPr/>
          <p:nvPr/>
        </p:nvSpPr>
        <p:spPr>
          <a:xfrm>
            <a:off x="1963178" y="3159800"/>
            <a:ext cx="1143177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AWAKENING</a:t>
            </a:r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D3E0EE19-2EA1-4344-8CBB-DF09E833F3BA}"/>
              </a:ext>
            </a:extLst>
          </p:cNvPr>
          <p:cNvSpPr/>
          <p:nvPr/>
        </p:nvSpPr>
        <p:spPr>
          <a:xfrm>
            <a:off x="1846140" y="3993228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</a:t>
            </a:r>
          </a:p>
        </p:txBody>
      </p:sp>
      <p:cxnSp>
        <p:nvCxnSpPr>
          <p:cNvPr id="55" name="Straight Arrow Connector 7">
            <a:extLst>
              <a:ext uri="{FF2B5EF4-FFF2-40B4-BE49-F238E27FC236}">
                <a16:creationId xmlns:a16="http://schemas.microsoft.com/office/drawing/2014/main" id="{0CB62AAA-5819-4001-B50F-0CC077924B2D}"/>
              </a:ext>
            </a:extLst>
          </p:cNvPr>
          <p:cNvCxnSpPr>
            <a:cxnSpLocks/>
          </p:cNvCxnSpPr>
          <p:nvPr/>
        </p:nvCxnSpPr>
        <p:spPr>
          <a:xfrm>
            <a:off x="3657601" y="4175961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AC5572-0A57-4394-93FC-D2A8FD55B188}"/>
              </a:ext>
            </a:extLst>
          </p:cNvPr>
          <p:cNvSpPr txBox="1"/>
          <p:nvPr/>
        </p:nvSpPr>
        <p:spPr>
          <a:xfrm>
            <a:off x="5391150" y="4016485"/>
            <a:ext cx="304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상태를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RUNNING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설정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7" name="제목 24">
            <a:extLst>
              <a:ext uri="{FF2B5EF4-FFF2-40B4-BE49-F238E27FC236}">
                <a16:creationId xmlns:a16="http://schemas.microsoft.com/office/drawing/2014/main" id="{7F16E6CA-84F9-4282-A015-A62902FD24DD}"/>
              </a:ext>
            </a:extLst>
          </p:cNvPr>
          <p:cNvSpPr txBox="1">
            <a:spLocks/>
          </p:cNvSpPr>
          <p:nvPr/>
        </p:nvSpPr>
        <p:spPr>
          <a:xfrm>
            <a:off x="2783850" y="606726"/>
            <a:ext cx="2819401" cy="367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w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ait_inf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2ACEE73B-B5FC-4E10-A975-564A3DD4D77A}"/>
              </a:ext>
            </a:extLst>
          </p:cNvPr>
          <p:cNvSpPr/>
          <p:nvPr/>
        </p:nvSpPr>
        <p:spPr>
          <a:xfrm>
            <a:off x="1192508" y="1646536"/>
            <a:ext cx="2569868" cy="47004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상태를                          로 설정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811E0CED-4C2B-4699-B22D-45C947E2507A}"/>
              </a:ext>
            </a:extLst>
          </p:cNvPr>
          <p:cNvSpPr/>
          <p:nvPr/>
        </p:nvSpPr>
        <p:spPr>
          <a:xfrm>
            <a:off x="1846140" y="1715464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SLEEPING</a:t>
            </a:r>
          </a:p>
        </p:txBody>
      </p:sp>
      <p:cxnSp>
        <p:nvCxnSpPr>
          <p:cNvPr id="68" name="Straight Arrow Connector 7">
            <a:extLst>
              <a:ext uri="{FF2B5EF4-FFF2-40B4-BE49-F238E27FC236}">
                <a16:creationId xmlns:a16="http://schemas.microsoft.com/office/drawing/2014/main" id="{55E91644-0F9E-4065-B972-615E33E1293C}"/>
              </a:ext>
            </a:extLst>
          </p:cNvPr>
          <p:cNvCxnSpPr>
            <a:cxnSpLocks/>
          </p:cNvCxnSpPr>
          <p:nvPr/>
        </p:nvCxnSpPr>
        <p:spPr>
          <a:xfrm>
            <a:off x="3657601" y="1898197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D1AC9EF-AC72-4318-89EE-25130B65DBFF}"/>
              </a:ext>
            </a:extLst>
          </p:cNvPr>
          <p:cNvSpPr txBox="1"/>
          <p:nvPr/>
        </p:nvSpPr>
        <p:spPr>
          <a:xfrm>
            <a:off x="5391150" y="1738721"/>
            <a:ext cx="495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상태를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SLEEPING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설정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40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4">
            <a:extLst>
              <a:ext uri="{FF2B5EF4-FFF2-40B4-BE49-F238E27FC236}">
                <a16:creationId xmlns:a16="http://schemas.microsoft.com/office/drawing/2014/main" id="{CCF2D310-A22C-405F-B29D-06A3852E4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Waiter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C9DB60-7AEC-46B9-A25B-678DB17B12E2}"/>
              </a:ext>
            </a:extLst>
          </p:cNvPr>
          <p:cNvSpPr/>
          <p:nvPr/>
        </p:nvSpPr>
        <p:spPr>
          <a:xfrm>
            <a:off x="927904" y="1250413"/>
            <a:ext cx="3082121" cy="3778787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wait_for</a:t>
            </a:r>
            <a:endParaRPr lang="en-US" altLang="ko-KR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57">
            <a:extLst>
              <a:ext uri="{FF2B5EF4-FFF2-40B4-BE49-F238E27FC236}">
                <a16:creationId xmlns:a16="http://schemas.microsoft.com/office/drawing/2014/main" id="{CB1787E8-25A0-4D3F-8701-E6970B63F8F0}"/>
              </a:ext>
            </a:extLst>
          </p:cNvPr>
          <p:cNvSpPr/>
          <p:nvPr/>
        </p:nvSpPr>
        <p:spPr>
          <a:xfrm>
            <a:off x="1192508" y="2287656"/>
            <a:ext cx="2569868" cy="191286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m_condvar.wait_for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57">
            <a:extLst>
              <a:ext uri="{FF2B5EF4-FFF2-40B4-BE49-F238E27FC236}">
                <a16:creationId xmlns:a16="http://schemas.microsoft.com/office/drawing/2014/main" id="{A031BBC6-5D99-4D3A-B822-E4A1FD2C5ABD}"/>
              </a:ext>
            </a:extLst>
          </p:cNvPr>
          <p:cNvSpPr/>
          <p:nvPr/>
        </p:nvSpPr>
        <p:spPr>
          <a:xfrm>
            <a:off x="1344910" y="2695227"/>
            <a:ext cx="2274592" cy="343248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mutex 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always locked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ectangle 57">
            <a:extLst>
              <a:ext uri="{FF2B5EF4-FFF2-40B4-BE49-F238E27FC236}">
                <a16:creationId xmlns:a16="http://schemas.microsoft.com/office/drawing/2014/main" id="{51D66C8C-AE83-4F48-8046-282480ED3748}"/>
              </a:ext>
            </a:extLst>
          </p:cNvPr>
          <p:cNvSpPr/>
          <p:nvPr/>
        </p:nvSpPr>
        <p:spPr>
          <a:xfrm>
            <a:off x="1344909" y="3617146"/>
            <a:ext cx="2274592" cy="43830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상태가                              일 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25149-B235-4732-9375-17AE673663E9}"/>
              </a:ext>
            </a:extLst>
          </p:cNvPr>
          <p:cNvSpPr txBox="1"/>
          <p:nvPr/>
        </p:nvSpPr>
        <p:spPr>
          <a:xfrm>
            <a:off x="5381625" y="2712962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취득하려는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lock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잠겨있으므로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 대기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B510A6D6-0695-4A4C-A366-131E49BF174E}"/>
              </a:ext>
            </a:extLst>
          </p:cNvPr>
          <p:cNvCxnSpPr>
            <a:cxnSpLocks/>
          </p:cNvCxnSpPr>
          <p:nvPr/>
        </p:nvCxnSpPr>
        <p:spPr>
          <a:xfrm>
            <a:off x="3688762" y="2854165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">
            <a:extLst>
              <a:ext uri="{FF2B5EF4-FFF2-40B4-BE49-F238E27FC236}">
                <a16:creationId xmlns:a16="http://schemas.microsoft.com/office/drawing/2014/main" id="{E26A66AB-9E27-43CB-A588-3E2F258C9853}"/>
              </a:ext>
            </a:extLst>
          </p:cNvPr>
          <p:cNvCxnSpPr>
            <a:cxnSpLocks/>
          </p:cNvCxnSpPr>
          <p:nvPr/>
        </p:nvCxnSpPr>
        <p:spPr>
          <a:xfrm>
            <a:off x="3688761" y="3794961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3AC87A-B92A-435F-899C-3AFE63A843DC}"/>
              </a:ext>
            </a:extLst>
          </p:cNvPr>
          <p:cNvSpPr txBox="1"/>
          <p:nvPr/>
        </p:nvSpPr>
        <p:spPr>
          <a:xfrm>
            <a:off x="5391150" y="3652618"/>
            <a:ext cx="4131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Waiter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상태가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AWAKENING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가 되면 대기를 무시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49" name="Rectangle 57">
            <a:extLst>
              <a:ext uri="{FF2B5EF4-FFF2-40B4-BE49-F238E27FC236}">
                <a16:creationId xmlns:a16="http://schemas.microsoft.com/office/drawing/2014/main" id="{21DAD221-A489-4FCB-9C65-AF6C81054FB1}"/>
              </a:ext>
            </a:extLst>
          </p:cNvPr>
          <p:cNvSpPr/>
          <p:nvPr/>
        </p:nvSpPr>
        <p:spPr>
          <a:xfrm>
            <a:off x="1192508" y="4371975"/>
            <a:ext cx="2569868" cy="47004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상태를                          로 설정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4107E754-28B8-41F8-B1C6-195479AA5C74}"/>
              </a:ext>
            </a:extLst>
          </p:cNvPr>
          <p:cNvSpPr/>
          <p:nvPr/>
        </p:nvSpPr>
        <p:spPr>
          <a:xfrm>
            <a:off x="1963178" y="3674150"/>
            <a:ext cx="1143177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AWAKENING</a:t>
            </a:r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D3E0EE19-2EA1-4344-8CBB-DF09E833F3BA}"/>
              </a:ext>
            </a:extLst>
          </p:cNvPr>
          <p:cNvSpPr/>
          <p:nvPr/>
        </p:nvSpPr>
        <p:spPr>
          <a:xfrm>
            <a:off x="1846140" y="4440903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</a:t>
            </a:r>
          </a:p>
        </p:txBody>
      </p:sp>
      <p:cxnSp>
        <p:nvCxnSpPr>
          <p:cNvPr id="55" name="Straight Arrow Connector 7">
            <a:extLst>
              <a:ext uri="{FF2B5EF4-FFF2-40B4-BE49-F238E27FC236}">
                <a16:creationId xmlns:a16="http://schemas.microsoft.com/office/drawing/2014/main" id="{0CB62AAA-5819-4001-B50F-0CC077924B2D}"/>
              </a:ext>
            </a:extLst>
          </p:cNvPr>
          <p:cNvCxnSpPr>
            <a:cxnSpLocks/>
          </p:cNvCxnSpPr>
          <p:nvPr/>
        </p:nvCxnSpPr>
        <p:spPr>
          <a:xfrm>
            <a:off x="3657601" y="4623636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AC5572-0A57-4394-93FC-D2A8FD55B188}"/>
              </a:ext>
            </a:extLst>
          </p:cNvPr>
          <p:cNvSpPr txBox="1"/>
          <p:nvPr/>
        </p:nvSpPr>
        <p:spPr>
          <a:xfrm>
            <a:off x="5391150" y="4464160"/>
            <a:ext cx="304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Waiter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상태를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RUNNING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으로 설정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57" name="제목 24">
            <a:extLst>
              <a:ext uri="{FF2B5EF4-FFF2-40B4-BE49-F238E27FC236}">
                <a16:creationId xmlns:a16="http://schemas.microsoft.com/office/drawing/2014/main" id="{7F16E6CA-84F9-4282-A015-A62902FD24DD}"/>
              </a:ext>
            </a:extLst>
          </p:cNvPr>
          <p:cNvSpPr txBox="1">
            <a:spLocks/>
          </p:cNvSpPr>
          <p:nvPr/>
        </p:nvSpPr>
        <p:spPr>
          <a:xfrm>
            <a:off x="2783850" y="606726"/>
            <a:ext cx="2819401" cy="367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wait_for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Rectangle 57">
            <a:extLst>
              <a:ext uri="{FF2B5EF4-FFF2-40B4-BE49-F238E27FC236}">
                <a16:creationId xmlns:a16="http://schemas.microsoft.com/office/drawing/2014/main" id="{ED20BE8A-5026-4370-8B56-126FA539E1D3}"/>
              </a:ext>
            </a:extLst>
          </p:cNvPr>
          <p:cNvSpPr/>
          <p:nvPr/>
        </p:nvSpPr>
        <p:spPr>
          <a:xfrm>
            <a:off x="1344909" y="3159367"/>
            <a:ext cx="2274592" cy="343248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대기 간격 </a:t>
            </a:r>
            <a:r>
              <a:rPr lang="en-US" altLang="ko-KR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57">
            <a:extLst>
              <a:ext uri="{FF2B5EF4-FFF2-40B4-BE49-F238E27FC236}">
                <a16:creationId xmlns:a16="http://schemas.microsoft.com/office/drawing/2014/main" id="{81330FA5-2D88-49A1-94F7-E3125AB418D2}"/>
              </a:ext>
            </a:extLst>
          </p:cNvPr>
          <p:cNvSpPr/>
          <p:nvPr/>
        </p:nvSpPr>
        <p:spPr>
          <a:xfrm>
            <a:off x="1192508" y="1665586"/>
            <a:ext cx="2569868" cy="47004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상태를                          로 설정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344B9008-7A17-4561-9D3E-7857FD5F6E48}"/>
              </a:ext>
            </a:extLst>
          </p:cNvPr>
          <p:cNvSpPr/>
          <p:nvPr/>
        </p:nvSpPr>
        <p:spPr>
          <a:xfrm>
            <a:off x="1846140" y="1734514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SLEEPING</a:t>
            </a:r>
          </a:p>
        </p:txBody>
      </p: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0E4E0230-24B2-43E9-BF2E-1D47412FB6C8}"/>
              </a:ext>
            </a:extLst>
          </p:cNvPr>
          <p:cNvCxnSpPr>
            <a:cxnSpLocks/>
          </p:cNvCxnSpPr>
          <p:nvPr/>
        </p:nvCxnSpPr>
        <p:spPr>
          <a:xfrm>
            <a:off x="3657601" y="1917247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D19F-1952-4208-B445-9422B74515EE}"/>
              </a:ext>
            </a:extLst>
          </p:cNvPr>
          <p:cNvSpPr txBox="1"/>
          <p:nvPr/>
        </p:nvSpPr>
        <p:spPr>
          <a:xfrm>
            <a:off x="5391150" y="1757771"/>
            <a:ext cx="495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상태를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SLEEPING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설정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3" name="Straight Arrow Connector 7">
            <a:extLst>
              <a:ext uri="{FF2B5EF4-FFF2-40B4-BE49-F238E27FC236}">
                <a16:creationId xmlns:a16="http://schemas.microsoft.com/office/drawing/2014/main" id="{CB54A280-A8A9-493A-864C-EFB90B272055}"/>
              </a:ext>
            </a:extLst>
          </p:cNvPr>
          <p:cNvCxnSpPr>
            <a:cxnSpLocks/>
          </p:cNvCxnSpPr>
          <p:nvPr/>
        </p:nvCxnSpPr>
        <p:spPr>
          <a:xfrm>
            <a:off x="3688761" y="3355111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872572-6E2F-4B13-A36F-9FA169688C4C}"/>
              </a:ext>
            </a:extLst>
          </p:cNvPr>
          <p:cNvSpPr txBox="1"/>
          <p:nvPr/>
        </p:nvSpPr>
        <p:spPr>
          <a:xfrm>
            <a:off x="5422310" y="3195635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넘기면 대기를 무시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0714E1AE-B6FE-4379-A8D9-7F4D8B0AE7FE}"/>
              </a:ext>
            </a:extLst>
          </p:cNvPr>
          <p:cNvSpPr txBox="1">
            <a:spLocks/>
          </p:cNvSpPr>
          <p:nvPr/>
        </p:nvSpPr>
        <p:spPr>
          <a:xfrm>
            <a:off x="927904" y="5212990"/>
            <a:ext cx="10073471" cy="1204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wait_inf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동일하지만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m_condvar.wait_for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사용하여 지정된 기간 동안 대기하도록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설정할 수 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설정된 시간이 지나면 자동으로 대기를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끝내고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상태를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RUNNING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설정한다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 대기를 마친 경우에는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AWAKENING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거치지 않고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SLEEPING -&gt; RUNNGIN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깨어난다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24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4">
            <a:extLst>
              <a:ext uri="{FF2B5EF4-FFF2-40B4-BE49-F238E27FC236}">
                <a16:creationId xmlns:a16="http://schemas.microsoft.com/office/drawing/2014/main" id="{CCF2D310-A22C-405F-B29D-06A3852E4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Waiter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C9DB60-7AEC-46B9-A25B-678DB17B12E2}"/>
              </a:ext>
            </a:extLst>
          </p:cNvPr>
          <p:cNvSpPr/>
          <p:nvPr/>
        </p:nvSpPr>
        <p:spPr>
          <a:xfrm>
            <a:off x="927904" y="1250413"/>
            <a:ext cx="3082121" cy="3778787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wait_</a:t>
            </a:r>
            <a:r>
              <a:rPr lang="en-US" altLang="ko-KR" sz="1200" dirty="0">
                <a:solidFill>
                  <a:srgbClr val="FF4F8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until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Rectangle 57">
            <a:extLst>
              <a:ext uri="{FF2B5EF4-FFF2-40B4-BE49-F238E27FC236}">
                <a16:creationId xmlns:a16="http://schemas.microsoft.com/office/drawing/2014/main" id="{CB1787E8-25A0-4D3F-8701-E6970B63F8F0}"/>
              </a:ext>
            </a:extLst>
          </p:cNvPr>
          <p:cNvSpPr/>
          <p:nvPr/>
        </p:nvSpPr>
        <p:spPr>
          <a:xfrm>
            <a:off x="1192508" y="2287656"/>
            <a:ext cx="2569868" cy="191286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m_condvar.wait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_</a:t>
            </a:r>
            <a:r>
              <a:rPr 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57">
            <a:extLst>
              <a:ext uri="{FF2B5EF4-FFF2-40B4-BE49-F238E27FC236}">
                <a16:creationId xmlns:a16="http://schemas.microsoft.com/office/drawing/2014/main" id="{A031BBC6-5D99-4D3A-B822-E4A1FD2C5ABD}"/>
              </a:ext>
            </a:extLst>
          </p:cNvPr>
          <p:cNvSpPr/>
          <p:nvPr/>
        </p:nvSpPr>
        <p:spPr>
          <a:xfrm>
            <a:off x="1344910" y="2695227"/>
            <a:ext cx="2274592" cy="343248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mutex 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always locked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0" name="Rectangle 57">
            <a:extLst>
              <a:ext uri="{FF2B5EF4-FFF2-40B4-BE49-F238E27FC236}">
                <a16:creationId xmlns:a16="http://schemas.microsoft.com/office/drawing/2014/main" id="{51D66C8C-AE83-4F48-8046-282480ED3748}"/>
              </a:ext>
            </a:extLst>
          </p:cNvPr>
          <p:cNvSpPr/>
          <p:nvPr/>
        </p:nvSpPr>
        <p:spPr>
          <a:xfrm>
            <a:off x="1344909" y="3617146"/>
            <a:ext cx="2274592" cy="43830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상태가                              일 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25149-B235-4732-9375-17AE673663E9}"/>
              </a:ext>
            </a:extLst>
          </p:cNvPr>
          <p:cNvSpPr txBox="1"/>
          <p:nvPr/>
        </p:nvSpPr>
        <p:spPr>
          <a:xfrm>
            <a:off x="5381625" y="2712962"/>
            <a:ext cx="302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취득하려는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lock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잠겨있으므로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 대기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B510A6D6-0695-4A4C-A366-131E49BF174E}"/>
              </a:ext>
            </a:extLst>
          </p:cNvPr>
          <p:cNvCxnSpPr>
            <a:cxnSpLocks/>
          </p:cNvCxnSpPr>
          <p:nvPr/>
        </p:nvCxnSpPr>
        <p:spPr>
          <a:xfrm>
            <a:off x="3688762" y="2854165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">
            <a:extLst>
              <a:ext uri="{FF2B5EF4-FFF2-40B4-BE49-F238E27FC236}">
                <a16:creationId xmlns:a16="http://schemas.microsoft.com/office/drawing/2014/main" id="{E26A66AB-9E27-43CB-A588-3E2F258C9853}"/>
              </a:ext>
            </a:extLst>
          </p:cNvPr>
          <p:cNvCxnSpPr>
            <a:cxnSpLocks/>
          </p:cNvCxnSpPr>
          <p:nvPr/>
        </p:nvCxnSpPr>
        <p:spPr>
          <a:xfrm>
            <a:off x="3688761" y="3794961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D3AC87A-B92A-435F-899C-3AFE63A843DC}"/>
              </a:ext>
            </a:extLst>
          </p:cNvPr>
          <p:cNvSpPr txBox="1"/>
          <p:nvPr/>
        </p:nvSpPr>
        <p:spPr>
          <a:xfrm>
            <a:off x="5391150" y="3652618"/>
            <a:ext cx="4131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Waiter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상태가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AWAKENING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가 되면 대기를 무시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49" name="Rectangle 57">
            <a:extLst>
              <a:ext uri="{FF2B5EF4-FFF2-40B4-BE49-F238E27FC236}">
                <a16:creationId xmlns:a16="http://schemas.microsoft.com/office/drawing/2014/main" id="{21DAD221-A489-4FCB-9C65-AF6C81054FB1}"/>
              </a:ext>
            </a:extLst>
          </p:cNvPr>
          <p:cNvSpPr/>
          <p:nvPr/>
        </p:nvSpPr>
        <p:spPr>
          <a:xfrm>
            <a:off x="1192508" y="4371975"/>
            <a:ext cx="2569868" cy="47004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상태를                          로 설정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4107E754-28B8-41F8-B1C6-195479AA5C74}"/>
              </a:ext>
            </a:extLst>
          </p:cNvPr>
          <p:cNvSpPr/>
          <p:nvPr/>
        </p:nvSpPr>
        <p:spPr>
          <a:xfrm>
            <a:off x="1963178" y="3674150"/>
            <a:ext cx="1143177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AWAKENING</a:t>
            </a:r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D3E0EE19-2EA1-4344-8CBB-DF09E833F3BA}"/>
              </a:ext>
            </a:extLst>
          </p:cNvPr>
          <p:cNvSpPr/>
          <p:nvPr/>
        </p:nvSpPr>
        <p:spPr>
          <a:xfrm>
            <a:off x="1846140" y="4440903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RUNNING</a:t>
            </a:r>
          </a:p>
        </p:txBody>
      </p:sp>
      <p:cxnSp>
        <p:nvCxnSpPr>
          <p:cNvPr id="55" name="Straight Arrow Connector 7">
            <a:extLst>
              <a:ext uri="{FF2B5EF4-FFF2-40B4-BE49-F238E27FC236}">
                <a16:creationId xmlns:a16="http://schemas.microsoft.com/office/drawing/2014/main" id="{0CB62AAA-5819-4001-B50F-0CC077924B2D}"/>
              </a:ext>
            </a:extLst>
          </p:cNvPr>
          <p:cNvCxnSpPr>
            <a:cxnSpLocks/>
          </p:cNvCxnSpPr>
          <p:nvPr/>
        </p:nvCxnSpPr>
        <p:spPr>
          <a:xfrm>
            <a:off x="3657601" y="4623636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5AC5572-0A57-4394-93FC-D2A8FD55B188}"/>
              </a:ext>
            </a:extLst>
          </p:cNvPr>
          <p:cNvSpPr txBox="1"/>
          <p:nvPr/>
        </p:nvSpPr>
        <p:spPr>
          <a:xfrm>
            <a:off x="5391150" y="4464160"/>
            <a:ext cx="304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Waiter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상태를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RUNNING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으로 설정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57" name="제목 24">
            <a:extLst>
              <a:ext uri="{FF2B5EF4-FFF2-40B4-BE49-F238E27FC236}">
                <a16:creationId xmlns:a16="http://schemas.microsoft.com/office/drawing/2014/main" id="{7F16E6CA-84F9-4282-A015-A62902FD24DD}"/>
              </a:ext>
            </a:extLst>
          </p:cNvPr>
          <p:cNvSpPr txBox="1">
            <a:spLocks/>
          </p:cNvSpPr>
          <p:nvPr/>
        </p:nvSpPr>
        <p:spPr>
          <a:xfrm>
            <a:off x="2783850" y="606726"/>
            <a:ext cx="2819401" cy="367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wait_</a:t>
            </a:r>
            <a:r>
              <a:rPr lang="en-US" altLang="ko-KR" sz="1600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until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8" name="Rectangle 57">
            <a:extLst>
              <a:ext uri="{FF2B5EF4-FFF2-40B4-BE49-F238E27FC236}">
                <a16:creationId xmlns:a16="http://schemas.microsoft.com/office/drawing/2014/main" id="{ED20BE8A-5026-4370-8B56-126FA539E1D3}"/>
              </a:ext>
            </a:extLst>
          </p:cNvPr>
          <p:cNvSpPr/>
          <p:nvPr/>
        </p:nvSpPr>
        <p:spPr>
          <a:xfrm>
            <a:off x="1344909" y="3159367"/>
            <a:ext cx="2274592" cy="343248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대기</a:t>
            </a:r>
            <a:r>
              <a:rPr lang="en-US" altLang="ko-KR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시점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timeout_time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57">
            <a:extLst>
              <a:ext uri="{FF2B5EF4-FFF2-40B4-BE49-F238E27FC236}">
                <a16:creationId xmlns:a16="http://schemas.microsoft.com/office/drawing/2014/main" id="{81330FA5-2D88-49A1-94F7-E3125AB418D2}"/>
              </a:ext>
            </a:extLst>
          </p:cNvPr>
          <p:cNvSpPr/>
          <p:nvPr/>
        </p:nvSpPr>
        <p:spPr>
          <a:xfrm>
            <a:off x="1192508" y="1665586"/>
            <a:ext cx="2569868" cy="47004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상태를                          로 설정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344B9008-7A17-4561-9D3E-7857FD5F6E48}"/>
              </a:ext>
            </a:extLst>
          </p:cNvPr>
          <p:cNvSpPr/>
          <p:nvPr/>
        </p:nvSpPr>
        <p:spPr>
          <a:xfrm>
            <a:off x="1846140" y="1734514"/>
            <a:ext cx="947235" cy="337762"/>
          </a:xfrm>
          <a:prstGeom prst="rect">
            <a:avLst/>
          </a:prstGeom>
          <a:noFill/>
          <a:ln w="12700">
            <a:solidFill>
              <a:srgbClr val="AF4F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F4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SLEEPING</a:t>
            </a:r>
          </a:p>
        </p:txBody>
      </p: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0E4E0230-24B2-43E9-BF2E-1D47412FB6C8}"/>
              </a:ext>
            </a:extLst>
          </p:cNvPr>
          <p:cNvCxnSpPr>
            <a:cxnSpLocks/>
          </p:cNvCxnSpPr>
          <p:nvPr/>
        </p:nvCxnSpPr>
        <p:spPr>
          <a:xfrm>
            <a:off x="3657601" y="1917247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D19F-1952-4208-B445-9422B74515EE}"/>
              </a:ext>
            </a:extLst>
          </p:cNvPr>
          <p:cNvSpPr txBox="1"/>
          <p:nvPr/>
        </p:nvSpPr>
        <p:spPr>
          <a:xfrm>
            <a:off x="5391150" y="1757771"/>
            <a:ext cx="495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Waiter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상태를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SLEEPING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으로 설정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23" name="Straight Arrow Connector 7">
            <a:extLst>
              <a:ext uri="{FF2B5EF4-FFF2-40B4-BE49-F238E27FC236}">
                <a16:creationId xmlns:a16="http://schemas.microsoft.com/office/drawing/2014/main" id="{CB54A280-A8A9-493A-864C-EFB90B272055}"/>
              </a:ext>
            </a:extLst>
          </p:cNvPr>
          <p:cNvCxnSpPr>
            <a:cxnSpLocks/>
          </p:cNvCxnSpPr>
          <p:nvPr/>
        </p:nvCxnSpPr>
        <p:spPr>
          <a:xfrm>
            <a:off x="3688761" y="3355111"/>
            <a:ext cx="1673813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872572-6E2F-4B13-A36F-9FA169688C4C}"/>
              </a:ext>
            </a:extLst>
          </p:cNvPr>
          <p:cNvSpPr txBox="1"/>
          <p:nvPr/>
        </p:nvSpPr>
        <p:spPr>
          <a:xfrm>
            <a:off x="5422310" y="3195635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설정된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timeout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을 넘기면 대기를 무시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0714E1AE-B6FE-4379-A8D9-7F4D8B0AE7FE}"/>
              </a:ext>
            </a:extLst>
          </p:cNvPr>
          <p:cNvSpPr txBox="1">
            <a:spLocks/>
          </p:cNvSpPr>
          <p:nvPr/>
        </p:nvSpPr>
        <p:spPr>
          <a:xfrm>
            <a:off x="927904" y="5212990"/>
            <a:ext cx="10073471" cy="12042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wait_for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동일하지만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설정에서 차이를 가집니다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어느 시간 동안 대기하는 </a:t>
            </a: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wait_for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 다르게 </a:t>
            </a: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wait_until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어느 시점까지 대기합니다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wait_until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경우 사용되고 있지는 않은 것 같습니다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40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Looper</a:t>
            </a:r>
            <a:r>
              <a:rPr lang="ko-KR" altLang="en-US" sz="8000" dirty="0">
                <a:solidFill>
                  <a:schemeClr val="bg1"/>
                </a:solidFill>
              </a:rPr>
              <a:t> → </a:t>
            </a:r>
            <a:r>
              <a:rPr lang="en-US" altLang="ko-KR" sz="8000" dirty="0">
                <a:solidFill>
                  <a:schemeClr val="bg1"/>
                </a:solidFill>
              </a:rPr>
              <a:t>Waiter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932790C8-33D8-4C0D-9D0F-259B3A35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Daemon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3">
            <a:extLst>
              <a:ext uri="{FF2B5EF4-FFF2-40B4-BE49-F238E27FC236}">
                <a16:creationId xmlns:a16="http://schemas.microsoft.com/office/drawing/2014/main" id="{15F84EFB-60AD-43C8-873A-CE414F9AC872}"/>
              </a:ext>
            </a:extLst>
          </p:cNvPr>
          <p:cNvSpPr/>
          <p:nvPr/>
        </p:nvSpPr>
        <p:spPr>
          <a:xfrm>
            <a:off x="7367126" y="1261080"/>
            <a:ext cx="3329449" cy="1855718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looper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4E3D42FD-230A-45EC-BC1D-EC4E638C1D2D}"/>
              </a:ext>
            </a:extLst>
          </p:cNvPr>
          <p:cNvSpPr/>
          <p:nvPr/>
        </p:nvSpPr>
        <p:spPr>
          <a:xfrm>
            <a:off x="8365157" y="4410065"/>
            <a:ext cx="2168404" cy="981965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waiter</a:t>
            </a:r>
          </a:p>
        </p:txBody>
      </p:sp>
      <p:cxnSp>
        <p:nvCxnSpPr>
          <p:cNvPr id="31" name="Straight Arrow Connector 7">
            <a:extLst>
              <a:ext uri="{FF2B5EF4-FFF2-40B4-BE49-F238E27FC236}">
                <a16:creationId xmlns:a16="http://schemas.microsoft.com/office/drawing/2014/main" id="{6F455372-A5BE-46D9-9AAE-393A1ACC4811}"/>
              </a:ext>
            </a:extLst>
          </p:cNvPr>
          <p:cNvCxnSpPr>
            <a:cxnSpLocks/>
          </p:cNvCxnSpPr>
          <p:nvPr/>
        </p:nvCxnSpPr>
        <p:spPr>
          <a:xfrm flipH="1">
            <a:off x="6242065" y="1739626"/>
            <a:ext cx="896366" cy="1386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">
            <a:extLst>
              <a:ext uri="{FF2B5EF4-FFF2-40B4-BE49-F238E27FC236}">
                <a16:creationId xmlns:a16="http://schemas.microsoft.com/office/drawing/2014/main" id="{CCD0B118-EF6D-4067-840E-157D016DAFE6}"/>
              </a:ext>
            </a:extLst>
          </p:cNvPr>
          <p:cNvCxnSpPr>
            <a:cxnSpLocks/>
          </p:cNvCxnSpPr>
          <p:nvPr/>
        </p:nvCxnSpPr>
        <p:spPr>
          <a:xfrm flipH="1" flipV="1">
            <a:off x="8518663" y="2951422"/>
            <a:ext cx="423928" cy="175429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5">
            <a:extLst>
              <a:ext uri="{FF2B5EF4-FFF2-40B4-BE49-F238E27FC236}">
                <a16:creationId xmlns:a16="http://schemas.microsoft.com/office/drawing/2014/main" id="{6AEC9CB7-81D9-463B-A994-6AAEBAB2E685}"/>
              </a:ext>
            </a:extLst>
          </p:cNvPr>
          <p:cNvSpPr/>
          <p:nvPr/>
        </p:nvSpPr>
        <p:spPr>
          <a:xfrm>
            <a:off x="4472681" y="1436135"/>
            <a:ext cx="1495004" cy="656193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0" name="Rectangle 57">
            <a:extLst>
              <a:ext uri="{FF2B5EF4-FFF2-40B4-BE49-F238E27FC236}">
                <a16:creationId xmlns:a16="http://schemas.microsoft.com/office/drawing/2014/main" id="{C88E3652-1E0B-4BCB-A5CD-431BBBD68A96}"/>
              </a:ext>
            </a:extLst>
          </p:cNvPr>
          <p:cNvSpPr/>
          <p:nvPr/>
        </p:nvSpPr>
        <p:spPr>
          <a:xfrm>
            <a:off x="5058815" y="1606544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49" name="Rectangle 57">
            <a:extLst>
              <a:ext uri="{FF2B5EF4-FFF2-40B4-BE49-F238E27FC236}">
                <a16:creationId xmlns:a16="http://schemas.microsoft.com/office/drawing/2014/main" id="{3D8FE64C-FA22-4D42-95EE-632A8405356B}"/>
              </a:ext>
            </a:extLst>
          </p:cNvPr>
          <p:cNvSpPr/>
          <p:nvPr/>
        </p:nvSpPr>
        <p:spPr>
          <a:xfrm>
            <a:off x="7577753" y="1673328"/>
            <a:ext cx="2994998" cy="1327048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put_to_sleep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id="{5F2CE5D5-DD5B-4146-A85C-743F00B23CA6}"/>
              </a:ext>
            </a:extLst>
          </p:cNvPr>
          <p:cNvSpPr/>
          <p:nvPr/>
        </p:nvSpPr>
        <p:spPr>
          <a:xfrm>
            <a:off x="7764758" y="2536884"/>
            <a:ext cx="2569868" cy="313880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대기 종류가 무기한 대기인가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7F9AD4-DC3C-4B2B-A64D-01B2561BFCF3}"/>
              </a:ext>
            </a:extLst>
          </p:cNvPr>
          <p:cNvSpPr/>
          <p:nvPr/>
        </p:nvSpPr>
        <p:spPr>
          <a:xfrm>
            <a:off x="8604099" y="4845924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wait_inf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F9787F73-D70C-4F42-A05A-BA38E3DB19F6}"/>
              </a:ext>
            </a:extLst>
          </p:cNvPr>
          <p:cNvSpPr/>
          <p:nvPr/>
        </p:nvSpPr>
        <p:spPr>
          <a:xfrm>
            <a:off x="9622080" y="4833735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wait_for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7">
            <a:extLst>
              <a:ext uri="{FF2B5EF4-FFF2-40B4-BE49-F238E27FC236}">
                <a16:creationId xmlns:a16="http://schemas.microsoft.com/office/drawing/2014/main" id="{DA09129E-4C60-485A-B67A-88E4CBA2FD70}"/>
              </a:ext>
            </a:extLst>
          </p:cNvPr>
          <p:cNvCxnSpPr>
            <a:cxnSpLocks/>
          </p:cNvCxnSpPr>
          <p:nvPr/>
        </p:nvCxnSpPr>
        <p:spPr>
          <a:xfrm flipH="1" flipV="1">
            <a:off x="9560101" y="2933814"/>
            <a:ext cx="423928" cy="175429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505964-0050-42D2-9F40-57F051BF94DB}"/>
              </a:ext>
            </a:extLst>
          </p:cNvPr>
          <p:cNvSpPr txBox="1"/>
          <p:nvPr/>
        </p:nvSpPr>
        <p:spPr>
          <a:xfrm>
            <a:off x="9251256" y="309177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5ED12E-F248-4B05-90D8-E1ACEEA92B9E}"/>
              </a:ext>
            </a:extLst>
          </p:cNvPr>
          <p:cNvSpPr txBox="1"/>
          <p:nvPr/>
        </p:nvSpPr>
        <p:spPr>
          <a:xfrm>
            <a:off x="8162953" y="3116798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0C61E6-84F0-4107-A314-B4A1EFEA6EB2}"/>
              </a:ext>
            </a:extLst>
          </p:cNvPr>
          <p:cNvSpPr txBox="1"/>
          <p:nvPr/>
        </p:nvSpPr>
        <p:spPr>
          <a:xfrm rot="4467428">
            <a:off x="9545365" y="385650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Interval</a:t>
            </a:r>
          </a:p>
        </p:txBody>
      </p:sp>
      <p:sp>
        <p:nvSpPr>
          <p:cNvPr id="67" name="Rectangle 57">
            <a:extLst>
              <a:ext uri="{FF2B5EF4-FFF2-40B4-BE49-F238E27FC236}">
                <a16:creationId xmlns:a16="http://schemas.microsoft.com/office/drawing/2014/main" id="{BF55BB52-5924-4D37-9634-D43EC47A61C3}"/>
              </a:ext>
            </a:extLst>
          </p:cNvPr>
          <p:cNvSpPr/>
          <p:nvPr/>
        </p:nvSpPr>
        <p:spPr>
          <a:xfrm>
            <a:off x="7764758" y="2092329"/>
            <a:ext cx="2569868" cy="313880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 </a:t>
            </a:r>
            <a:r>
              <a:rPr lang="ko-KR" altLang="en-US" sz="1200" dirty="0">
                <a:solidFill>
                  <a:srgbClr val="ED7D31">
                    <a:lumMod val="20000"/>
                    <a:lumOff val="8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계산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8" name="Straight Arrow Connector 7">
            <a:extLst>
              <a:ext uri="{FF2B5EF4-FFF2-40B4-BE49-F238E27FC236}">
                <a16:creationId xmlns:a16="http://schemas.microsoft.com/office/drawing/2014/main" id="{00FA2695-E269-41AE-9C3A-3CA125462287}"/>
              </a:ext>
            </a:extLst>
          </p:cNvPr>
          <p:cNvCxnSpPr>
            <a:cxnSpLocks/>
          </p:cNvCxnSpPr>
          <p:nvPr/>
        </p:nvCxnSpPr>
        <p:spPr>
          <a:xfrm>
            <a:off x="6242065" y="4901046"/>
            <a:ext cx="1915793" cy="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7">
            <a:extLst>
              <a:ext uri="{FF2B5EF4-FFF2-40B4-BE49-F238E27FC236}">
                <a16:creationId xmlns:a16="http://schemas.microsoft.com/office/drawing/2014/main" id="{9C839647-0032-4A63-A2CC-1A454BB54B62}"/>
              </a:ext>
            </a:extLst>
          </p:cNvPr>
          <p:cNvCxnSpPr>
            <a:cxnSpLocks/>
          </p:cNvCxnSpPr>
          <p:nvPr/>
        </p:nvCxnSpPr>
        <p:spPr>
          <a:xfrm flipH="1">
            <a:off x="7515952" y="5019134"/>
            <a:ext cx="459686" cy="39345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">
            <a:extLst>
              <a:ext uri="{FF2B5EF4-FFF2-40B4-BE49-F238E27FC236}">
                <a16:creationId xmlns:a16="http://schemas.microsoft.com/office/drawing/2014/main" id="{6C3827AE-3438-4166-8FB8-703B57320E19}"/>
              </a:ext>
            </a:extLst>
          </p:cNvPr>
          <p:cNvCxnSpPr>
            <a:cxnSpLocks/>
          </p:cNvCxnSpPr>
          <p:nvPr/>
        </p:nvCxnSpPr>
        <p:spPr>
          <a:xfrm>
            <a:off x="8112677" y="5031323"/>
            <a:ext cx="0" cy="52243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8EEF975-0DE7-468C-8493-1A05A55950E1}"/>
              </a:ext>
            </a:extLst>
          </p:cNvPr>
          <p:cNvSpPr txBox="1"/>
          <p:nvPr/>
        </p:nvSpPr>
        <p:spPr>
          <a:xfrm>
            <a:off x="7768432" y="5529015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timeout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715856-085E-46D5-A6BC-8FA05A4314E0}"/>
              </a:ext>
            </a:extLst>
          </p:cNvPr>
          <p:cNvSpPr txBox="1"/>
          <p:nvPr/>
        </p:nvSpPr>
        <p:spPr>
          <a:xfrm>
            <a:off x="6822417" y="539203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wakeup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81" name="Rectangle 33">
            <a:extLst>
              <a:ext uri="{FF2B5EF4-FFF2-40B4-BE49-F238E27FC236}">
                <a16:creationId xmlns:a16="http://schemas.microsoft.com/office/drawing/2014/main" id="{C1BD4D15-F4FE-499C-9CD6-CC2145861BA9}"/>
              </a:ext>
            </a:extLst>
          </p:cNvPr>
          <p:cNvSpPr/>
          <p:nvPr/>
        </p:nvSpPr>
        <p:spPr>
          <a:xfrm>
            <a:off x="3756036" y="4341174"/>
            <a:ext cx="2268667" cy="111974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looper</a:t>
            </a:r>
          </a:p>
          <a:p>
            <a:pPr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6C485BC8-3781-4746-B7BA-6454A09C2F4C}"/>
              </a:ext>
            </a:extLst>
          </p:cNvPr>
          <p:cNvSpPr/>
          <p:nvPr/>
        </p:nvSpPr>
        <p:spPr>
          <a:xfrm>
            <a:off x="3998160" y="4777034"/>
            <a:ext cx="1829935" cy="522157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ko-KR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ko-KR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인가</a:t>
            </a:r>
            <a:endParaRPr lang="en-US" sz="12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57">
            <a:extLst>
              <a:ext uri="{FF2B5EF4-FFF2-40B4-BE49-F238E27FC236}">
                <a16:creationId xmlns:a16="http://schemas.microsoft.com/office/drawing/2014/main" id="{E29A6DE9-F734-4A44-AFF7-D80A9D3BF7DE}"/>
              </a:ext>
            </a:extLst>
          </p:cNvPr>
          <p:cNvSpPr/>
          <p:nvPr/>
        </p:nvSpPr>
        <p:spPr>
          <a:xfrm>
            <a:off x="4071624" y="4864683"/>
            <a:ext cx="733227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m_stop</a:t>
            </a:r>
            <a:endParaRPr lang="en-US" sz="12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id="{D732A750-30E9-4230-A2BD-D51D7ED4CEBE}"/>
              </a:ext>
            </a:extLst>
          </p:cNvPr>
          <p:cNvCxnSpPr>
            <a:cxnSpLocks/>
          </p:cNvCxnSpPr>
          <p:nvPr/>
        </p:nvCxnSpPr>
        <p:spPr>
          <a:xfrm>
            <a:off x="2651099" y="4923229"/>
            <a:ext cx="957896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7">
            <a:extLst>
              <a:ext uri="{FF2B5EF4-FFF2-40B4-BE49-F238E27FC236}">
                <a16:creationId xmlns:a16="http://schemas.microsoft.com/office/drawing/2014/main" id="{A23FFEED-AAC5-4DAF-8BBF-AFC9CEAFDC1D}"/>
              </a:ext>
            </a:extLst>
          </p:cNvPr>
          <p:cNvCxnSpPr>
            <a:cxnSpLocks/>
          </p:cNvCxnSpPr>
          <p:nvPr/>
        </p:nvCxnSpPr>
        <p:spPr>
          <a:xfrm flipH="1">
            <a:off x="4804851" y="2406209"/>
            <a:ext cx="415332" cy="1668792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DA5DEA-3C72-4E8B-8D59-95B3CF220438}"/>
              </a:ext>
            </a:extLst>
          </p:cNvPr>
          <p:cNvSpPr txBox="1"/>
          <p:nvPr/>
        </p:nvSpPr>
        <p:spPr>
          <a:xfrm>
            <a:off x="4621702" y="299085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73EC12-C7CF-4322-9022-095B7AD664D3}"/>
              </a:ext>
            </a:extLst>
          </p:cNvPr>
          <p:cNvSpPr txBox="1"/>
          <p:nvPr/>
        </p:nvSpPr>
        <p:spPr>
          <a:xfrm>
            <a:off x="2948864" y="4623145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yes</a:t>
            </a:r>
          </a:p>
        </p:txBody>
      </p:sp>
      <p:sp>
        <p:nvSpPr>
          <p:cNvPr id="89" name="Rectangle 45">
            <a:extLst>
              <a:ext uri="{FF2B5EF4-FFF2-40B4-BE49-F238E27FC236}">
                <a16:creationId xmlns:a16="http://schemas.microsoft.com/office/drawing/2014/main" id="{9486B8D5-05ED-40B5-837F-0B26C5FC7822}"/>
              </a:ext>
            </a:extLst>
          </p:cNvPr>
          <p:cNvSpPr/>
          <p:nvPr/>
        </p:nvSpPr>
        <p:spPr>
          <a:xfrm>
            <a:off x="1207090" y="4602825"/>
            <a:ext cx="1271319" cy="656193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90" name="Rectangle 57">
            <a:extLst>
              <a:ext uri="{FF2B5EF4-FFF2-40B4-BE49-F238E27FC236}">
                <a16:creationId xmlns:a16="http://schemas.microsoft.com/office/drawing/2014/main" id="{4BC3737F-17CA-46BE-B7BC-8B58D47E59A4}"/>
              </a:ext>
            </a:extLst>
          </p:cNvPr>
          <p:cNvSpPr/>
          <p:nvPr/>
        </p:nvSpPr>
        <p:spPr>
          <a:xfrm>
            <a:off x="1739431" y="4745521"/>
            <a:ext cx="580055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45">
            <a:extLst>
              <a:ext uri="{FF2B5EF4-FFF2-40B4-BE49-F238E27FC236}">
                <a16:creationId xmlns:a16="http://schemas.microsoft.com/office/drawing/2014/main" id="{BBE96E6E-61A3-4832-BF7A-6BBC0C162FF2}"/>
              </a:ext>
            </a:extLst>
          </p:cNvPr>
          <p:cNvSpPr/>
          <p:nvPr/>
        </p:nvSpPr>
        <p:spPr>
          <a:xfrm>
            <a:off x="871226" y="818532"/>
            <a:ext cx="10113684" cy="529651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1113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8">
            <a:extLst>
              <a:ext uri="{FF2B5EF4-FFF2-40B4-BE49-F238E27FC236}">
                <a16:creationId xmlns:a16="http://schemas.microsoft.com/office/drawing/2014/main" id="{76341026-CD2C-4CA0-B603-76BACEF5C02F}"/>
              </a:ext>
            </a:extLst>
          </p:cNvPr>
          <p:cNvSpPr/>
          <p:nvPr/>
        </p:nvSpPr>
        <p:spPr>
          <a:xfrm>
            <a:off x="441634" y="393917"/>
            <a:ext cx="11209895" cy="59974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r>
              <a:rPr lang="en-US" altLang="ko-KR" sz="14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altLang="ko-KR" sz="14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cubthread</a:t>
            </a:r>
            <a:endParaRPr lang="en-US" altLang="ko-KR" sz="14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AFF611BA-408A-4E02-B004-B7BD8C3390F3}"/>
              </a:ext>
            </a:extLst>
          </p:cNvPr>
          <p:cNvSpPr/>
          <p:nvPr/>
        </p:nvSpPr>
        <p:spPr>
          <a:xfrm>
            <a:off x="1077978" y="902113"/>
            <a:ext cx="9809981" cy="5197030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manager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BACAE8-9AC2-455C-BBA0-B05F4C77C328}"/>
              </a:ext>
            </a:extLst>
          </p:cNvPr>
          <p:cNvGrpSpPr/>
          <p:nvPr/>
        </p:nvGrpSpPr>
        <p:grpSpPr>
          <a:xfrm>
            <a:off x="1526731" y="1548411"/>
            <a:ext cx="1857869" cy="2796478"/>
            <a:chOff x="1130428" y="1671827"/>
            <a:chExt cx="1857869" cy="2796478"/>
          </a:xfrm>
        </p:grpSpPr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59B21298-D6FE-4EAB-8392-B5C435487664}"/>
                </a:ext>
              </a:extLst>
            </p:cNvPr>
            <p:cNvSpPr/>
            <p:nvPr/>
          </p:nvSpPr>
          <p:spPr>
            <a:xfrm>
              <a:off x="1130428" y="1671827"/>
              <a:ext cx="1857869" cy="2796478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daemon</a:t>
              </a:r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511EFAF3-93D4-4CA3-B445-98ED7B9B3565}"/>
                </a:ext>
              </a:extLst>
            </p:cNvPr>
            <p:cNvSpPr/>
            <p:nvPr/>
          </p:nvSpPr>
          <p:spPr>
            <a:xfrm>
              <a:off x="1324068" y="2106891"/>
              <a:ext cx="1470586" cy="362931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looper</a:t>
              </a: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F9CB62FC-4CE9-4619-94E1-E63B246BC8A2}"/>
                </a:ext>
              </a:extLst>
            </p:cNvPr>
            <p:cNvSpPr/>
            <p:nvPr/>
          </p:nvSpPr>
          <p:spPr>
            <a:xfrm>
              <a:off x="1324067" y="2670646"/>
              <a:ext cx="1470585" cy="362931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waiter</a:t>
              </a:r>
            </a:p>
          </p:txBody>
        </p:sp>
        <p:sp>
          <p:nvSpPr>
            <p:cNvPr id="13" name="Rectangle 45">
              <a:extLst>
                <a:ext uri="{FF2B5EF4-FFF2-40B4-BE49-F238E27FC236}">
                  <a16:creationId xmlns:a16="http://schemas.microsoft.com/office/drawing/2014/main" id="{5C7873D0-E9CE-4589-ACD5-EB2B5534D5FA}"/>
                </a:ext>
              </a:extLst>
            </p:cNvPr>
            <p:cNvSpPr/>
            <p:nvPr/>
          </p:nvSpPr>
          <p:spPr>
            <a:xfrm>
              <a:off x="1324068" y="3250396"/>
              <a:ext cx="1470587" cy="1001093"/>
            </a:xfrm>
            <a:prstGeom prst="rect">
              <a:avLst/>
            </a:prstGeom>
            <a:noFill/>
            <a:ln w="12700">
              <a:solidFill>
                <a:srgbClr val="FF9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FF990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</a:p>
          </p:txBody>
        </p:sp>
        <p:sp>
          <p:nvSpPr>
            <p:cNvPr id="16" name="Rectangle 45">
              <a:extLst>
                <a:ext uri="{FF2B5EF4-FFF2-40B4-BE49-F238E27FC236}">
                  <a16:creationId xmlns:a16="http://schemas.microsoft.com/office/drawing/2014/main" id="{B48EE3F6-7828-4493-881B-EC62516A444D}"/>
                </a:ext>
              </a:extLst>
            </p:cNvPr>
            <p:cNvSpPr/>
            <p:nvPr/>
          </p:nvSpPr>
          <p:spPr>
            <a:xfrm>
              <a:off x="1499007" y="3711044"/>
              <a:ext cx="1055657" cy="361516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04A0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878B0C7-764E-4E90-AD12-C9F49AE6F41F}"/>
              </a:ext>
            </a:extLst>
          </p:cNvPr>
          <p:cNvGrpSpPr/>
          <p:nvPr/>
        </p:nvGrpSpPr>
        <p:grpSpPr>
          <a:xfrm>
            <a:off x="4030562" y="1548411"/>
            <a:ext cx="6225801" cy="3946367"/>
            <a:chOff x="3502660" y="1276082"/>
            <a:chExt cx="6225801" cy="3946367"/>
          </a:xfrm>
        </p:grpSpPr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FB06A12C-886A-4AE5-B27A-3B4F3126358D}"/>
                </a:ext>
              </a:extLst>
            </p:cNvPr>
            <p:cNvSpPr/>
            <p:nvPr/>
          </p:nvSpPr>
          <p:spPr>
            <a:xfrm>
              <a:off x="3502660" y="1276082"/>
              <a:ext cx="6225801" cy="3946367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</a:t>
              </a:r>
              <a:r>
                <a:rPr lang="en-US" sz="1200" dirty="0" err="1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worker_pool</a:t>
              </a:r>
              <a:endPara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4182D2D-A3EB-417C-86A5-4169D7CC4EC8}"/>
                </a:ext>
              </a:extLst>
            </p:cNvPr>
            <p:cNvGrpSpPr/>
            <p:nvPr/>
          </p:nvGrpSpPr>
          <p:grpSpPr>
            <a:xfrm>
              <a:off x="3754311" y="1748882"/>
              <a:ext cx="2289931" cy="3192404"/>
              <a:chOff x="3714943" y="1671827"/>
              <a:chExt cx="2289931" cy="3192404"/>
            </a:xfrm>
          </p:grpSpPr>
          <p:sp>
            <p:nvSpPr>
              <p:cNvPr id="22" name="Rectangle 33">
                <a:extLst>
                  <a:ext uri="{FF2B5EF4-FFF2-40B4-BE49-F238E27FC236}">
                    <a16:creationId xmlns:a16="http://schemas.microsoft.com/office/drawing/2014/main" id="{F04CF06B-E003-4EB7-8217-D79FEC8846C4}"/>
                  </a:ext>
                </a:extLst>
              </p:cNvPr>
              <p:cNvSpPr/>
              <p:nvPr/>
            </p:nvSpPr>
            <p:spPr>
              <a:xfrm>
                <a:off x="3714943" y="1671827"/>
                <a:ext cx="2289931" cy="3192404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6BAE3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core</a:t>
                </a: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C69C55B-7C10-4A19-9D9B-96F0562B9A43}"/>
                  </a:ext>
                </a:extLst>
              </p:cNvPr>
              <p:cNvGrpSpPr/>
              <p:nvPr/>
            </p:nvGrpSpPr>
            <p:grpSpPr>
              <a:xfrm>
                <a:off x="3944327" y="2094606"/>
                <a:ext cx="1857869" cy="1030380"/>
                <a:chOff x="3944327" y="2094606"/>
                <a:chExt cx="1857869" cy="1030380"/>
              </a:xfrm>
            </p:grpSpPr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E4DE5A6F-52F6-4DAE-B629-C6153AEE3FBE}"/>
                    </a:ext>
                  </a:extLst>
                </p:cNvPr>
                <p:cNvSpPr/>
                <p:nvPr/>
              </p:nvSpPr>
              <p:spPr>
                <a:xfrm>
                  <a:off x="3944327" y="2094606"/>
                  <a:ext cx="1857869" cy="103038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6BAE3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class worker</a:t>
                  </a:r>
                </a:p>
              </p:txBody>
            </p:sp>
            <p:sp>
              <p:nvSpPr>
                <p:cNvPr id="26" name="Rectangle 45">
                  <a:extLst>
                    <a:ext uri="{FF2B5EF4-FFF2-40B4-BE49-F238E27FC236}">
                      <a16:creationId xmlns:a16="http://schemas.microsoft.com/office/drawing/2014/main" id="{10C58F3A-345C-494D-9FF7-30F469088727}"/>
                    </a:ext>
                  </a:extLst>
                </p:cNvPr>
                <p:cNvSpPr/>
                <p:nvPr/>
              </p:nvSpPr>
              <p:spPr>
                <a:xfrm>
                  <a:off x="4223810" y="2468265"/>
                  <a:ext cx="1304438" cy="540444"/>
                </a:xfrm>
                <a:prstGeom prst="rect">
                  <a:avLst/>
                </a:prstGeom>
                <a:noFill/>
                <a:ln w="12700">
                  <a:solidFill>
                    <a:srgbClr val="FF99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FF990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Thread</a:t>
                  </a:r>
                </a:p>
              </p:txBody>
            </p:sp>
            <p:sp>
              <p:nvSpPr>
                <p:cNvPr id="27" name="Rectangle 45">
                  <a:extLst>
                    <a:ext uri="{FF2B5EF4-FFF2-40B4-BE49-F238E27FC236}">
                      <a16:creationId xmlns:a16="http://schemas.microsoft.com/office/drawing/2014/main" id="{847E9872-3E11-46A0-A7BE-615196F4B1F4}"/>
                    </a:ext>
                  </a:extLst>
                </p:cNvPr>
                <p:cNvSpPr/>
                <p:nvPr/>
              </p:nvSpPr>
              <p:spPr>
                <a:xfrm>
                  <a:off x="4885456" y="2555735"/>
                  <a:ext cx="512512" cy="361516"/>
                </a:xfrm>
                <a:prstGeom prst="rect">
                  <a:avLst/>
                </a:prstGeom>
                <a:noFill/>
                <a:ln w="12700">
                  <a:solidFill>
                    <a:srgbClr val="0792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04A0C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Task</a:t>
                  </a: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FDCE38A-9F57-40C7-B1DF-186658599684}"/>
                  </a:ext>
                </a:extLst>
              </p:cNvPr>
              <p:cNvGrpSpPr/>
              <p:nvPr/>
            </p:nvGrpSpPr>
            <p:grpSpPr>
              <a:xfrm>
                <a:off x="3929614" y="3286508"/>
                <a:ext cx="1857869" cy="1030380"/>
                <a:chOff x="3944327" y="2094606"/>
                <a:chExt cx="1857869" cy="1030380"/>
              </a:xfrm>
            </p:grpSpPr>
            <p:sp>
              <p:nvSpPr>
                <p:cNvPr id="30" name="Rectangle 33">
                  <a:extLst>
                    <a:ext uri="{FF2B5EF4-FFF2-40B4-BE49-F238E27FC236}">
                      <a16:creationId xmlns:a16="http://schemas.microsoft.com/office/drawing/2014/main" id="{45E56B1B-714F-48EE-BAB8-134BB1A2FBFD}"/>
                    </a:ext>
                  </a:extLst>
                </p:cNvPr>
                <p:cNvSpPr/>
                <p:nvPr/>
              </p:nvSpPr>
              <p:spPr>
                <a:xfrm>
                  <a:off x="3944327" y="2094606"/>
                  <a:ext cx="1857869" cy="103038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6BAE3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class worker</a:t>
                  </a:r>
                </a:p>
              </p:txBody>
            </p:sp>
            <p:sp>
              <p:nvSpPr>
                <p:cNvPr id="31" name="Rectangle 45">
                  <a:extLst>
                    <a:ext uri="{FF2B5EF4-FFF2-40B4-BE49-F238E27FC236}">
                      <a16:creationId xmlns:a16="http://schemas.microsoft.com/office/drawing/2014/main" id="{443F14BF-18B0-4E5B-AA00-9E19C8D5A9C7}"/>
                    </a:ext>
                  </a:extLst>
                </p:cNvPr>
                <p:cNvSpPr/>
                <p:nvPr/>
              </p:nvSpPr>
              <p:spPr>
                <a:xfrm>
                  <a:off x="4223810" y="2468265"/>
                  <a:ext cx="1304438" cy="540444"/>
                </a:xfrm>
                <a:prstGeom prst="rect">
                  <a:avLst/>
                </a:prstGeom>
                <a:noFill/>
                <a:ln w="12700">
                  <a:solidFill>
                    <a:srgbClr val="FF99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FF990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Thread</a:t>
                  </a:r>
                </a:p>
              </p:txBody>
            </p:sp>
            <p:sp>
              <p:nvSpPr>
                <p:cNvPr id="32" name="Rectangle 45">
                  <a:extLst>
                    <a:ext uri="{FF2B5EF4-FFF2-40B4-BE49-F238E27FC236}">
                      <a16:creationId xmlns:a16="http://schemas.microsoft.com/office/drawing/2014/main" id="{1C77003A-682B-491E-BB43-0D7ACA48BF18}"/>
                    </a:ext>
                  </a:extLst>
                </p:cNvPr>
                <p:cNvSpPr/>
                <p:nvPr/>
              </p:nvSpPr>
              <p:spPr>
                <a:xfrm>
                  <a:off x="4885456" y="2555735"/>
                  <a:ext cx="512512" cy="361516"/>
                </a:xfrm>
                <a:prstGeom prst="rect">
                  <a:avLst/>
                </a:prstGeom>
                <a:noFill/>
                <a:ln w="12700">
                  <a:solidFill>
                    <a:srgbClr val="0792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04A0C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Task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653082-5D62-49BD-8008-9AFA21463110}"/>
                  </a:ext>
                </a:extLst>
              </p:cNvPr>
              <p:cNvSpPr txBox="1"/>
              <p:nvPr/>
            </p:nvSpPr>
            <p:spPr>
              <a:xfrm>
                <a:off x="4712469" y="4491462"/>
                <a:ext cx="461665" cy="26385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…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DB5B867-2EE5-4ED2-A055-A763065A9779}"/>
                </a:ext>
              </a:extLst>
            </p:cNvPr>
            <p:cNvGrpSpPr/>
            <p:nvPr/>
          </p:nvGrpSpPr>
          <p:grpSpPr>
            <a:xfrm>
              <a:off x="6503210" y="1748882"/>
              <a:ext cx="2289931" cy="3192404"/>
              <a:chOff x="3714943" y="1671827"/>
              <a:chExt cx="2289931" cy="3192404"/>
            </a:xfrm>
          </p:grpSpPr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25C407C8-D01D-42B4-A147-9A5E9421587B}"/>
                  </a:ext>
                </a:extLst>
              </p:cNvPr>
              <p:cNvSpPr/>
              <p:nvPr/>
            </p:nvSpPr>
            <p:spPr>
              <a:xfrm>
                <a:off x="3714943" y="1671827"/>
                <a:ext cx="2289931" cy="3192404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6BAE3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core</a:t>
                </a: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9F990E9-7094-408B-8FCA-5CBDF8CD9D8F}"/>
                  </a:ext>
                </a:extLst>
              </p:cNvPr>
              <p:cNvGrpSpPr/>
              <p:nvPr/>
            </p:nvGrpSpPr>
            <p:grpSpPr>
              <a:xfrm>
                <a:off x="3944327" y="2094606"/>
                <a:ext cx="1857869" cy="1030380"/>
                <a:chOff x="3944327" y="2094606"/>
                <a:chExt cx="1857869" cy="1030380"/>
              </a:xfrm>
            </p:grpSpPr>
            <p:sp>
              <p:nvSpPr>
                <p:cNvPr id="49" name="Rectangle 33">
                  <a:extLst>
                    <a:ext uri="{FF2B5EF4-FFF2-40B4-BE49-F238E27FC236}">
                      <a16:creationId xmlns:a16="http://schemas.microsoft.com/office/drawing/2014/main" id="{35D64D9B-0019-4933-8772-A07A8D53D06C}"/>
                    </a:ext>
                  </a:extLst>
                </p:cNvPr>
                <p:cNvSpPr/>
                <p:nvPr/>
              </p:nvSpPr>
              <p:spPr>
                <a:xfrm>
                  <a:off x="3944327" y="2094606"/>
                  <a:ext cx="1857869" cy="103038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6BAE3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class worker</a:t>
                  </a:r>
                </a:p>
              </p:txBody>
            </p:sp>
            <p:sp>
              <p:nvSpPr>
                <p:cNvPr id="50" name="Rectangle 45">
                  <a:extLst>
                    <a:ext uri="{FF2B5EF4-FFF2-40B4-BE49-F238E27FC236}">
                      <a16:creationId xmlns:a16="http://schemas.microsoft.com/office/drawing/2014/main" id="{4B9A7107-AAF6-4B3A-BE71-25BCA4CD7FFA}"/>
                    </a:ext>
                  </a:extLst>
                </p:cNvPr>
                <p:cNvSpPr/>
                <p:nvPr/>
              </p:nvSpPr>
              <p:spPr>
                <a:xfrm>
                  <a:off x="4223810" y="2468265"/>
                  <a:ext cx="1304438" cy="540444"/>
                </a:xfrm>
                <a:prstGeom prst="rect">
                  <a:avLst/>
                </a:prstGeom>
                <a:noFill/>
                <a:ln w="12700">
                  <a:solidFill>
                    <a:srgbClr val="FF99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FF990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Thread</a:t>
                  </a:r>
                </a:p>
              </p:txBody>
            </p:sp>
            <p:sp>
              <p:nvSpPr>
                <p:cNvPr id="51" name="Rectangle 45">
                  <a:extLst>
                    <a:ext uri="{FF2B5EF4-FFF2-40B4-BE49-F238E27FC236}">
                      <a16:creationId xmlns:a16="http://schemas.microsoft.com/office/drawing/2014/main" id="{E7FAE017-BEC9-4CF5-807F-A65D96B77D61}"/>
                    </a:ext>
                  </a:extLst>
                </p:cNvPr>
                <p:cNvSpPr/>
                <p:nvPr/>
              </p:nvSpPr>
              <p:spPr>
                <a:xfrm>
                  <a:off x="4885456" y="2555735"/>
                  <a:ext cx="512512" cy="361516"/>
                </a:xfrm>
                <a:prstGeom prst="rect">
                  <a:avLst/>
                </a:prstGeom>
                <a:noFill/>
                <a:ln w="12700">
                  <a:solidFill>
                    <a:srgbClr val="0792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ln w="0"/>
                      <a:solidFill>
                        <a:srgbClr val="04A0C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Task</a:t>
                  </a:r>
                </a:p>
              </p:txBody>
            </p:sp>
          </p:grp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ACA7191F-E48E-4611-8232-33968685AB97}"/>
                  </a:ext>
                </a:extLst>
              </p:cNvPr>
              <p:cNvSpPr/>
              <p:nvPr/>
            </p:nvSpPr>
            <p:spPr>
              <a:xfrm>
                <a:off x="3929614" y="3286508"/>
                <a:ext cx="1857869" cy="1030380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6BAE3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 worker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604989-7997-409B-898B-86A5A5FCD50F}"/>
                  </a:ext>
                </a:extLst>
              </p:cNvPr>
              <p:cNvSpPr txBox="1"/>
              <p:nvPr/>
            </p:nvSpPr>
            <p:spPr>
              <a:xfrm>
                <a:off x="4712469" y="4491462"/>
                <a:ext cx="461665" cy="26385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…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2884A58-3587-4DA4-8086-401949FD7C99}"/>
                </a:ext>
              </a:extLst>
            </p:cNvPr>
            <p:cNvSpPr txBox="1"/>
            <p:nvPr/>
          </p:nvSpPr>
          <p:spPr>
            <a:xfrm>
              <a:off x="9054142" y="3042166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…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56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9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Worker Pool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>
            <a:extLst>
              <a:ext uri="{FF2B5EF4-FFF2-40B4-BE49-F238E27FC236}">
                <a16:creationId xmlns:a16="http://schemas.microsoft.com/office/drawing/2014/main" id="{FB06A12C-886A-4AE5-B27A-3B4F3126358D}"/>
              </a:ext>
            </a:extLst>
          </p:cNvPr>
          <p:cNvSpPr/>
          <p:nvPr/>
        </p:nvSpPr>
        <p:spPr>
          <a:xfrm>
            <a:off x="1334278" y="951724"/>
            <a:ext cx="9694506" cy="4571998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worker_pool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F04CF06B-E003-4EB7-8217-D79FEC8846C4}"/>
              </a:ext>
            </a:extLst>
          </p:cNvPr>
          <p:cNvSpPr/>
          <p:nvPr/>
        </p:nvSpPr>
        <p:spPr>
          <a:xfrm>
            <a:off x="1725625" y="1566679"/>
            <a:ext cx="8529860" cy="3191934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core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A04CFF-5B26-47F3-BED8-C12843E5227B}"/>
              </a:ext>
            </a:extLst>
          </p:cNvPr>
          <p:cNvSpPr txBox="1"/>
          <p:nvPr/>
        </p:nvSpPr>
        <p:spPr>
          <a:xfrm>
            <a:off x="10419430" y="28776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Straight Arrow Connector 7">
            <a:extLst>
              <a:ext uri="{FF2B5EF4-FFF2-40B4-BE49-F238E27FC236}">
                <a16:creationId xmlns:a16="http://schemas.microsoft.com/office/drawing/2014/main" id="{DF834423-8D7D-4AF2-9A14-7B2D4C62B0B6}"/>
              </a:ext>
            </a:extLst>
          </p:cNvPr>
          <p:cNvCxnSpPr>
            <a:cxnSpLocks/>
          </p:cNvCxnSpPr>
          <p:nvPr/>
        </p:nvCxnSpPr>
        <p:spPr>
          <a:xfrm>
            <a:off x="2343691" y="1249438"/>
            <a:ext cx="11787" cy="41756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2A4AF-8E4B-4A23-A066-BEF5E59A4431}"/>
              </a:ext>
            </a:extLst>
          </p:cNvPr>
          <p:cNvGrpSpPr/>
          <p:nvPr/>
        </p:nvGrpSpPr>
        <p:grpSpPr>
          <a:xfrm>
            <a:off x="1955009" y="1875453"/>
            <a:ext cx="3699342" cy="1529447"/>
            <a:chOff x="2178944" y="1548882"/>
            <a:chExt cx="3699342" cy="1529447"/>
          </a:xfrm>
        </p:grpSpPr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E4DE5A6F-52F6-4DAE-B629-C6153AEE3FBE}"/>
                </a:ext>
              </a:extLst>
            </p:cNvPr>
            <p:cNvSpPr/>
            <p:nvPr/>
          </p:nvSpPr>
          <p:spPr>
            <a:xfrm>
              <a:off x="2178944" y="1662887"/>
              <a:ext cx="3699342" cy="1415442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worker</a:t>
              </a:r>
            </a:p>
          </p:txBody>
        </p:sp>
        <p:sp>
          <p:nvSpPr>
            <p:cNvPr id="26" name="Rectangle 45">
              <a:extLst>
                <a:ext uri="{FF2B5EF4-FFF2-40B4-BE49-F238E27FC236}">
                  <a16:creationId xmlns:a16="http://schemas.microsoft.com/office/drawing/2014/main" id="{10C58F3A-345C-494D-9FF7-30F469088727}"/>
                </a:ext>
              </a:extLst>
            </p:cNvPr>
            <p:cNvSpPr/>
            <p:nvPr/>
          </p:nvSpPr>
          <p:spPr>
            <a:xfrm>
              <a:off x="2430703" y="2558845"/>
              <a:ext cx="707418" cy="361517"/>
            </a:xfrm>
            <a:prstGeom prst="rect">
              <a:avLst/>
            </a:prstGeom>
            <a:noFill/>
            <a:ln w="12700">
              <a:solidFill>
                <a:srgbClr val="FF9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FF990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Thread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847E9872-3E11-46A0-A7BE-615196F4B1F4}"/>
                </a:ext>
              </a:extLst>
            </p:cNvPr>
            <p:cNvSpPr/>
            <p:nvPr/>
          </p:nvSpPr>
          <p:spPr>
            <a:xfrm>
              <a:off x="2442490" y="2070610"/>
              <a:ext cx="512512" cy="361516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04A0C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Task</a:t>
              </a:r>
            </a:p>
          </p:txBody>
        </p:sp>
        <p:cxnSp>
          <p:nvCxnSpPr>
            <p:cNvPr id="74" name="Straight Arrow Connector 7">
              <a:extLst>
                <a:ext uri="{FF2B5EF4-FFF2-40B4-BE49-F238E27FC236}">
                  <a16:creationId xmlns:a16="http://schemas.microsoft.com/office/drawing/2014/main" id="{1D7ED62C-6E89-4AAA-80D5-8816F5F65ACE}"/>
                </a:ext>
              </a:extLst>
            </p:cNvPr>
            <p:cNvCxnSpPr>
              <a:cxnSpLocks/>
            </p:cNvCxnSpPr>
            <p:nvPr/>
          </p:nvCxnSpPr>
          <p:spPr>
            <a:xfrm>
              <a:off x="2698746" y="2394802"/>
              <a:ext cx="76886" cy="210798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">
              <a:extLst>
                <a:ext uri="{FF2B5EF4-FFF2-40B4-BE49-F238E27FC236}">
                  <a16:creationId xmlns:a16="http://schemas.microsoft.com/office/drawing/2014/main" id="{F0D4BAE2-C3DD-4F1B-9BE7-60B6CFCFA5E1}"/>
                </a:ext>
              </a:extLst>
            </p:cNvPr>
            <p:cNvCxnSpPr>
              <a:cxnSpLocks/>
            </p:cNvCxnSpPr>
            <p:nvPr/>
          </p:nvCxnSpPr>
          <p:spPr>
            <a:xfrm>
              <a:off x="2651605" y="1548882"/>
              <a:ext cx="164274" cy="199846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57">
              <a:extLst>
                <a:ext uri="{FF2B5EF4-FFF2-40B4-BE49-F238E27FC236}">
                  <a16:creationId xmlns:a16="http://schemas.microsoft.com/office/drawing/2014/main" id="{0B1213AD-8588-43AB-A6EC-3DDAA8D541AF}"/>
                </a:ext>
              </a:extLst>
            </p:cNvPr>
            <p:cNvSpPr/>
            <p:nvPr/>
          </p:nvSpPr>
          <p:spPr>
            <a:xfrm>
              <a:off x="3094525" y="2065968"/>
              <a:ext cx="2535461" cy="370799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std::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condition_variable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m_task_cv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7">
              <a:extLst>
                <a:ext uri="{FF2B5EF4-FFF2-40B4-BE49-F238E27FC236}">
                  <a16:creationId xmlns:a16="http://schemas.microsoft.com/office/drawing/2014/main" id="{9CB21D1E-DF8F-437C-A0B1-675B6831B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7317" y="2394802"/>
              <a:ext cx="1077079" cy="199345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01DBDE9-073E-40EE-BB32-5FFFB3C7AF0C}"/>
              </a:ext>
            </a:extLst>
          </p:cNvPr>
          <p:cNvSpPr txBox="1"/>
          <p:nvPr/>
        </p:nvSpPr>
        <p:spPr>
          <a:xfrm>
            <a:off x="9735021" y="245171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5626230-A9B1-4D54-A20F-1E71F7EECDC2}"/>
              </a:ext>
            </a:extLst>
          </p:cNvPr>
          <p:cNvGrpSpPr/>
          <p:nvPr/>
        </p:nvGrpSpPr>
        <p:grpSpPr>
          <a:xfrm>
            <a:off x="2551697" y="1791424"/>
            <a:ext cx="7019710" cy="1610703"/>
            <a:chOff x="-1141424" y="1467626"/>
            <a:chExt cx="7019710" cy="1610703"/>
          </a:xfrm>
        </p:grpSpPr>
        <p:sp>
          <p:nvSpPr>
            <p:cNvPr id="88" name="Rectangle 33">
              <a:extLst>
                <a:ext uri="{FF2B5EF4-FFF2-40B4-BE49-F238E27FC236}">
                  <a16:creationId xmlns:a16="http://schemas.microsoft.com/office/drawing/2014/main" id="{73A38D7E-006D-4FEE-A2C1-6891C3F99F35}"/>
                </a:ext>
              </a:extLst>
            </p:cNvPr>
            <p:cNvSpPr/>
            <p:nvPr/>
          </p:nvSpPr>
          <p:spPr>
            <a:xfrm>
              <a:off x="2178944" y="1662887"/>
              <a:ext cx="3699342" cy="1415442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worker</a:t>
              </a:r>
            </a:p>
          </p:txBody>
        </p:sp>
        <p:sp>
          <p:nvSpPr>
            <p:cNvPr id="89" name="Rectangle 45">
              <a:extLst>
                <a:ext uri="{FF2B5EF4-FFF2-40B4-BE49-F238E27FC236}">
                  <a16:creationId xmlns:a16="http://schemas.microsoft.com/office/drawing/2014/main" id="{A33E2158-3C8E-4821-9C84-6CC09624221D}"/>
                </a:ext>
              </a:extLst>
            </p:cNvPr>
            <p:cNvSpPr/>
            <p:nvPr/>
          </p:nvSpPr>
          <p:spPr>
            <a:xfrm>
              <a:off x="2430703" y="2558845"/>
              <a:ext cx="707418" cy="361517"/>
            </a:xfrm>
            <a:prstGeom prst="rect">
              <a:avLst/>
            </a:prstGeom>
            <a:noFill/>
            <a:ln w="12700">
              <a:solidFill>
                <a:srgbClr val="FF9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FF990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Thread</a:t>
              </a:r>
            </a:p>
          </p:txBody>
        </p:sp>
        <p:sp>
          <p:nvSpPr>
            <p:cNvPr id="90" name="Rectangle 45">
              <a:extLst>
                <a:ext uri="{FF2B5EF4-FFF2-40B4-BE49-F238E27FC236}">
                  <a16:creationId xmlns:a16="http://schemas.microsoft.com/office/drawing/2014/main" id="{8E248F6B-DB18-4A05-BF38-90F1656A6C99}"/>
                </a:ext>
              </a:extLst>
            </p:cNvPr>
            <p:cNvSpPr/>
            <p:nvPr/>
          </p:nvSpPr>
          <p:spPr>
            <a:xfrm>
              <a:off x="2442490" y="2070610"/>
              <a:ext cx="512512" cy="361516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04A0C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Task</a:t>
              </a:r>
            </a:p>
          </p:txBody>
        </p:sp>
        <p:cxnSp>
          <p:nvCxnSpPr>
            <p:cNvPr id="91" name="Straight Arrow Connector 7">
              <a:extLst>
                <a:ext uri="{FF2B5EF4-FFF2-40B4-BE49-F238E27FC236}">
                  <a16:creationId xmlns:a16="http://schemas.microsoft.com/office/drawing/2014/main" id="{DC2765ED-9BFA-4BD7-8EE3-4A325B66739C}"/>
                </a:ext>
              </a:extLst>
            </p:cNvPr>
            <p:cNvCxnSpPr>
              <a:cxnSpLocks/>
            </p:cNvCxnSpPr>
            <p:nvPr/>
          </p:nvCxnSpPr>
          <p:spPr>
            <a:xfrm>
              <a:off x="2698746" y="2394802"/>
              <a:ext cx="76886" cy="210798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7">
              <a:extLst>
                <a:ext uri="{FF2B5EF4-FFF2-40B4-BE49-F238E27FC236}">
                  <a16:creationId xmlns:a16="http://schemas.microsoft.com/office/drawing/2014/main" id="{A3565E1F-B36B-4C81-A5FD-4595CBB0FF0C}"/>
                </a:ext>
              </a:extLst>
            </p:cNvPr>
            <p:cNvCxnSpPr>
              <a:cxnSpLocks/>
            </p:cNvCxnSpPr>
            <p:nvPr/>
          </p:nvCxnSpPr>
          <p:spPr>
            <a:xfrm>
              <a:off x="-1141424" y="1467626"/>
              <a:ext cx="3957303" cy="281102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57">
              <a:extLst>
                <a:ext uri="{FF2B5EF4-FFF2-40B4-BE49-F238E27FC236}">
                  <a16:creationId xmlns:a16="http://schemas.microsoft.com/office/drawing/2014/main" id="{6FCDA355-5188-4650-A4D3-749853679C7F}"/>
                </a:ext>
              </a:extLst>
            </p:cNvPr>
            <p:cNvSpPr/>
            <p:nvPr/>
          </p:nvSpPr>
          <p:spPr>
            <a:xfrm>
              <a:off x="3094525" y="2065968"/>
              <a:ext cx="2535461" cy="370799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std::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condition_variable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m_task_cv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4" name="Straight Arrow Connector 7">
              <a:extLst>
                <a:ext uri="{FF2B5EF4-FFF2-40B4-BE49-F238E27FC236}">
                  <a16:creationId xmlns:a16="http://schemas.microsoft.com/office/drawing/2014/main" id="{50D96A50-303A-44F7-A286-D64DDB4A2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7317" y="2394802"/>
              <a:ext cx="1077079" cy="199345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57">
            <a:extLst>
              <a:ext uri="{FF2B5EF4-FFF2-40B4-BE49-F238E27FC236}">
                <a16:creationId xmlns:a16="http://schemas.microsoft.com/office/drawing/2014/main" id="{A0F18ACC-0D91-4636-8ADD-9794E4D47072}"/>
              </a:ext>
            </a:extLst>
          </p:cNvPr>
          <p:cNvSpPr/>
          <p:nvPr/>
        </p:nvSpPr>
        <p:spPr>
          <a:xfrm>
            <a:off x="1955009" y="3627223"/>
            <a:ext cx="7616398" cy="907454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m_task_queue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Rectangle 45">
            <a:extLst>
              <a:ext uri="{FF2B5EF4-FFF2-40B4-BE49-F238E27FC236}">
                <a16:creationId xmlns:a16="http://schemas.microsoft.com/office/drawing/2014/main" id="{E254DFB9-8C1A-45CB-BEAF-C63B7257DEF7}"/>
              </a:ext>
            </a:extLst>
          </p:cNvPr>
          <p:cNvSpPr/>
          <p:nvPr/>
        </p:nvSpPr>
        <p:spPr>
          <a:xfrm>
            <a:off x="2171414" y="4019855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0" name="Rectangle 45">
            <a:extLst>
              <a:ext uri="{FF2B5EF4-FFF2-40B4-BE49-F238E27FC236}">
                <a16:creationId xmlns:a16="http://schemas.microsoft.com/office/drawing/2014/main" id="{68E6971B-279D-4963-A6C4-A96152F64E8F}"/>
              </a:ext>
            </a:extLst>
          </p:cNvPr>
          <p:cNvSpPr/>
          <p:nvPr/>
        </p:nvSpPr>
        <p:spPr>
          <a:xfrm>
            <a:off x="2869595" y="4020092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1" name="Rectangle 45">
            <a:extLst>
              <a:ext uri="{FF2B5EF4-FFF2-40B4-BE49-F238E27FC236}">
                <a16:creationId xmlns:a16="http://schemas.microsoft.com/office/drawing/2014/main" id="{114CF663-DF7C-45C5-8989-456D5257F84E}"/>
              </a:ext>
            </a:extLst>
          </p:cNvPr>
          <p:cNvSpPr/>
          <p:nvPr/>
        </p:nvSpPr>
        <p:spPr>
          <a:xfrm>
            <a:off x="3548424" y="4023795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3" name="Rectangle 57">
            <a:extLst>
              <a:ext uri="{FF2B5EF4-FFF2-40B4-BE49-F238E27FC236}">
                <a16:creationId xmlns:a16="http://schemas.microsoft.com/office/drawing/2014/main" id="{21D24557-3798-443C-AF35-13C1771B1282}"/>
              </a:ext>
            </a:extLst>
          </p:cNvPr>
          <p:cNvSpPr/>
          <p:nvPr/>
        </p:nvSpPr>
        <p:spPr>
          <a:xfrm>
            <a:off x="1725625" y="4969289"/>
            <a:ext cx="618066" cy="321168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3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Worker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932790C8-33D8-4C0D-9D0F-259B3A35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Worker Pool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2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4">
            <a:extLst>
              <a:ext uri="{FF2B5EF4-FFF2-40B4-BE49-F238E27FC236}">
                <a16:creationId xmlns:a16="http://schemas.microsoft.com/office/drawing/2014/main" id="{CCF2D310-A22C-405F-B29D-06A3852E4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Worker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126FCA-BF7A-4851-AA3D-A31FAA95F099}"/>
              </a:ext>
            </a:extLst>
          </p:cNvPr>
          <p:cNvCxnSpPr>
            <a:cxnSpLocks/>
          </p:cNvCxnSpPr>
          <p:nvPr/>
        </p:nvCxnSpPr>
        <p:spPr>
          <a:xfrm>
            <a:off x="5004318" y="579622"/>
            <a:ext cx="0" cy="45667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3">
            <a:extLst>
              <a:ext uri="{FF2B5EF4-FFF2-40B4-BE49-F238E27FC236}">
                <a16:creationId xmlns:a16="http://schemas.microsoft.com/office/drawing/2014/main" id="{2B33075D-FE45-4BFA-B3F1-ADFB5120CA4A}"/>
              </a:ext>
            </a:extLst>
          </p:cNvPr>
          <p:cNvSpPr/>
          <p:nvPr/>
        </p:nvSpPr>
        <p:spPr>
          <a:xfrm>
            <a:off x="1264544" y="1364306"/>
            <a:ext cx="3046196" cy="3310330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worker</a:t>
            </a:r>
          </a:p>
        </p:txBody>
      </p:sp>
      <p:sp>
        <p:nvSpPr>
          <p:cNvPr id="40" name="Rectangle 45">
            <a:extLst>
              <a:ext uri="{FF2B5EF4-FFF2-40B4-BE49-F238E27FC236}">
                <a16:creationId xmlns:a16="http://schemas.microsoft.com/office/drawing/2014/main" id="{1C32CFEC-A35D-4086-AEE9-C849C70F7FDF}"/>
              </a:ext>
            </a:extLst>
          </p:cNvPr>
          <p:cNvSpPr/>
          <p:nvPr/>
        </p:nvSpPr>
        <p:spPr>
          <a:xfrm>
            <a:off x="1514431" y="2838602"/>
            <a:ext cx="2535461" cy="157477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D50E5292-B16A-4CF6-834E-DDA3D66090F9}"/>
              </a:ext>
            </a:extLst>
          </p:cNvPr>
          <p:cNvSpPr/>
          <p:nvPr/>
        </p:nvSpPr>
        <p:spPr>
          <a:xfrm>
            <a:off x="1514432" y="1776670"/>
            <a:ext cx="879879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04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_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task_p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04A0C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57">
            <a:extLst>
              <a:ext uri="{FF2B5EF4-FFF2-40B4-BE49-F238E27FC236}">
                <a16:creationId xmlns:a16="http://schemas.microsoft.com/office/drawing/2014/main" id="{227B396E-30EC-480D-AED0-BAFFFE62C1F4}"/>
              </a:ext>
            </a:extLst>
          </p:cNvPr>
          <p:cNvSpPr/>
          <p:nvPr/>
        </p:nvSpPr>
        <p:spPr>
          <a:xfrm>
            <a:off x="1514432" y="2291938"/>
            <a:ext cx="2535461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condition_variable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m_task_cv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C4C4B008-CADC-48F6-99EC-18948718A028}"/>
              </a:ext>
            </a:extLst>
          </p:cNvPr>
          <p:cNvCxnSpPr>
            <a:cxnSpLocks/>
          </p:cNvCxnSpPr>
          <p:nvPr/>
        </p:nvCxnSpPr>
        <p:spPr>
          <a:xfrm flipH="1">
            <a:off x="4161454" y="2537103"/>
            <a:ext cx="1335853" cy="89189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3">
            <a:extLst>
              <a:ext uri="{FF2B5EF4-FFF2-40B4-BE49-F238E27FC236}">
                <a16:creationId xmlns:a16="http://schemas.microsoft.com/office/drawing/2014/main" id="{1A32F614-587A-4432-91F3-77374EA67B09}"/>
              </a:ext>
            </a:extLst>
          </p:cNvPr>
          <p:cNvSpPr/>
          <p:nvPr/>
        </p:nvSpPr>
        <p:spPr>
          <a:xfrm>
            <a:off x="5911224" y="1679234"/>
            <a:ext cx="4347189" cy="1925745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new task</a:t>
            </a:r>
            <a:endParaRPr kumimoji="0" lang="en-US" altLang="ko-KR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02602C08-5716-43C6-B73C-5AB2ABF49BFC}"/>
              </a:ext>
            </a:extLst>
          </p:cNvPr>
          <p:cNvSpPr/>
          <p:nvPr/>
        </p:nvSpPr>
        <p:spPr>
          <a:xfrm>
            <a:off x="5704117" y="935026"/>
            <a:ext cx="5520608" cy="3538118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55" name="Straight Arrow Connector 7">
            <a:extLst>
              <a:ext uri="{FF2B5EF4-FFF2-40B4-BE49-F238E27FC236}">
                <a16:creationId xmlns:a16="http://schemas.microsoft.com/office/drawing/2014/main" id="{889EFAA3-43D6-4C6E-8EAD-AE396BFC1E80}"/>
              </a:ext>
            </a:extLst>
          </p:cNvPr>
          <p:cNvCxnSpPr>
            <a:cxnSpLocks/>
          </p:cNvCxnSpPr>
          <p:nvPr/>
        </p:nvCxnSpPr>
        <p:spPr>
          <a:xfrm flipH="1" flipV="1">
            <a:off x="6851340" y="1256121"/>
            <a:ext cx="100198" cy="33089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3">
            <a:extLst>
              <a:ext uri="{FF2B5EF4-FFF2-40B4-BE49-F238E27FC236}">
                <a16:creationId xmlns:a16="http://schemas.microsoft.com/office/drawing/2014/main" id="{6CC762AF-A55F-443F-BF85-0DC138B36733}"/>
              </a:ext>
            </a:extLst>
          </p:cNvPr>
          <p:cNvSpPr/>
          <p:nvPr/>
        </p:nvSpPr>
        <p:spPr>
          <a:xfrm>
            <a:off x="6096000" y="2055787"/>
            <a:ext cx="1825095" cy="558025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worker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있거나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queue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있다</a:t>
            </a:r>
            <a:endParaRPr lang="en-US" altLang="ko-KR" sz="1200" dirty="0">
              <a:ln w="0"/>
              <a:solidFill>
                <a:srgbClr val="6BAE3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3" name="Straight Arrow Connector 7">
            <a:extLst>
              <a:ext uri="{FF2B5EF4-FFF2-40B4-BE49-F238E27FC236}">
                <a16:creationId xmlns:a16="http://schemas.microsoft.com/office/drawing/2014/main" id="{D7F68FA7-C69A-43D0-856D-592E8A7B2BE7}"/>
              </a:ext>
            </a:extLst>
          </p:cNvPr>
          <p:cNvCxnSpPr>
            <a:cxnSpLocks/>
          </p:cNvCxnSpPr>
          <p:nvPr/>
        </p:nvCxnSpPr>
        <p:spPr>
          <a:xfrm flipH="1">
            <a:off x="8066304" y="2233223"/>
            <a:ext cx="209354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7">
            <a:extLst>
              <a:ext uri="{FF2B5EF4-FFF2-40B4-BE49-F238E27FC236}">
                <a16:creationId xmlns:a16="http://schemas.microsoft.com/office/drawing/2014/main" id="{7B865F0B-BB7F-4CF3-8B28-09788F52175A}"/>
              </a:ext>
            </a:extLst>
          </p:cNvPr>
          <p:cNvCxnSpPr>
            <a:cxnSpLocks/>
          </p:cNvCxnSpPr>
          <p:nvPr/>
        </p:nvCxnSpPr>
        <p:spPr>
          <a:xfrm flipH="1" flipV="1">
            <a:off x="7633751" y="2756443"/>
            <a:ext cx="2157682" cy="114091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B1A1D0-D831-41BE-A5F4-54E3550D586F}"/>
              </a:ext>
            </a:extLst>
          </p:cNvPr>
          <p:cNvSpPr txBox="1"/>
          <p:nvPr/>
        </p:nvSpPr>
        <p:spPr>
          <a:xfrm>
            <a:off x="7973108" y="1971613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9BB022DA-C44E-402A-84A2-CE294C907A72}"/>
              </a:ext>
            </a:extLst>
          </p:cNvPr>
          <p:cNvSpPr/>
          <p:nvPr/>
        </p:nvSpPr>
        <p:spPr>
          <a:xfrm>
            <a:off x="8384277" y="2069782"/>
            <a:ext cx="1682858" cy="32688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 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받을 때까지 대기</a:t>
            </a:r>
            <a:endParaRPr lang="en-US" altLang="ko-KR" sz="1200" dirty="0">
              <a:ln w="0"/>
              <a:solidFill>
                <a:srgbClr val="6BAE3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3ED248A4-A4CF-4684-AE76-E0F8AC515213}"/>
              </a:ext>
            </a:extLst>
          </p:cNvPr>
          <p:cNvSpPr/>
          <p:nvPr/>
        </p:nvSpPr>
        <p:spPr>
          <a:xfrm>
            <a:off x="9895534" y="3866588"/>
            <a:ext cx="1098123" cy="32688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 execute</a:t>
            </a:r>
          </a:p>
        </p:txBody>
      </p:sp>
      <p:cxnSp>
        <p:nvCxnSpPr>
          <p:cNvPr id="85" name="Straight Arrow Connector 7">
            <a:extLst>
              <a:ext uri="{FF2B5EF4-FFF2-40B4-BE49-F238E27FC236}">
                <a16:creationId xmlns:a16="http://schemas.microsoft.com/office/drawing/2014/main" id="{92F66AC5-FCAE-4E7C-A4FE-533195FB9D1E}"/>
              </a:ext>
            </a:extLst>
          </p:cNvPr>
          <p:cNvCxnSpPr>
            <a:cxnSpLocks/>
          </p:cNvCxnSpPr>
          <p:nvPr/>
        </p:nvCxnSpPr>
        <p:spPr>
          <a:xfrm flipH="1" flipV="1">
            <a:off x="9998243" y="2537103"/>
            <a:ext cx="53360" cy="123624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8CE014-D040-450D-AB14-88F50323D327}"/>
              </a:ext>
            </a:extLst>
          </p:cNvPr>
          <p:cNvSpPr txBox="1"/>
          <p:nvPr/>
        </p:nvSpPr>
        <p:spPr>
          <a:xfrm>
            <a:off x="8512458" y="2893616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yes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89" name="Straight Arrow Connector 7">
            <a:extLst>
              <a:ext uri="{FF2B5EF4-FFF2-40B4-BE49-F238E27FC236}">
                <a16:creationId xmlns:a16="http://schemas.microsoft.com/office/drawing/2014/main" id="{1B6E5876-2CCD-42A5-AE5C-47BDEB53BBC6}"/>
              </a:ext>
            </a:extLst>
          </p:cNvPr>
          <p:cNvCxnSpPr>
            <a:cxnSpLocks/>
          </p:cNvCxnSpPr>
          <p:nvPr/>
        </p:nvCxnSpPr>
        <p:spPr>
          <a:xfrm flipH="1">
            <a:off x="9920088" y="673417"/>
            <a:ext cx="450791" cy="129819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304A7E5-160D-4039-8644-2883E918A04D}"/>
              </a:ext>
            </a:extLst>
          </p:cNvPr>
          <p:cNvSpPr txBox="1"/>
          <p:nvPr/>
        </p:nvSpPr>
        <p:spPr>
          <a:xfrm>
            <a:off x="9920088" y="395527"/>
            <a:ext cx="942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 </a:t>
            </a:r>
            <a:r>
              <a:rPr lang="ko-KR" altLang="en-US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종료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999E68-E6D2-4F6E-9F85-7C6FC75355F5}"/>
              </a:ext>
            </a:extLst>
          </p:cNvPr>
          <p:cNvSpPr txBox="1"/>
          <p:nvPr/>
        </p:nvSpPr>
        <p:spPr>
          <a:xfrm>
            <a:off x="9485295" y="1248699"/>
            <a:ext cx="120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timeout or stop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CD18B950-556E-4FD8-A5B2-280770574446}"/>
              </a:ext>
            </a:extLst>
          </p:cNvPr>
          <p:cNvCxnSpPr>
            <a:cxnSpLocks/>
          </p:cNvCxnSpPr>
          <p:nvPr/>
        </p:nvCxnSpPr>
        <p:spPr>
          <a:xfrm>
            <a:off x="7633751" y="3717144"/>
            <a:ext cx="2121871" cy="35548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내용 개체 틀 1">
            <a:extLst>
              <a:ext uri="{FF2B5EF4-FFF2-40B4-BE49-F238E27FC236}">
                <a16:creationId xmlns:a16="http://schemas.microsoft.com/office/drawing/2014/main" id="{6FF0DC1E-9C3B-4618-AC48-B5510A31A912}"/>
              </a:ext>
            </a:extLst>
          </p:cNvPr>
          <p:cNvSpPr txBox="1">
            <a:spLocks/>
          </p:cNvSpPr>
          <p:nvPr/>
        </p:nvSpPr>
        <p:spPr>
          <a:xfrm>
            <a:off x="924821" y="5499938"/>
            <a:ext cx="10515600" cy="100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worker pool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작업을 담당하는 실질적인 부분입니다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/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내부에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가지고 있고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해당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받아 처리합니다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종료된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다시 작업을 </a:t>
            </a:r>
            <a:r>
              <a:rPr lang="ko-KR" altLang="en-US" sz="14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할당받을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때까지 쉬게 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64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Core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932790C8-33D8-4C0D-9D0F-259B3A35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Worker Pool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41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4">
            <a:extLst>
              <a:ext uri="{FF2B5EF4-FFF2-40B4-BE49-F238E27FC236}">
                <a16:creationId xmlns:a16="http://schemas.microsoft.com/office/drawing/2014/main" id="{CCF2D310-A22C-405F-B29D-06A3852E4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dirty="0">
                <a:solidFill>
                  <a:prstClr val="white"/>
                </a:solidFill>
                <a:latin typeface="맑은 고딕" panose="020F0302020204030204"/>
                <a:ea typeface="맑은 고딕" panose="020B0503020000020004" pitchFamily="50" charset="-127"/>
              </a:rPr>
              <a:t>Core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242BFFFE-1608-44F6-9EE4-9B2FB8306748}"/>
              </a:ext>
            </a:extLst>
          </p:cNvPr>
          <p:cNvSpPr/>
          <p:nvPr/>
        </p:nvSpPr>
        <p:spPr>
          <a:xfrm>
            <a:off x="2024204" y="1186600"/>
            <a:ext cx="8529860" cy="3794336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core</a:t>
            </a:r>
          </a:p>
        </p:txBody>
      </p:sp>
      <p:sp>
        <p:nvSpPr>
          <p:cNvPr id="27" name="Rectangle 33">
            <a:extLst>
              <a:ext uri="{FF2B5EF4-FFF2-40B4-BE49-F238E27FC236}">
                <a16:creationId xmlns:a16="http://schemas.microsoft.com/office/drawing/2014/main" id="{C52459F3-31E6-4ECD-874A-DBD1A25DB6F0}"/>
              </a:ext>
            </a:extLst>
          </p:cNvPr>
          <p:cNvSpPr/>
          <p:nvPr/>
        </p:nvSpPr>
        <p:spPr>
          <a:xfrm>
            <a:off x="2253588" y="1609379"/>
            <a:ext cx="3699342" cy="1415442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worker</a:t>
            </a:r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A4796128-282A-4CF0-8783-6E5FEA489229}"/>
              </a:ext>
            </a:extLst>
          </p:cNvPr>
          <p:cNvSpPr/>
          <p:nvPr/>
        </p:nvSpPr>
        <p:spPr>
          <a:xfrm>
            <a:off x="2505347" y="2505337"/>
            <a:ext cx="707418" cy="36151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29" name="Rectangle 45">
            <a:extLst>
              <a:ext uri="{FF2B5EF4-FFF2-40B4-BE49-F238E27FC236}">
                <a16:creationId xmlns:a16="http://schemas.microsoft.com/office/drawing/2014/main" id="{9FF83BFB-3662-4CD3-A01C-1E19C376A74A}"/>
              </a:ext>
            </a:extLst>
          </p:cNvPr>
          <p:cNvSpPr/>
          <p:nvPr/>
        </p:nvSpPr>
        <p:spPr>
          <a:xfrm>
            <a:off x="2517134" y="2017102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2" name="Rectangle 57">
            <a:extLst>
              <a:ext uri="{FF2B5EF4-FFF2-40B4-BE49-F238E27FC236}">
                <a16:creationId xmlns:a16="http://schemas.microsoft.com/office/drawing/2014/main" id="{05D35F15-DAB6-4C72-A9DF-AB475C029FD8}"/>
              </a:ext>
            </a:extLst>
          </p:cNvPr>
          <p:cNvSpPr/>
          <p:nvPr/>
        </p:nvSpPr>
        <p:spPr>
          <a:xfrm>
            <a:off x="3169169" y="2012460"/>
            <a:ext cx="2535461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condition_variable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m_task_cv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549B12-7D5A-43B7-8052-A27797199757}"/>
              </a:ext>
            </a:extLst>
          </p:cNvPr>
          <p:cNvSpPr txBox="1"/>
          <p:nvPr/>
        </p:nvSpPr>
        <p:spPr>
          <a:xfrm>
            <a:off x="10033600" y="20716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B70F89C-AB75-462D-B616-44E6B3AB204F}"/>
              </a:ext>
            </a:extLst>
          </p:cNvPr>
          <p:cNvSpPr/>
          <p:nvPr/>
        </p:nvSpPr>
        <p:spPr>
          <a:xfrm>
            <a:off x="6170644" y="1606606"/>
            <a:ext cx="3699342" cy="1415442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worker</a:t>
            </a: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49F71357-8B41-4FFF-B4A5-7D8EDF1799DD}"/>
              </a:ext>
            </a:extLst>
          </p:cNvPr>
          <p:cNvSpPr/>
          <p:nvPr/>
        </p:nvSpPr>
        <p:spPr>
          <a:xfrm>
            <a:off x="6422403" y="2502564"/>
            <a:ext cx="707418" cy="36151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24F6F2D1-6B04-4F0A-8EAA-3ED0A2B09F0E}"/>
              </a:ext>
            </a:extLst>
          </p:cNvPr>
          <p:cNvSpPr/>
          <p:nvPr/>
        </p:nvSpPr>
        <p:spPr>
          <a:xfrm>
            <a:off x="6434190" y="2014329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4" name="Rectangle 57">
            <a:extLst>
              <a:ext uri="{FF2B5EF4-FFF2-40B4-BE49-F238E27FC236}">
                <a16:creationId xmlns:a16="http://schemas.microsoft.com/office/drawing/2014/main" id="{3824DB4B-B320-4716-95BC-5C792325CB09}"/>
              </a:ext>
            </a:extLst>
          </p:cNvPr>
          <p:cNvSpPr/>
          <p:nvPr/>
        </p:nvSpPr>
        <p:spPr>
          <a:xfrm>
            <a:off x="7086225" y="2009687"/>
            <a:ext cx="2535461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condition_variable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m_task_cv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le 57">
            <a:extLst>
              <a:ext uri="{FF2B5EF4-FFF2-40B4-BE49-F238E27FC236}">
                <a16:creationId xmlns:a16="http://schemas.microsoft.com/office/drawing/2014/main" id="{C4DFEB39-41F8-4073-B511-DD1E3561B322}"/>
              </a:ext>
            </a:extLst>
          </p:cNvPr>
          <p:cNvSpPr/>
          <p:nvPr/>
        </p:nvSpPr>
        <p:spPr>
          <a:xfrm>
            <a:off x="2253588" y="3247144"/>
            <a:ext cx="7616398" cy="907454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m_task_queue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FD54C954-20F1-403B-960D-73C485C76185}"/>
              </a:ext>
            </a:extLst>
          </p:cNvPr>
          <p:cNvSpPr/>
          <p:nvPr/>
        </p:nvSpPr>
        <p:spPr>
          <a:xfrm>
            <a:off x="2469993" y="3639776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11E6B88D-4EE1-4B84-98DC-27C132C7EBB2}"/>
              </a:ext>
            </a:extLst>
          </p:cNvPr>
          <p:cNvSpPr/>
          <p:nvPr/>
        </p:nvSpPr>
        <p:spPr>
          <a:xfrm>
            <a:off x="3168174" y="3640013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8" name="Rectangle 57">
            <a:extLst>
              <a:ext uri="{FF2B5EF4-FFF2-40B4-BE49-F238E27FC236}">
                <a16:creationId xmlns:a16="http://schemas.microsoft.com/office/drawing/2014/main" id="{5A4E7225-80C5-4DA5-810E-C308492C5867}"/>
              </a:ext>
            </a:extLst>
          </p:cNvPr>
          <p:cNvSpPr/>
          <p:nvPr/>
        </p:nvSpPr>
        <p:spPr>
          <a:xfrm>
            <a:off x="2253588" y="4358284"/>
            <a:ext cx="1084676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execute_task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2174A815-F1E0-4E5C-B927-214E257EADA8}"/>
              </a:ext>
            </a:extLst>
          </p:cNvPr>
          <p:cNvSpPr txBox="1">
            <a:spLocks/>
          </p:cNvSpPr>
          <p:nvPr/>
        </p:nvSpPr>
        <p:spPr>
          <a:xfrm>
            <a:off x="1688902" y="5365581"/>
            <a:ext cx="10515600" cy="100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execute_task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통해서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 pool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할당합니다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받은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내부에서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관리합니다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algn="l"/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빈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없다면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가지고 있거나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빈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있다면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넘겨줍니다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088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7">
            <a:extLst>
              <a:ext uri="{FF2B5EF4-FFF2-40B4-BE49-F238E27FC236}">
                <a16:creationId xmlns:a16="http://schemas.microsoft.com/office/drawing/2014/main" id="{5A4E7225-80C5-4DA5-810E-C308492C5867}"/>
              </a:ext>
            </a:extLst>
          </p:cNvPr>
          <p:cNvSpPr/>
          <p:nvPr/>
        </p:nvSpPr>
        <p:spPr>
          <a:xfrm>
            <a:off x="918663" y="1588252"/>
            <a:ext cx="7236291" cy="2731821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execute_task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2174A815-F1E0-4E5C-B927-214E257EADA8}"/>
              </a:ext>
            </a:extLst>
          </p:cNvPr>
          <p:cNvSpPr txBox="1">
            <a:spLocks/>
          </p:cNvSpPr>
          <p:nvPr/>
        </p:nvSpPr>
        <p:spPr>
          <a:xfrm>
            <a:off x="1383140" y="4909057"/>
            <a:ext cx="10024750" cy="100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execute_task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통해서 위와 같은 흐름으로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관리합니다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보관된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이후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처리하지 않고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작업이 끝난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열람해 처리합니다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22EFC5F9-D11F-4E7C-9F3D-0EE89794B1B3}"/>
              </a:ext>
            </a:extLst>
          </p:cNvPr>
          <p:cNvSpPr/>
          <p:nvPr/>
        </p:nvSpPr>
        <p:spPr>
          <a:xfrm>
            <a:off x="1181877" y="981285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13A3F977-4F29-4302-B0AA-9BA17CDF34FB}"/>
              </a:ext>
            </a:extLst>
          </p:cNvPr>
          <p:cNvCxnSpPr>
            <a:cxnSpLocks/>
          </p:cNvCxnSpPr>
          <p:nvPr/>
        </p:nvCxnSpPr>
        <p:spPr>
          <a:xfrm flipH="1" flipV="1">
            <a:off x="1806295" y="1275680"/>
            <a:ext cx="395729" cy="58111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3">
            <a:extLst>
              <a:ext uri="{FF2B5EF4-FFF2-40B4-BE49-F238E27FC236}">
                <a16:creationId xmlns:a16="http://schemas.microsoft.com/office/drawing/2014/main" id="{7E691FC1-7871-477C-B26B-B14E56924DCD}"/>
              </a:ext>
            </a:extLst>
          </p:cNvPr>
          <p:cNvSpPr/>
          <p:nvPr/>
        </p:nvSpPr>
        <p:spPr>
          <a:xfrm>
            <a:off x="1395172" y="2102242"/>
            <a:ext cx="3550052" cy="58111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 worker (task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진행 중이지 않은 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가 있다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928F8F9E-CE01-4127-A0BE-210A821426A2}"/>
              </a:ext>
            </a:extLst>
          </p:cNvPr>
          <p:cNvCxnSpPr>
            <a:cxnSpLocks/>
          </p:cNvCxnSpPr>
          <p:nvPr/>
        </p:nvCxnSpPr>
        <p:spPr>
          <a:xfrm flipH="1">
            <a:off x="5057192" y="2397967"/>
            <a:ext cx="653142" cy="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7">
            <a:extLst>
              <a:ext uri="{FF2B5EF4-FFF2-40B4-BE49-F238E27FC236}">
                <a16:creationId xmlns:a16="http://schemas.microsoft.com/office/drawing/2014/main" id="{3F4010AC-2FC5-4F30-9A4F-5E17D3A0BCA6}"/>
              </a:ext>
            </a:extLst>
          </p:cNvPr>
          <p:cNvCxnSpPr>
            <a:cxnSpLocks/>
          </p:cNvCxnSpPr>
          <p:nvPr/>
        </p:nvCxnSpPr>
        <p:spPr>
          <a:xfrm flipV="1">
            <a:off x="1875453" y="2889105"/>
            <a:ext cx="0" cy="53249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F05C5B-D625-4109-84D7-F54D7C2B1BFF}"/>
              </a:ext>
            </a:extLst>
          </p:cNvPr>
          <p:cNvSpPr txBox="1"/>
          <p:nvPr/>
        </p:nvSpPr>
        <p:spPr>
          <a:xfrm>
            <a:off x="5180291" y="2039481"/>
            <a:ext cx="43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yes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00870ED6-ED16-4C12-B55D-71B6EFFD74E6}"/>
              </a:ext>
            </a:extLst>
          </p:cNvPr>
          <p:cNvSpPr/>
          <p:nvPr/>
        </p:nvSpPr>
        <p:spPr>
          <a:xfrm>
            <a:off x="5852095" y="2231378"/>
            <a:ext cx="1817668" cy="343870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해당 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에 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 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할당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316D8-5203-40A4-B34F-6EFD2DC142D7}"/>
              </a:ext>
            </a:extLst>
          </p:cNvPr>
          <p:cNvSpPr txBox="1"/>
          <p:nvPr/>
        </p:nvSpPr>
        <p:spPr>
          <a:xfrm>
            <a:off x="1875453" y="2995925"/>
            <a:ext cx="436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no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F8D9229E-C50F-4E70-A3B7-FAE7ACD7D322}"/>
              </a:ext>
            </a:extLst>
          </p:cNvPr>
          <p:cNvSpPr/>
          <p:nvPr/>
        </p:nvSpPr>
        <p:spPr>
          <a:xfrm>
            <a:off x="1271172" y="3549795"/>
            <a:ext cx="1645298" cy="368752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ueue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에 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보관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026C29D5-08D7-42A5-990A-8509E3C05B61}"/>
              </a:ext>
            </a:extLst>
          </p:cNvPr>
          <p:cNvSpPr/>
          <p:nvPr/>
        </p:nvSpPr>
        <p:spPr>
          <a:xfrm>
            <a:off x="8461754" y="817873"/>
            <a:ext cx="3020416" cy="1757375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worker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032EE8CA-C7EF-4756-8BD6-E733EECB3E3E}"/>
              </a:ext>
            </a:extLst>
          </p:cNvPr>
          <p:cNvSpPr/>
          <p:nvPr/>
        </p:nvSpPr>
        <p:spPr>
          <a:xfrm>
            <a:off x="8713738" y="1810981"/>
            <a:ext cx="707418" cy="36151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43" name="Rectangle 57">
            <a:extLst>
              <a:ext uri="{FF2B5EF4-FFF2-40B4-BE49-F238E27FC236}">
                <a16:creationId xmlns:a16="http://schemas.microsoft.com/office/drawing/2014/main" id="{F214798D-B261-4D23-847C-C033C6CFD726}"/>
              </a:ext>
            </a:extLst>
          </p:cNvPr>
          <p:cNvSpPr/>
          <p:nvPr/>
        </p:nvSpPr>
        <p:spPr>
          <a:xfrm>
            <a:off x="8713738" y="1258708"/>
            <a:ext cx="2535461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condition_variable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m_task_cv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" name="Straight Arrow Connector 7">
            <a:extLst>
              <a:ext uri="{FF2B5EF4-FFF2-40B4-BE49-F238E27FC236}">
                <a16:creationId xmlns:a16="http://schemas.microsoft.com/office/drawing/2014/main" id="{E0B331E6-4986-4C5E-9F33-5D5A8C76B69D}"/>
              </a:ext>
            </a:extLst>
          </p:cNvPr>
          <p:cNvCxnSpPr>
            <a:cxnSpLocks/>
          </p:cNvCxnSpPr>
          <p:nvPr/>
        </p:nvCxnSpPr>
        <p:spPr>
          <a:xfrm flipH="1">
            <a:off x="7873335" y="1991739"/>
            <a:ext cx="703299" cy="408814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ACA199A-94B9-43C8-AB1D-F12957FC9AEA}"/>
              </a:ext>
            </a:extLst>
          </p:cNvPr>
          <p:cNvSpPr txBox="1"/>
          <p:nvPr/>
        </p:nvSpPr>
        <p:spPr>
          <a:xfrm>
            <a:off x="7566461" y="1716268"/>
            <a:ext cx="131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Thread wakeup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4B6372-8607-4B07-A925-68A876444143}"/>
              </a:ext>
            </a:extLst>
          </p:cNvPr>
          <p:cNvSpPr txBox="1"/>
          <p:nvPr/>
        </p:nvSpPr>
        <p:spPr>
          <a:xfrm>
            <a:off x="9067447" y="491489"/>
            <a:ext cx="163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2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아직 있다면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52" name="Rectangle 33">
            <a:extLst>
              <a:ext uri="{FF2B5EF4-FFF2-40B4-BE49-F238E27FC236}">
                <a16:creationId xmlns:a16="http://schemas.microsoft.com/office/drawing/2014/main" id="{BDE87AB4-212B-441A-97EA-7559DD1D420B}"/>
              </a:ext>
            </a:extLst>
          </p:cNvPr>
          <p:cNvSpPr/>
          <p:nvPr/>
        </p:nvSpPr>
        <p:spPr>
          <a:xfrm>
            <a:off x="8507463" y="3215490"/>
            <a:ext cx="3020416" cy="1000778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worker</a:t>
            </a:r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C55F2599-AD5C-4C38-8AAD-0E55F4FE9446}"/>
              </a:ext>
            </a:extLst>
          </p:cNvPr>
          <p:cNvSpPr/>
          <p:nvPr/>
        </p:nvSpPr>
        <p:spPr>
          <a:xfrm>
            <a:off x="8759447" y="3656324"/>
            <a:ext cx="2535461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condition_variable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m_task_cv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22899-83F3-40E0-A64C-4D4A7B64EDC0}"/>
              </a:ext>
            </a:extLst>
          </p:cNvPr>
          <p:cNvSpPr txBox="1"/>
          <p:nvPr/>
        </p:nvSpPr>
        <p:spPr>
          <a:xfrm>
            <a:off x="7803231" y="3863966"/>
            <a:ext cx="131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start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Threa</a:t>
            </a:r>
            <a:r>
              <a:rPr lang="en-US" altLang="ko-KR" sz="12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BA6510-64A4-4145-89AB-22532412301A}"/>
              </a:ext>
            </a:extLst>
          </p:cNvPr>
          <p:cNvSpPr txBox="1"/>
          <p:nvPr/>
        </p:nvSpPr>
        <p:spPr>
          <a:xfrm>
            <a:off x="9418032" y="2889105"/>
            <a:ext cx="163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2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없다면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id="{60DE6ABA-585A-4E14-A830-5C43743B9185}"/>
              </a:ext>
            </a:extLst>
          </p:cNvPr>
          <p:cNvCxnSpPr>
            <a:cxnSpLocks/>
          </p:cNvCxnSpPr>
          <p:nvPr/>
        </p:nvCxnSpPr>
        <p:spPr>
          <a:xfrm flipH="1" flipV="1">
            <a:off x="7879134" y="2404893"/>
            <a:ext cx="692786" cy="143683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0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3">
            <a:extLst>
              <a:ext uri="{FF2B5EF4-FFF2-40B4-BE49-F238E27FC236}">
                <a16:creationId xmlns:a16="http://schemas.microsoft.com/office/drawing/2014/main" id="{1A32F614-587A-4432-91F3-77374EA67B09}"/>
              </a:ext>
            </a:extLst>
          </p:cNvPr>
          <p:cNvSpPr/>
          <p:nvPr/>
        </p:nvSpPr>
        <p:spPr>
          <a:xfrm>
            <a:off x="2018286" y="1795734"/>
            <a:ext cx="4063593" cy="869438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get new task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02602C08-5716-43C6-B73C-5AB2ABF49BFC}"/>
              </a:ext>
            </a:extLst>
          </p:cNvPr>
          <p:cNvSpPr/>
          <p:nvPr/>
        </p:nvSpPr>
        <p:spPr>
          <a:xfrm>
            <a:off x="1649232" y="1191484"/>
            <a:ext cx="7195503" cy="3989841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55" name="Straight Arrow Connector 7">
            <a:extLst>
              <a:ext uri="{FF2B5EF4-FFF2-40B4-BE49-F238E27FC236}">
                <a16:creationId xmlns:a16="http://schemas.microsoft.com/office/drawing/2014/main" id="{889EFAA3-43D6-4C6E-8EAD-AE396BFC1E80}"/>
              </a:ext>
            </a:extLst>
          </p:cNvPr>
          <p:cNvCxnSpPr>
            <a:cxnSpLocks/>
          </p:cNvCxnSpPr>
          <p:nvPr/>
        </p:nvCxnSpPr>
        <p:spPr>
          <a:xfrm flipH="1" flipV="1">
            <a:off x="2277267" y="1408651"/>
            <a:ext cx="100198" cy="33089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3">
            <a:extLst>
              <a:ext uri="{FF2B5EF4-FFF2-40B4-BE49-F238E27FC236}">
                <a16:creationId xmlns:a16="http://schemas.microsoft.com/office/drawing/2014/main" id="{6CC762AF-A55F-443F-BF85-0DC138B36733}"/>
              </a:ext>
            </a:extLst>
          </p:cNvPr>
          <p:cNvSpPr/>
          <p:nvPr/>
        </p:nvSpPr>
        <p:spPr>
          <a:xfrm>
            <a:off x="2203062" y="2172287"/>
            <a:ext cx="1537751" cy="326882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처리할 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있다</a:t>
            </a:r>
            <a:endParaRPr kumimoji="0" lang="en-US" altLang="ko-KR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63" name="Straight Arrow Connector 7">
            <a:extLst>
              <a:ext uri="{FF2B5EF4-FFF2-40B4-BE49-F238E27FC236}">
                <a16:creationId xmlns:a16="http://schemas.microsoft.com/office/drawing/2014/main" id="{D7F68FA7-C69A-43D0-856D-592E8A7B2BE7}"/>
              </a:ext>
            </a:extLst>
          </p:cNvPr>
          <p:cNvCxnSpPr>
            <a:cxnSpLocks/>
          </p:cNvCxnSpPr>
          <p:nvPr/>
        </p:nvCxnSpPr>
        <p:spPr>
          <a:xfrm flipH="1">
            <a:off x="3857633" y="2313613"/>
            <a:ext cx="209354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B1A1D0-D831-41BE-A5F4-54E3550D586F}"/>
              </a:ext>
            </a:extLst>
          </p:cNvPr>
          <p:cNvSpPr txBox="1"/>
          <p:nvPr/>
        </p:nvSpPr>
        <p:spPr>
          <a:xfrm>
            <a:off x="3764437" y="2052003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no</a:t>
            </a:r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9BB022DA-C44E-402A-84A2-CE294C907A72}"/>
              </a:ext>
            </a:extLst>
          </p:cNvPr>
          <p:cNvSpPr/>
          <p:nvPr/>
        </p:nvSpPr>
        <p:spPr>
          <a:xfrm>
            <a:off x="4175606" y="2150172"/>
            <a:ext cx="1682858" cy="32688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 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받을 때까지 대기</a:t>
            </a:r>
            <a:endParaRPr kumimoji="0" lang="en-US" altLang="ko-KR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3ED248A4-A4CF-4684-AE76-E0F8AC515213}"/>
              </a:ext>
            </a:extLst>
          </p:cNvPr>
          <p:cNvSpPr/>
          <p:nvPr/>
        </p:nvSpPr>
        <p:spPr>
          <a:xfrm>
            <a:off x="7066687" y="2710291"/>
            <a:ext cx="1098123" cy="32688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 execute</a:t>
            </a:r>
          </a:p>
        </p:txBody>
      </p:sp>
      <p:cxnSp>
        <p:nvCxnSpPr>
          <p:cNvPr id="89" name="Straight Arrow Connector 7">
            <a:extLst>
              <a:ext uri="{FF2B5EF4-FFF2-40B4-BE49-F238E27FC236}">
                <a16:creationId xmlns:a16="http://schemas.microsoft.com/office/drawing/2014/main" id="{1B6E5876-2CCD-42A5-AE5C-47BDEB53BBC6}"/>
              </a:ext>
            </a:extLst>
          </p:cNvPr>
          <p:cNvCxnSpPr>
            <a:cxnSpLocks/>
          </p:cNvCxnSpPr>
          <p:nvPr/>
        </p:nvCxnSpPr>
        <p:spPr>
          <a:xfrm flipH="1">
            <a:off x="5631088" y="686724"/>
            <a:ext cx="450791" cy="129819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304A7E5-160D-4039-8644-2883E918A04D}"/>
              </a:ext>
            </a:extLst>
          </p:cNvPr>
          <p:cNvSpPr txBox="1"/>
          <p:nvPr/>
        </p:nvSpPr>
        <p:spPr>
          <a:xfrm>
            <a:off x="5602087" y="340651"/>
            <a:ext cx="942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Thread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종료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999E68-E6D2-4F6E-9F85-7C6FC75355F5}"/>
              </a:ext>
            </a:extLst>
          </p:cNvPr>
          <p:cNvSpPr txBox="1"/>
          <p:nvPr/>
        </p:nvSpPr>
        <p:spPr>
          <a:xfrm>
            <a:off x="5255160" y="1241815"/>
            <a:ext cx="120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timeout or stop</a:t>
            </a: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CD18B950-556E-4FD8-A5B2-280770574446}"/>
              </a:ext>
            </a:extLst>
          </p:cNvPr>
          <p:cNvCxnSpPr>
            <a:cxnSpLocks/>
          </p:cNvCxnSpPr>
          <p:nvPr/>
        </p:nvCxnSpPr>
        <p:spPr>
          <a:xfrm flipH="1" flipV="1">
            <a:off x="5967085" y="2313612"/>
            <a:ext cx="974890" cy="39667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7">
            <a:extLst>
              <a:ext uri="{FF2B5EF4-FFF2-40B4-BE49-F238E27FC236}">
                <a16:creationId xmlns:a16="http://schemas.microsoft.com/office/drawing/2014/main" id="{DCB1E843-5EA4-4BF5-9109-56C6CED99FEE}"/>
              </a:ext>
            </a:extLst>
          </p:cNvPr>
          <p:cNvSpPr/>
          <p:nvPr/>
        </p:nvSpPr>
        <p:spPr>
          <a:xfrm>
            <a:off x="9543802" y="702995"/>
            <a:ext cx="1222899" cy="482791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m_task_queue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46C44892-71F4-4E19-938F-5BF419A225AD}"/>
              </a:ext>
            </a:extLst>
          </p:cNvPr>
          <p:cNvSpPr/>
          <p:nvPr/>
        </p:nvSpPr>
        <p:spPr>
          <a:xfrm>
            <a:off x="9885136" y="1220802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cxnSp>
        <p:nvCxnSpPr>
          <p:cNvPr id="33" name="Straight Arrow Connector 7">
            <a:extLst>
              <a:ext uri="{FF2B5EF4-FFF2-40B4-BE49-F238E27FC236}">
                <a16:creationId xmlns:a16="http://schemas.microsoft.com/office/drawing/2014/main" id="{13476842-687C-409B-8E88-BCF56726FB8C}"/>
              </a:ext>
            </a:extLst>
          </p:cNvPr>
          <p:cNvCxnSpPr>
            <a:cxnSpLocks/>
          </p:cNvCxnSpPr>
          <p:nvPr/>
        </p:nvCxnSpPr>
        <p:spPr>
          <a:xfrm flipH="1" flipV="1">
            <a:off x="3857633" y="2510508"/>
            <a:ext cx="3084344" cy="363223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5591D2-BB14-4441-8EBA-969B970BF210}"/>
              </a:ext>
            </a:extLst>
          </p:cNvPr>
          <p:cNvSpPr txBox="1"/>
          <p:nvPr/>
        </p:nvSpPr>
        <p:spPr>
          <a:xfrm>
            <a:off x="3864397" y="2513254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yes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cxnSp>
        <p:nvCxnSpPr>
          <p:cNvPr id="43" name="Straight Arrow Connector 7">
            <a:extLst>
              <a:ext uri="{FF2B5EF4-FFF2-40B4-BE49-F238E27FC236}">
                <a16:creationId xmlns:a16="http://schemas.microsoft.com/office/drawing/2014/main" id="{6D72275D-9902-4D62-8109-75DD513B5AEB}"/>
              </a:ext>
            </a:extLst>
          </p:cNvPr>
          <p:cNvCxnSpPr>
            <a:cxnSpLocks/>
          </p:cNvCxnSpPr>
          <p:nvPr/>
        </p:nvCxnSpPr>
        <p:spPr>
          <a:xfrm flipV="1">
            <a:off x="7575123" y="3219783"/>
            <a:ext cx="0" cy="28276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3">
            <a:extLst>
              <a:ext uri="{FF2B5EF4-FFF2-40B4-BE49-F238E27FC236}">
                <a16:creationId xmlns:a16="http://schemas.microsoft.com/office/drawing/2014/main" id="{03E668BD-A9DC-484C-B7B1-637D3C983D38}"/>
              </a:ext>
            </a:extLst>
          </p:cNvPr>
          <p:cNvSpPr/>
          <p:nvPr/>
        </p:nvSpPr>
        <p:spPr>
          <a:xfrm>
            <a:off x="6755867" y="3625624"/>
            <a:ext cx="1638511" cy="32688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queue 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task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가 있다</a:t>
            </a:r>
            <a:endParaRPr kumimoji="0" lang="en-US" altLang="ko-KR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9" name="Straight Arrow Connector 7">
            <a:extLst>
              <a:ext uri="{FF2B5EF4-FFF2-40B4-BE49-F238E27FC236}">
                <a16:creationId xmlns:a16="http://schemas.microsoft.com/office/drawing/2014/main" id="{5084EAA8-3A7D-4F49-BA4B-E137DFCAC4B5}"/>
              </a:ext>
            </a:extLst>
          </p:cNvPr>
          <p:cNvCxnSpPr>
            <a:cxnSpLocks/>
          </p:cNvCxnSpPr>
          <p:nvPr/>
        </p:nvCxnSpPr>
        <p:spPr>
          <a:xfrm>
            <a:off x="3107094" y="2608851"/>
            <a:ext cx="3524063" cy="117844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ABB7D1-A758-46F7-A305-EDB6D0AD5572}"/>
              </a:ext>
            </a:extLst>
          </p:cNvPr>
          <p:cNvSpPr txBox="1"/>
          <p:nvPr/>
        </p:nvSpPr>
        <p:spPr>
          <a:xfrm>
            <a:off x="6081879" y="3409489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no</a:t>
            </a:r>
          </a:p>
        </p:txBody>
      </p: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id="{DEDD18EE-FB04-42E3-A4CB-E2B782E958B6}"/>
              </a:ext>
            </a:extLst>
          </p:cNvPr>
          <p:cNvCxnSpPr>
            <a:cxnSpLocks/>
          </p:cNvCxnSpPr>
          <p:nvPr/>
        </p:nvCxnSpPr>
        <p:spPr>
          <a:xfrm flipV="1">
            <a:off x="7575122" y="4090640"/>
            <a:ext cx="0" cy="28276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3">
            <a:extLst>
              <a:ext uri="{FF2B5EF4-FFF2-40B4-BE49-F238E27FC236}">
                <a16:creationId xmlns:a16="http://schemas.microsoft.com/office/drawing/2014/main" id="{E2215603-0AC8-4873-84F4-626918A6677C}"/>
              </a:ext>
            </a:extLst>
          </p:cNvPr>
          <p:cNvSpPr/>
          <p:nvPr/>
        </p:nvSpPr>
        <p:spPr>
          <a:xfrm>
            <a:off x="7194274" y="4526432"/>
            <a:ext cx="761696" cy="32688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et task</a:t>
            </a:r>
          </a:p>
        </p:txBody>
      </p:sp>
      <p:cxnSp>
        <p:nvCxnSpPr>
          <p:cNvPr id="59" name="Straight Arrow Connector 7">
            <a:extLst>
              <a:ext uri="{FF2B5EF4-FFF2-40B4-BE49-F238E27FC236}">
                <a16:creationId xmlns:a16="http://schemas.microsoft.com/office/drawing/2014/main" id="{033788C0-6785-4A43-995A-D7A7137E1BA9}"/>
              </a:ext>
            </a:extLst>
          </p:cNvPr>
          <p:cNvCxnSpPr>
            <a:cxnSpLocks/>
          </p:cNvCxnSpPr>
          <p:nvPr/>
        </p:nvCxnSpPr>
        <p:spPr>
          <a:xfrm flipV="1">
            <a:off x="8089640" y="1408651"/>
            <a:ext cx="1666622" cy="3234612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id="{B192E02E-B29D-433A-9DFB-CEB7F10135E0}"/>
              </a:ext>
            </a:extLst>
          </p:cNvPr>
          <p:cNvCxnSpPr>
            <a:cxnSpLocks/>
          </p:cNvCxnSpPr>
          <p:nvPr/>
        </p:nvCxnSpPr>
        <p:spPr>
          <a:xfrm>
            <a:off x="2929813" y="2594766"/>
            <a:ext cx="4137315" cy="208226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45">
            <a:extLst>
              <a:ext uri="{FF2B5EF4-FFF2-40B4-BE49-F238E27FC236}">
                <a16:creationId xmlns:a16="http://schemas.microsoft.com/office/drawing/2014/main" id="{4F7E25FA-4E5C-49D8-9E54-E55284F25979}"/>
              </a:ext>
            </a:extLst>
          </p:cNvPr>
          <p:cNvSpPr/>
          <p:nvPr/>
        </p:nvSpPr>
        <p:spPr>
          <a:xfrm>
            <a:off x="9885136" y="1716788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72" name="내용 개체 틀 1">
            <a:extLst>
              <a:ext uri="{FF2B5EF4-FFF2-40B4-BE49-F238E27FC236}">
                <a16:creationId xmlns:a16="http://schemas.microsoft.com/office/drawing/2014/main" id="{7B1B91FA-7C0E-46A0-9220-220D44A5603E}"/>
              </a:ext>
            </a:extLst>
          </p:cNvPr>
          <p:cNvSpPr txBox="1">
            <a:spLocks/>
          </p:cNvSpPr>
          <p:nvPr/>
        </p:nvSpPr>
        <p:spPr>
          <a:xfrm>
            <a:off x="1269432" y="5696517"/>
            <a:ext cx="10024750" cy="100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worker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가져오는 과정입니다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87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Worker Pool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932790C8-33D8-4C0D-9D0F-259B3A35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Worker Pool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36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>
            <a:extLst>
              <a:ext uri="{FF2B5EF4-FFF2-40B4-BE49-F238E27FC236}">
                <a16:creationId xmlns:a16="http://schemas.microsoft.com/office/drawing/2014/main" id="{FB06A12C-886A-4AE5-B27A-3B4F3126358D}"/>
              </a:ext>
            </a:extLst>
          </p:cNvPr>
          <p:cNvSpPr/>
          <p:nvPr/>
        </p:nvSpPr>
        <p:spPr>
          <a:xfrm>
            <a:off x="1082350" y="1334279"/>
            <a:ext cx="5561044" cy="4571998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worker_pool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F04CF06B-E003-4EB7-8217-D79FEC8846C4}"/>
              </a:ext>
            </a:extLst>
          </p:cNvPr>
          <p:cNvSpPr/>
          <p:nvPr/>
        </p:nvSpPr>
        <p:spPr>
          <a:xfrm>
            <a:off x="1473697" y="1949234"/>
            <a:ext cx="4570082" cy="3191934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core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A04CFF-5B26-47F3-BED8-C12843E5227B}"/>
              </a:ext>
            </a:extLst>
          </p:cNvPr>
          <p:cNvSpPr txBox="1"/>
          <p:nvPr/>
        </p:nvSpPr>
        <p:spPr>
          <a:xfrm>
            <a:off x="6192663" y="326015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Straight Arrow Connector 7">
            <a:extLst>
              <a:ext uri="{FF2B5EF4-FFF2-40B4-BE49-F238E27FC236}">
                <a16:creationId xmlns:a16="http://schemas.microsoft.com/office/drawing/2014/main" id="{DF834423-8D7D-4AF2-9A14-7B2D4C62B0B6}"/>
              </a:ext>
            </a:extLst>
          </p:cNvPr>
          <p:cNvCxnSpPr>
            <a:cxnSpLocks/>
          </p:cNvCxnSpPr>
          <p:nvPr/>
        </p:nvCxnSpPr>
        <p:spPr>
          <a:xfrm>
            <a:off x="2091763" y="1631993"/>
            <a:ext cx="11787" cy="41756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BF2A4AF-8E4B-4A23-A066-BEF5E59A4431}"/>
              </a:ext>
            </a:extLst>
          </p:cNvPr>
          <p:cNvGrpSpPr/>
          <p:nvPr/>
        </p:nvGrpSpPr>
        <p:grpSpPr>
          <a:xfrm>
            <a:off x="1703081" y="2258008"/>
            <a:ext cx="3699342" cy="1529447"/>
            <a:chOff x="2178944" y="1548882"/>
            <a:chExt cx="3699342" cy="1529447"/>
          </a:xfrm>
        </p:grpSpPr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E4DE5A6F-52F6-4DAE-B629-C6153AEE3FBE}"/>
                </a:ext>
              </a:extLst>
            </p:cNvPr>
            <p:cNvSpPr/>
            <p:nvPr/>
          </p:nvSpPr>
          <p:spPr>
            <a:xfrm>
              <a:off x="2178944" y="1662887"/>
              <a:ext cx="3699342" cy="1415442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worker</a:t>
              </a:r>
            </a:p>
          </p:txBody>
        </p:sp>
        <p:sp>
          <p:nvSpPr>
            <p:cNvPr id="26" name="Rectangle 45">
              <a:extLst>
                <a:ext uri="{FF2B5EF4-FFF2-40B4-BE49-F238E27FC236}">
                  <a16:creationId xmlns:a16="http://schemas.microsoft.com/office/drawing/2014/main" id="{10C58F3A-345C-494D-9FF7-30F469088727}"/>
                </a:ext>
              </a:extLst>
            </p:cNvPr>
            <p:cNvSpPr/>
            <p:nvPr/>
          </p:nvSpPr>
          <p:spPr>
            <a:xfrm>
              <a:off x="2430703" y="2558845"/>
              <a:ext cx="707418" cy="361517"/>
            </a:xfrm>
            <a:prstGeom prst="rect">
              <a:avLst/>
            </a:prstGeom>
            <a:noFill/>
            <a:ln w="12700">
              <a:solidFill>
                <a:srgbClr val="FF9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FF990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Thread</a:t>
              </a: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847E9872-3E11-46A0-A7BE-615196F4B1F4}"/>
                </a:ext>
              </a:extLst>
            </p:cNvPr>
            <p:cNvSpPr/>
            <p:nvPr/>
          </p:nvSpPr>
          <p:spPr>
            <a:xfrm>
              <a:off x="2442490" y="2070610"/>
              <a:ext cx="512512" cy="361516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04A0C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Task</a:t>
              </a:r>
            </a:p>
          </p:txBody>
        </p:sp>
        <p:cxnSp>
          <p:nvCxnSpPr>
            <p:cNvPr id="74" name="Straight Arrow Connector 7">
              <a:extLst>
                <a:ext uri="{FF2B5EF4-FFF2-40B4-BE49-F238E27FC236}">
                  <a16:creationId xmlns:a16="http://schemas.microsoft.com/office/drawing/2014/main" id="{1D7ED62C-6E89-4AAA-80D5-8816F5F65ACE}"/>
                </a:ext>
              </a:extLst>
            </p:cNvPr>
            <p:cNvCxnSpPr>
              <a:cxnSpLocks/>
            </p:cNvCxnSpPr>
            <p:nvPr/>
          </p:nvCxnSpPr>
          <p:spPr>
            <a:xfrm>
              <a:off x="2698746" y="2394802"/>
              <a:ext cx="76886" cy="210798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">
              <a:extLst>
                <a:ext uri="{FF2B5EF4-FFF2-40B4-BE49-F238E27FC236}">
                  <a16:creationId xmlns:a16="http://schemas.microsoft.com/office/drawing/2014/main" id="{F0D4BAE2-C3DD-4F1B-9BE7-60B6CFCFA5E1}"/>
                </a:ext>
              </a:extLst>
            </p:cNvPr>
            <p:cNvCxnSpPr>
              <a:cxnSpLocks/>
            </p:cNvCxnSpPr>
            <p:nvPr/>
          </p:nvCxnSpPr>
          <p:spPr>
            <a:xfrm>
              <a:off x="2651605" y="1548882"/>
              <a:ext cx="164274" cy="199846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57">
              <a:extLst>
                <a:ext uri="{FF2B5EF4-FFF2-40B4-BE49-F238E27FC236}">
                  <a16:creationId xmlns:a16="http://schemas.microsoft.com/office/drawing/2014/main" id="{0B1213AD-8588-43AB-A6EC-3DDAA8D541AF}"/>
                </a:ext>
              </a:extLst>
            </p:cNvPr>
            <p:cNvSpPr/>
            <p:nvPr/>
          </p:nvSpPr>
          <p:spPr>
            <a:xfrm>
              <a:off x="3094525" y="2065968"/>
              <a:ext cx="2535461" cy="370799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std::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condition_variable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m_task_cv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7">
              <a:extLst>
                <a:ext uri="{FF2B5EF4-FFF2-40B4-BE49-F238E27FC236}">
                  <a16:creationId xmlns:a16="http://schemas.microsoft.com/office/drawing/2014/main" id="{9CB21D1E-DF8F-437C-A0B1-675B6831B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7317" y="2394802"/>
              <a:ext cx="1077079" cy="199345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01DBDE9-073E-40EE-BB32-5FFFB3C7AF0C}"/>
              </a:ext>
            </a:extLst>
          </p:cNvPr>
          <p:cNvSpPr txBox="1"/>
          <p:nvPr/>
        </p:nvSpPr>
        <p:spPr>
          <a:xfrm>
            <a:off x="5564236" y="28342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Rectangle 57">
            <a:extLst>
              <a:ext uri="{FF2B5EF4-FFF2-40B4-BE49-F238E27FC236}">
                <a16:creationId xmlns:a16="http://schemas.microsoft.com/office/drawing/2014/main" id="{A0F18ACC-0D91-4636-8ADD-9794E4D47072}"/>
              </a:ext>
            </a:extLst>
          </p:cNvPr>
          <p:cNvSpPr/>
          <p:nvPr/>
        </p:nvSpPr>
        <p:spPr>
          <a:xfrm>
            <a:off x="1703081" y="4009778"/>
            <a:ext cx="3699342" cy="907454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m_task_queue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Rectangle 45">
            <a:extLst>
              <a:ext uri="{FF2B5EF4-FFF2-40B4-BE49-F238E27FC236}">
                <a16:creationId xmlns:a16="http://schemas.microsoft.com/office/drawing/2014/main" id="{E254DFB9-8C1A-45CB-BEAF-C63B7257DEF7}"/>
              </a:ext>
            </a:extLst>
          </p:cNvPr>
          <p:cNvSpPr/>
          <p:nvPr/>
        </p:nvSpPr>
        <p:spPr>
          <a:xfrm>
            <a:off x="1919486" y="4402410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0" name="Rectangle 45">
            <a:extLst>
              <a:ext uri="{FF2B5EF4-FFF2-40B4-BE49-F238E27FC236}">
                <a16:creationId xmlns:a16="http://schemas.microsoft.com/office/drawing/2014/main" id="{68E6971B-279D-4963-A6C4-A96152F64E8F}"/>
              </a:ext>
            </a:extLst>
          </p:cNvPr>
          <p:cNvSpPr/>
          <p:nvPr/>
        </p:nvSpPr>
        <p:spPr>
          <a:xfrm>
            <a:off x="2617667" y="4402647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1" name="Rectangle 45">
            <a:extLst>
              <a:ext uri="{FF2B5EF4-FFF2-40B4-BE49-F238E27FC236}">
                <a16:creationId xmlns:a16="http://schemas.microsoft.com/office/drawing/2014/main" id="{114CF663-DF7C-45C5-8989-456D5257F84E}"/>
              </a:ext>
            </a:extLst>
          </p:cNvPr>
          <p:cNvSpPr/>
          <p:nvPr/>
        </p:nvSpPr>
        <p:spPr>
          <a:xfrm>
            <a:off x="3296496" y="4406350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3" name="Rectangle 57">
            <a:extLst>
              <a:ext uri="{FF2B5EF4-FFF2-40B4-BE49-F238E27FC236}">
                <a16:creationId xmlns:a16="http://schemas.microsoft.com/office/drawing/2014/main" id="{21D24557-3798-443C-AF35-13C1771B1282}"/>
              </a:ext>
            </a:extLst>
          </p:cNvPr>
          <p:cNvSpPr/>
          <p:nvPr/>
        </p:nvSpPr>
        <p:spPr>
          <a:xfrm>
            <a:off x="1473697" y="5351844"/>
            <a:ext cx="618066" cy="321168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8" name="제목 24">
            <a:extLst>
              <a:ext uri="{FF2B5EF4-FFF2-40B4-BE49-F238E27FC236}">
                <a16:creationId xmlns:a16="http://schemas.microsoft.com/office/drawing/2014/main" id="{9F569773-D54E-49C9-BD5C-69F59A773B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9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Worker Pool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27FBDA-B3F3-4588-AA02-C2856A45952F}"/>
              </a:ext>
            </a:extLst>
          </p:cNvPr>
          <p:cNvCxnSpPr>
            <a:cxnSpLocks/>
          </p:cNvCxnSpPr>
          <p:nvPr/>
        </p:nvCxnSpPr>
        <p:spPr>
          <a:xfrm>
            <a:off x="7280987" y="857877"/>
            <a:ext cx="0" cy="53843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1">
            <a:extLst>
              <a:ext uri="{FF2B5EF4-FFF2-40B4-BE49-F238E27FC236}">
                <a16:creationId xmlns:a16="http://schemas.microsoft.com/office/drawing/2014/main" id="{327998E4-DE47-48F5-8EE6-E36B43DED8E3}"/>
              </a:ext>
            </a:extLst>
          </p:cNvPr>
          <p:cNvSpPr txBox="1">
            <a:spLocks/>
          </p:cNvSpPr>
          <p:nvPr/>
        </p:nvSpPr>
        <p:spPr>
          <a:xfrm>
            <a:off x="7918581" y="1436897"/>
            <a:ext cx="3352800" cy="461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Worker Pool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할당할 때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라운드 로빈 방식을 사용합니다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라운드 로빈이란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자원에 대해 우선순위를 두지 않고 순서대로 할당하는 방식을 말합니다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때문에 각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균등하게 할당 받아 처리할 수 있습니다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 Pool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마다 최대 처리할 수 있는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개수가 </a:t>
            </a:r>
            <a:r>
              <a:rPr lang="ko-KR" altLang="en-US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정해져있습니다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각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queue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들어있는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개수를 포함하여 최대 처리 가능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수가 넘어가면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 pool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받지 않습니다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sp>
        <p:nvSpPr>
          <p:cNvPr id="35" name="Rectangle 57">
            <a:extLst>
              <a:ext uri="{FF2B5EF4-FFF2-40B4-BE49-F238E27FC236}">
                <a16:creationId xmlns:a16="http://schemas.microsoft.com/office/drawing/2014/main" id="{B7A015DC-1D79-4186-B251-D9C163D12180}"/>
              </a:ext>
            </a:extLst>
          </p:cNvPr>
          <p:cNvSpPr/>
          <p:nvPr/>
        </p:nvSpPr>
        <p:spPr>
          <a:xfrm>
            <a:off x="2320669" y="5338321"/>
            <a:ext cx="2141603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get_round_robin_core_hash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57">
            <a:extLst>
              <a:ext uri="{FF2B5EF4-FFF2-40B4-BE49-F238E27FC236}">
                <a16:creationId xmlns:a16="http://schemas.microsoft.com/office/drawing/2014/main" id="{5F9AC8B0-FCF8-441A-9D1E-A4D9950B9C3B}"/>
              </a:ext>
            </a:extLst>
          </p:cNvPr>
          <p:cNvSpPr/>
          <p:nvPr/>
        </p:nvSpPr>
        <p:spPr>
          <a:xfrm>
            <a:off x="4730698" y="5330203"/>
            <a:ext cx="969894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try_execute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3">
            <a:extLst>
              <a:ext uri="{FF2B5EF4-FFF2-40B4-BE49-F238E27FC236}">
                <a16:creationId xmlns:a16="http://schemas.microsoft.com/office/drawing/2014/main" id="{59B21298-D6FE-4EAB-8392-B5C435487664}"/>
              </a:ext>
            </a:extLst>
          </p:cNvPr>
          <p:cNvSpPr/>
          <p:nvPr/>
        </p:nvSpPr>
        <p:spPr>
          <a:xfrm>
            <a:off x="2777802" y="2918931"/>
            <a:ext cx="1350016" cy="1020137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daemon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511EFAF3-93D4-4CA3-B445-98ED7B9B3565}"/>
              </a:ext>
            </a:extLst>
          </p:cNvPr>
          <p:cNvSpPr/>
          <p:nvPr/>
        </p:nvSpPr>
        <p:spPr>
          <a:xfrm>
            <a:off x="4321457" y="3100397"/>
            <a:ext cx="1050880" cy="36293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looper</a:t>
            </a: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F9CB62FC-4CE9-4619-94E1-E63B246BC8A2}"/>
              </a:ext>
            </a:extLst>
          </p:cNvPr>
          <p:cNvSpPr/>
          <p:nvPr/>
        </p:nvSpPr>
        <p:spPr>
          <a:xfrm>
            <a:off x="4321458" y="3763183"/>
            <a:ext cx="1050879" cy="36293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waiter</a:t>
            </a: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5C7873D0-E9CE-4589-ACD5-EB2B5534D5FA}"/>
              </a:ext>
            </a:extLst>
          </p:cNvPr>
          <p:cNvSpPr/>
          <p:nvPr/>
        </p:nvSpPr>
        <p:spPr>
          <a:xfrm>
            <a:off x="2971441" y="3382440"/>
            <a:ext cx="975401" cy="380743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FF990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B48EE3F6-7828-4493-881B-EC62516A444D}"/>
              </a:ext>
            </a:extLst>
          </p:cNvPr>
          <p:cNvSpPr/>
          <p:nvPr/>
        </p:nvSpPr>
        <p:spPr>
          <a:xfrm>
            <a:off x="756627" y="3243369"/>
            <a:ext cx="1055657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cxnSp>
        <p:nvCxnSpPr>
          <p:cNvPr id="33" name="Straight Arrow Connector 7">
            <a:extLst>
              <a:ext uri="{FF2B5EF4-FFF2-40B4-BE49-F238E27FC236}">
                <a16:creationId xmlns:a16="http://schemas.microsoft.com/office/drawing/2014/main" id="{BAD53EA0-79F3-4F0F-825F-27A1D879C241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3946842" y="3281863"/>
            <a:ext cx="374615" cy="29094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">
            <a:extLst>
              <a:ext uri="{FF2B5EF4-FFF2-40B4-BE49-F238E27FC236}">
                <a16:creationId xmlns:a16="http://schemas.microsoft.com/office/drawing/2014/main" id="{1226F5A3-FED0-47AD-A70C-77DEA95388A3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3946842" y="3572812"/>
            <a:ext cx="374616" cy="371837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EEBDD4A-99C2-4412-87BB-31683DBBCD87}"/>
              </a:ext>
            </a:extLst>
          </p:cNvPr>
          <p:cNvGrpSpPr/>
          <p:nvPr/>
        </p:nvGrpSpPr>
        <p:grpSpPr>
          <a:xfrm>
            <a:off x="6337855" y="2918931"/>
            <a:ext cx="1857869" cy="1030380"/>
            <a:chOff x="3944327" y="2094606"/>
            <a:chExt cx="1857869" cy="1030380"/>
          </a:xfrm>
        </p:grpSpPr>
        <p:sp>
          <p:nvSpPr>
            <p:cNvPr id="54" name="Rectangle 33">
              <a:extLst>
                <a:ext uri="{FF2B5EF4-FFF2-40B4-BE49-F238E27FC236}">
                  <a16:creationId xmlns:a16="http://schemas.microsoft.com/office/drawing/2014/main" id="{154F7137-E0E5-4FAF-94D3-FA6B2A827279}"/>
                </a:ext>
              </a:extLst>
            </p:cNvPr>
            <p:cNvSpPr/>
            <p:nvPr/>
          </p:nvSpPr>
          <p:spPr>
            <a:xfrm>
              <a:off x="3944327" y="2094606"/>
              <a:ext cx="1857869" cy="1030380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worker</a:t>
              </a:r>
            </a:p>
          </p:txBody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E5DAE928-79F0-4F1A-B080-4468E4039673}"/>
                </a:ext>
              </a:extLst>
            </p:cNvPr>
            <p:cNvSpPr/>
            <p:nvPr/>
          </p:nvSpPr>
          <p:spPr>
            <a:xfrm>
              <a:off x="4223810" y="2468265"/>
              <a:ext cx="1304438" cy="540444"/>
            </a:xfrm>
            <a:prstGeom prst="rect">
              <a:avLst/>
            </a:prstGeom>
            <a:noFill/>
            <a:ln w="12700">
              <a:solidFill>
                <a:srgbClr val="FF9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FF9902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Thread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146F855C-9D31-4B58-B090-C044AFC661B3}"/>
                </a:ext>
              </a:extLst>
            </p:cNvPr>
            <p:cNvSpPr/>
            <p:nvPr/>
          </p:nvSpPr>
          <p:spPr>
            <a:xfrm>
              <a:off x="4885456" y="2555735"/>
              <a:ext cx="512512" cy="361516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04A0C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Task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ED6853E-D285-45BC-9F21-C6DD1211736F}"/>
              </a:ext>
            </a:extLst>
          </p:cNvPr>
          <p:cNvGrpSpPr/>
          <p:nvPr/>
        </p:nvGrpSpPr>
        <p:grpSpPr>
          <a:xfrm>
            <a:off x="8946614" y="1827925"/>
            <a:ext cx="2289931" cy="3192404"/>
            <a:chOff x="8397998" y="2627689"/>
            <a:chExt cx="2289931" cy="3192404"/>
          </a:xfrm>
        </p:grpSpPr>
        <p:sp>
          <p:nvSpPr>
            <p:cNvPr id="58" name="Rectangle 33">
              <a:extLst>
                <a:ext uri="{FF2B5EF4-FFF2-40B4-BE49-F238E27FC236}">
                  <a16:creationId xmlns:a16="http://schemas.microsoft.com/office/drawing/2014/main" id="{C7FABAF5-BBC8-4110-9768-C3B0B455A876}"/>
                </a:ext>
              </a:extLst>
            </p:cNvPr>
            <p:cNvSpPr/>
            <p:nvPr/>
          </p:nvSpPr>
          <p:spPr>
            <a:xfrm>
              <a:off x="8397998" y="2627689"/>
              <a:ext cx="2289931" cy="319240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core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00AB1C2-227C-4E94-AD94-BBA22F370F4E}"/>
                </a:ext>
              </a:extLst>
            </p:cNvPr>
            <p:cNvGrpSpPr/>
            <p:nvPr/>
          </p:nvGrpSpPr>
          <p:grpSpPr>
            <a:xfrm>
              <a:off x="8627382" y="3050468"/>
              <a:ext cx="1857869" cy="1030380"/>
              <a:chOff x="3944327" y="2094606"/>
              <a:chExt cx="1857869" cy="1030380"/>
            </a:xfrm>
          </p:grpSpPr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42AE49EC-DC4B-4AED-AF77-9562C8579BFD}"/>
                  </a:ext>
                </a:extLst>
              </p:cNvPr>
              <p:cNvSpPr/>
              <p:nvPr/>
            </p:nvSpPr>
            <p:spPr>
              <a:xfrm>
                <a:off x="3944327" y="2094606"/>
                <a:ext cx="1857869" cy="1030380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worker</a:t>
                </a:r>
              </a:p>
            </p:txBody>
          </p:sp>
          <p:sp>
            <p:nvSpPr>
              <p:cNvPr id="63" name="Rectangle 45">
                <a:extLst>
                  <a:ext uri="{FF2B5EF4-FFF2-40B4-BE49-F238E27FC236}">
                    <a16:creationId xmlns:a16="http://schemas.microsoft.com/office/drawing/2014/main" id="{AB5CC178-C101-41BB-BDCC-B72C225044C9}"/>
                  </a:ext>
                </a:extLst>
              </p:cNvPr>
              <p:cNvSpPr/>
              <p:nvPr/>
            </p:nvSpPr>
            <p:spPr>
              <a:xfrm>
                <a:off x="4223810" y="2468265"/>
                <a:ext cx="1304438" cy="540444"/>
              </a:xfrm>
              <a:prstGeom prst="rect">
                <a:avLst/>
              </a:prstGeom>
              <a:noFill/>
              <a:ln w="12700">
                <a:solidFill>
                  <a:srgbClr val="FF9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FF99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Thread</a:t>
                </a:r>
              </a:p>
            </p:txBody>
          </p:sp>
          <p:sp>
            <p:nvSpPr>
              <p:cNvPr id="64" name="Rectangle 45">
                <a:extLst>
                  <a:ext uri="{FF2B5EF4-FFF2-40B4-BE49-F238E27FC236}">
                    <a16:creationId xmlns:a16="http://schemas.microsoft.com/office/drawing/2014/main" id="{3048230D-66F0-48E5-8BAC-7C7FDE5A1D3D}"/>
                  </a:ext>
                </a:extLst>
              </p:cNvPr>
              <p:cNvSpPr/>
              <p:nvPr/>
            </p:nvSpPr>
            <p:spPr>
              <a:xfrm>
                <a:off x="4885456" y="2555735"/>
                <a:ext cx="512512" cy="361516"/>
              </a:xfrm>
              <a:prstGeom prst="rect">
                <a:avLst/>
              </a:prstGeom>
              <a:noFill/>
              <a:ln w="12700">
                <a:solidFill>
                  <a:srgbClr val="079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04A0C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Task</a:t>
                </a:r>
              </a:p>
            </p:txBody>
          </p:sp>
        </p:grpSp>
        <p:sp>
          <p:nvSpPr>
            <p:cNvPr id="60" name="Rectangle 33">
              <a:extLst>
                <a:ext uri="{FF2B5EF4-FFF2-40B4-BE49-F238E27FC236}">
                  <a16:creationId xmlns:a16="http://schemas.microsoft.com/office/drawing/2014/main" id="{89BCEF99-68C0-47D8-91B0-FA7A36649F5F}"/>
                </a:ext>
              </a:extLst>
            </p:cNvPr>
            <p:cNvSpPr/>
            <p:nvPr/>
          </p:nvSpPr>
          <p:spPr>
            <a:xfrm>
              <a:off x="8612669" y="4242370"/>
              <a:ext cx="1857869" cy="1030380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worker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28391-B766-4E14-84B1-7264D42A9B14}"/>
                </a:ext>
              </a:extLst>
            </p:cNvPr>
            <p:cNvSpPr txBox="1"/>
            <p:nvPr/>
          </p:nvSpPr>
          <p:spPr>
            <a:xfrm>
              <a:off x="9395524" y="5447324"/>
              <a:ext cx="461665" cy="263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…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BE205AA-B90D-4CAA-9161-7554635AEFAC}"/>
              </a:ext>
            </a:extLst>
          </p:cNvPr>
          <p:cNvCxnSpPr/>
          <p:nvPr/>
        </p:nvCxnSpPr>
        <p:spPr>
          <a:xfrm>
            <a:off x="5867400" y="410565"/>
            <a:ext cx="0" cy="61055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272AEB9-A423-4D8A-9E3E-2EA883461C71}"/>
              </a:ext>
            </a:extLst>
          </p:cNvPr>
          <p:cNvCxnSpPr/>
          <p:nvPr/>
        </p:nvCxnSpPr>
        <p:spPr>
          <a:xfrm>
            <a:off x="2305050" y="410565"/>
            <a:ext cx="0" cy="61055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3E6C56-E59C-4437-A894-CEC3D63C43BC}"/>
              </a:ext>
            </a:extLst>
          </p:cNvPr>
          <p:cNvSpPr txBox="1"/>
          <p:nvPr/>
        </p:nvSpPr>
        <p:spPr>
          <a:xfrm>
            <a:off x="2449183" y="39988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Daemon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667A5A-418C-4FA9-A7B6-B37A608575B9}"/>
              </a:ext>
            </a:extLst>
          </p:cNvPr>
          <p:cNvSpPr txBox="1"/>
          <p:nvPr/>
        </p:nvSpPr>
        <p:spPr>
          <a:xfrm>
            <a:off x="6058761" y="410565"/>
            <a:ext cx="93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Worker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F12DAE-6D4D-4E6D-9C5F-A1ECD4D73173}"/>
              </a:ext>
            </a:extLst>
          </p:cNvPr>
          <p:cNvSpPr txBox="1"/>
          <p:nvPr/>
        </p:nvSpPr>
        <p:spPr>
          <a:xfrm>
            <a:off x="511528" y="399887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Task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F71E4E-5024-4076-9479-4DCA849E2918}"/>
              </a:ext>
            </a:extLst>
          </p:cNvPr>
          <p:cNvSpPr txBox="1"/>
          <p:nvPr/>
        </p:nvSpPr>
        <p:spPr>
          <a:xfrm>
            <a:off x="4458304" y="39988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Lopper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C7A36E-C197-4EFE-821E-A619107B42C5}"/>
              </a:ext>
            </a:extLst>
          </p:cNvPr>
          <p:cNvSpPr txBox="1"/>
          <p:nvPr/>
        </p:nvSpPr>
        <p:spPr>
          <a:xfrm>
            <a:off x="4487927" y="769219"/>
            <a:ext cx="85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Waiter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D115C7-17CD-4564-8756-F004304E7000}"/>
              </a:ext>
            </a:extLst>
          </p:cNvPr>
          <p:cNvSpPr txBox="1"/>
          <p:nvPr/>
        </p:nvSpPr>
        <p:spPr>
          <a:xfrm>
            <a:off x="8695402" y="410565"/>
            <a:ext cx="67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Core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79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7">
            <a:extLst>
              <a:ext uri="{FF2B5EF4-FFF2-40B4-BE49-F238E27FC236}">
                <a16:creationId xmlns:a16="http://schemas.microsoft.com/office/drawing/2014/main" id="{5F9AC8B0-FCF8-441A-9D1E-A4D9950B9C3B}"/>
              </a:ext>
            </a:extLst>
          </p:cNvPr>
          <p:cNvSpPr/>
          <p:nvPr/>
        </p:nvSpPr>
        <p:spPr>
          <a:xfrm>
            <a:off x="1045105" y="1234063"/>
            <a:ext cx="5523646" cy="2927741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try_execute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46B8ECF3-4041-4060-ACC1-70DB63556311}"/>
              </a:ext>
            </a:extLst>
          </p:cNvPr>
          <p:cNvSpPr/>
          <p:nvPr/>
        </p:nvSpPr>
        <p:spPr>
          <a:xfrm>
            <a:off x="1390259" y="1754157"/>
            <a:ext cx="1940769" cy="54117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수가 </a:t>
            </a: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orker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pool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의</a:t>
            </a:r>
            <a:endParaRPr kumimoji="0" lang="en-US" altLang="ko-KR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처리 가능 수를 넘었다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0" name="Straight Arrow Connector 7">
            <a:extLst>
              <a:ext uri="{FF2B5EF4-FFF2-40B4-BE49-F238E27FC236}">
                <a16:creationId xmlns:a16="http://schemas.microsoft.com/office/drawing/2014/main" id="{BB7CC501-B24E-466C-8565-BF0E083B74D2}"/>
              </a:ext>
            </a:extLst>
          </p:cNvPr>
          <p:cNvCxnSpPr>
            <a:cxnSpLocks/>
          </p:cNvCxnSpPr>
          <p:nvPr/>
        </p:nvCxnSpPr>
        <p:spPr>
          <a:xfrm flipH="1" flipV="1">
            <a:off x="1979565" y="1502227"/>
            <a:ext cx="223935" cy="16795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7">
            <a:extLst>
              <a:ext uri="{FF2B5EF4-FFF2-40B4-BE49-F238E27FC236}">
                <a16:creationId xmlns:a16="http://schemas.microsoft.com/office/drawing/2014/main" id="{B1AFAB8F-7790-4EF9-9285-68F075F44479}"/>
              </a:ext>
            </a:extLst>
          </p:cNvPr>
          <p:cNvCxnSpPr>
            <a:cxnSpLocks/>
          </p:cNvCxnSpPr>
          <p:nvPr/>
        </p:nvCxnSpPr>
        <p:spPr>
          <a:xfrm flipH="1">
            <a:off x="3452248" y="1054358"/>
            <a:ext cx="615898" cy="97038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9068D2-2FB6-4268-9B89-DBE5B1698799}"/>
              </a:ext>
            </a:extLst>
          </p:cNvPr>
          <p:cNvSpPr txBox="1"/>
          <p:nvPr/>
        </p:nvSpPr>
        <p:spPr>
          <a:xfrm>
            <a:off x="3407072" y="1408568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yes</a:t>
            </a:r>
          </a:p>
        </p:txBody>
      </p:sp>
      <p:cxnSp>
        <p:nvCxnSpPr>
          <p:cNvPr id="34" name="Straight Arrow Connector 7">
            <a:extLst>
              <a:ext uri="{FF2B5EF4-FFF2-40B4-BE49-F238E27FC236}">
                <a16:creationId xmlns:a16="http://schemas.microsoft.com/office/drawing/2014/main" id="{66C80544-A855-4598-891E-AF7B347354E7}"/>
              </a:ext>
            </a:extLst>
          </p:cNvPr>
          <p:cNvCxnSpPr>
            <a:cxnSpLocks/>
          </p:cNvCxnSpPr>
          <p:nvPr/>
        </p:nvCxnSpPr>
        <p:spPr>
          <a:xfrm flipH="1" flipV="1">
            <a:off x="3452249" y="2014197"/>
            <a:ext cx="661073" cy="2229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9CF281-8996-4D27-A1FD-024EA832D3C0}"/>
              </a:ext>
            </a:extLst>
          </p:cNvPr>
          <p:cNvSpPr txBox="1"/>
          <p:nvPr/>
        </p:nvSpPr>
        <p:spPr>
          <a:xfrm>
            <a:off x="3607000" y="1965630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39" name="Rectangle 57">
            <a:extLst>
              <a:ext uri="{FF2B5EF4-FFF2-40B4-BE49-F238E27FC236}">
                <a16:creationId xmlns:a16="http://schemas.microsoft.com/office/drawing/2014/main" id="{EAF7765F-CA83-4539-8FC0-DEF2857E1C26}"/>
              </a:ext>
            </a:extLst>
          </p:cNvPr>
          <p:cNvSpPr/>
          <p:nvPr/>
        </p:nvSpPr>
        <p:spPr>
          <a:xfrm>
            <a:off x="6834291" y="1268963"/>
            <a:ext cx="4633031" cy="4320074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get_round_robin_core_hash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CC1294B-DE2A-4126-8BE2-F4EB0DAD4F8B}"/>
              </a:ext>
            </a:extLst>
          </p:cNvPr>
          <p:cNvSpPr/>
          <p:nvPr/>
        </p:nvSpPr>
        <p:spPr>
          <a:xfrm>
            <a:off x="4317419" y="1845825"/>
            <a:ext cx="1940769" cy="357835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ask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를 할당할 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core 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요청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E5F330E5-7D75-4E2E-AC67-BC3DAC2D68DD}"/>
              </a:ext>
            </a:extLst>
          </p:cNvPr>
          <p:cNvCxnSpPr>
            <a:cxnSpLocks/>
          </p:cNvCxnSpPr>
          <p:nvPr/>
        </p:nvCxnSpPr>
        <p:spPr>
          <a:xfrm>
            <a:off x="6403282" y="2027168"/>
            <a:ext cx="615898" cy="148199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">
            <a:extLst>
              <a:ext uri="{FF2B5EF4-FFF2-40B4-BE49-F238E27FC236}">
                <a16:creationId xmlns:a16="http://schemas.microsoft.com/office/drawing/2014/main" id="{311FC4B7-8561-41BB-BE51-1B766B6F8C61}"/>
              </a:ext>
            </a:extLst>
          </p:cNvPr>
          <p:cNvCxnSpPr>
            <a:cxnSpLocks/>
          </p:cNvCxnSpPr>
          <p:nvPr/>
        </p:nvCxnSpPr>
        <p:spPr>
          <a:xfrm flipV="1">
            <a:off x="5206481" y="2383366"/>
            <a:ext cx="777551" cy="84969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3">
            <a:extLst>
              <a:ext uri="{FF2B5EF4-FFF2-40B4-BE49-F238E27FC236}">
                <a16:creationId xmlns:a16="http://schemas.microsoft.com/office/drawing/2014/main" id="{357D29A5-F878-4935-B284-FC86C6CAC0F6}"/>
              </a:ext>
            </a:extLst>
          </p:cNvPr>
          <p:cNvSpPr/>
          <p:nvPr/>
        </p:nvSpPr>
        <p:spPr>
          <a:xfrm>
            <a:off x="3822897" y="3399060"/>
            <a:ext cx="2580385" cy="536815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해당 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core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le 57">
            <a:extLst>
              <a:ext uri="{FF2B5EF4-FFF2-40B4-BE49-F238E27FC236}">
                <a16:creationId xmlns:a16="http://schemas.microsoft.com/office/drawing/2014/main" id="{90A4034B-2B6A-498B-B50F-1263E9C5832A}"/>
              </a:ext>
            </a:extLst>
          </p:cNvPr>
          <p:cNvSpPr/>
          <p:nvPr/>
        </p:nvSpPr>
        <p:spPr>
          <a:xfrm>
            <a:off x="4734939" y="3490797"/>
            <a:ext cx="1105730" cy="368862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execute_task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DA2755FA-CE83-43A8-A15F-9E4C48984D08}"/>
              </a:ext>
            </a:extLst>
          </p:cNvPr>
          <p:cNvSpPr/>
          <p:nvPr/>
        </p:nvSpPr>
        <p:spPr>
          <a:xfrm>
            <a:off x="9740228" y="1459634"/>
            <a:ext cx="1501604" cy="357835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round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robin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counter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" name="Straight Arrow Connector 7">
            <a:extLst>
              <a:ext uri="{FF2B5EF4-FFF2-40B4-BE49-F238E27FC236}">
                <a16:creationId xmlns:a16="http://schemas.microsoft.com/office/drawing/2014/main" id="{01120C35-6CFC-42AA-937B-0EF7C58409D2}"/>
              </a:ext>
            </a:extLst>
          </p:cNvPr>
          <p:cNvCxnSpPr>
            <a:cxnSpLocks/>
          </p:cNvCxnSpPr>
          <p:nvPr/>
        </p:nvCxnSpPr>
        <p:spPr>
          <a:xfrm flipV="1">
            <a:off x="8154954" y="1667479"/>
            <a:ext cx="145288" cy="17834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3">
            <a:extLst>
              <a:ext uri="{FF2B5EF4-FFF2-40B4-BE49-F238E27FC236}">
                <a16:creationId xmlns:a16="http://schemas.microsoft.com/office/drawing/2014/main" id="{004F689A-494C-4CFB-B65D-0C3EE3BDC0D1}"/>
              </a:ext>
            </a:extLst>
          </p:cNvPr>
          <p:cNvSpPr/>
          <p:nvPr/>
        </p:nvSpPr>
        <p:spPr>
          <a:xfrm>
            <a:off x="7104597" y="2000384"/>
            <a:ext cx="2785851" cy="382982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ound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robin counter % core 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값을 반환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8" name="Straight Arrow Connector 7">
            <a:extLst>
              <a:ext uri="{FF2B5EF4-FFF2-40B4-BE49-F238E27FC236}">
                <a16:creationId xmlns:a16="http://schemas.microsoft.com/office/drawing/2014/main" id="{CC27E4C6-76B2-4E46-90D7-D3749FFD98FC}"/>
              </a:ext>
            </a:extLst>
          </p:cNvPr>
          <p:cNvCxnSpPr>
            <a:cxnSpLocks/>
          </p:cNvCxnSpPr>
          <p:nvPr/>
        </p:nvCxnSpPr>
        <p:spPr>
          <a:xfrm flipH="1" flipV="1">
            <a:off x="8154954" y="2537926"/>
            <a:ext cx="595604" cy="63060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3">
            <a:extLst>
              <a:ext uri="{FF2B5EF4-FFF2-40B4-BE49-F238E27FC236}">
                <a16:creationId xmlns:a16="http://schemas.microsoft.com/office/drawing/2014/main" id="{A8D6E29B-4387-4A6C-A8C4-5699010491E2}"/>
              </a:ext>
            </a:extLst>
          </p:cNvPr>
          <p:cNvSpPr/>
          <p:nvPr/>
        </p:nvSpPr>
        <p:spPr>
          <a:xfrm>
            <a:off x="7104597" y="3297580"/>
            <a:ext cx="3700251" cy="382982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ound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robin counter + 1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값이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 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총 개수와 같다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B5D9DA00-F212-44E5-8592-44E76064CE61}"/>
              </a:ext>
            </a:extLst>
          </p:cNvPr>
          <p:cNvCxnSpPr>
            <a:cxnSpLocks/>
          </p:cNvCxnSpPr>
          <p:nvPr/>
        </p:nvCxnSpPr>
        <p:spPr>
          <a:xfrm flipV="1">
            <a:off x="8013174" y="3793347"/>
            <a:ext cx="863347" cy="74662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88C0FC5-ED4A-486B-8115-0C6CFA9C7B4D}"/>
              </a:ext>
            </a:extLst>
          </p:cNvPr>
          <p:cNvSpPr txBox="1"/>
          <p:nvPr/>
        </p:nvSpPr>
        <p:spPr>
          <a:xfrm>
            <a:off x="8173615" y="3900194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yes</a:t>
            </a:r>
          </a:p>
        </p:txBody>
      </p:sp>
      <p:cxnSp>
        <p:nvCxnSpPr>
          <p:cNvPr id="65" name="Straight Arrow Connector 7">
            <a:extLst>
              <a:ext uri="{FF2B5EF4-FFF2-40B4-BE49-F238E27FC236}">
                <a16:creationId xmlns:a16="http://schemas.microsoft.com/office/drawing/2014/main" id="{21FCCA88-7B27-4830-AB17-3F499665F9C6}"/>
              </a:ext>
            </a:extLst>
          </p:cNvPr>
          <p:cNvCxnSpPr>
            <a:cxnSpLocks/>
          </p:cNvCxnSpPr>
          <p:nvPr/>
        </p:nvCxnSpPr>
        <p:spPr>
          <a:xfrm flipH="1" flipV="1">
            <a:off x="8876523" y="3809611"/>
            <a:ext cx="1013925" cy="74662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E5B630-7B63-47D7-9E3E-4D2D4EA7EFA8}"/>
              </a:ext>
            </a:extLst>
          </p:cNvPr>
          <p:cNvSpPr txBox="1"/>
          <p:nvPr/>
        </p:nvSpPr>
        <p:spPr>
          <a:xfrm>
            <a:off x="9198596" y="3809610"/>
            <a:ext cx="39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EE3ED240-32D4-48B7-84A1-833599A94C9F}"/>
              </a:ext>
            </a:extLst>
          </p:cNvPr>
          <p:cNvSpPr/>
          <p:nvPr/>
        </p:nvSpPr>
        <p:spPr>
          <a:xfrm>
            <a:off x="8750558" y="4734582"/>
            <a:ext cx="2510153" cy="53133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ound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robin counter </a:t>
            </a: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에</a:t>
            </a:r>
            <a:endParaRPr kumimoji="0" lang="en-US" altLang="ko-KR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ko-KR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ound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robin counter + 1 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값을 저장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Rectangle 33">
            <a:extLst>
              <a:ext uri="{FF2B5EF4-FFF2-40B4-BE49-F238E27FC236}">
                <a16:creationId xmlns:a16="http://schemas.microsoft.com/office/drawing/2014/main" id="{C65E02CE-2BAC-480E-8932-AC5D2ABF5B72}"/>
              </a:ext>
            </a:extLst>
          </p:cNvPr>
          <p:cNvSpPr/>
          <p:nvPr/>
        </p:nvSpPr>
        <p:spPr>
          <a:xfrm>
            <a:off x="7019180" y="4726212"/>
            <a:ext cx="1497945" cy="53133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ound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robin counter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에</a:t>
            </a:r>
            <a:r>
              <a:rPr lang="en-US" altLang="ko-KR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ko-KR" alt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74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3">
            <a:extLst>
              <a:ext uri="{FF2B5EF4-FFF2-40B4-BE49-F238E27FC236}">
                <a16:creationId xmlns:a16="http://schemas.microsoft.com/office/drawing/2014/main" id="{FB06A12C-886A-4AE5-B27A-3B4F3126358D}"/>
              </a:ext>
            </a:extLst>
          </p:cNvPr>
          <p:cNvSpPr/>
          <p:nvPr/>
        </p:nvSpPr>
        <p:spPr>
          <a:xfrm>
            <a:off x="881487" y="2693681"/>
            <a:ext cx="6024980" cy="1507961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worker_pool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Rectangle 45">
            <a:extLst>
              <a:ext uri="{FF2B5EF4-FFF2-40B4-BE49-F238E27FC236}">
                <a16:creationId xmlns:a16="http://schemas.microsoft.com/office/drawing/2014/main" id="{E254DFB9-8C1A-45CB-BEAF-C63B7257DEF7}"/>
              </a:ext>
            </a:extLst>
          </p:cNvPr>
          <p:cNvSpPr/>
          <p:nvPr/>
        </p:nvSpPr>
        <p:spPr>
          <a:xfrm>
            <a:off x="1909474" y="1232862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0" name="Rectangle 45">
            <a:extLst>
              <a:ext uri="{FF2B5EF4-FFF2-40B4-BE49-F238E27FC236}">
                <a16:creationId xmlns:a16="http://schemas.microsoft.com/office/drawing/2014/main" id="{68E6971B-279D-4963-A6C4-A96152F64E8F}"/>
              </a:ext>
            </a:extLst>
          </p:cNvPr>
          <p:cNvSpPr/>
          <p:nvPr/>
        </p:nvSpPr>
        <p:spPr>
          <a:xfrm>
            <a:off x="2607655" y="1233099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01" name="Rectangle 45">
            <a:extLst>
              <a:ext uri="{FF2B5EF4-FFF2-40B4-BE49-F238E27FC236}">
                <a16:creationId xmlns:a16="http://schemas.microsoft.com/office/drawing/2014/main" id="{114CF663-DF7C-45C5-8989-456D5257F84E}"/>
              </a:ext>
            </a:extLst>
          </p:cNvPr>
          <p:cNvSpPr/>
          <p:nvPr/>
        </p:nvSpPr>
        <p:spPr>
          <a:xfrm>
            <a:off x="3286484" y="1236802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  <p:cxnSp>
        <p:nvCxnSpPr>
          <p:cNvPr id="25" name="Straight Arrow Connector 7">
            <a:extLst>
              <a:ext uri="{FF2B5EF4-FFF2-40B4-BE49-F238E27FC236}">
                <a16:creationId xmlns:a16="http://schemas.microsoft.com/office/drawing/2014/main" id="{56F231B6-3CFD-4ECA-98A7-38505DF689FA}"/>
              </a:ext>
            </a:extLst>
          </p:cNvPr>
          <p:cNvCxnSpPr>
            <a:cxnSpLocks/>
          </p:cNvCxnSpPr>
          <p:nvPr/>
        </p:nvCxnSpPr>
        <p:spPr>
          <a:xfrm flipV="1">
            <a:off x="1818657" y="1753660"/>
            <a:ext cx="267218" cy="68308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1987DA-B4FC-4033-9C7E-C586BE3A2AF5}"/>
              </a:ext>
            </a:extLst>
          </p:cNvPr>
          <p:cNvGrpSpPr/>
          <p:nvPr/>
        </p:nvGrpSpPr>
        <p:grpSpPr>
          <a:xfrm>
            <a:off x="1082593" y="3161622"/>
            <a:ext cx="1250516" cy="783084"/>
            <a:chOff x="3422764" y="3037458"/>
            <a:chExt cx="1250516" cy="783084"/>
          </a:xfrm>
        </p:grpSpPr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A0DCD4EF-BE6C-4D9B-B6FB-EF49963E3BB6}"/>
                </a:ext>
              </a:extLst>
            </p:cNvPr>
            <p:cNvSpPr/>
            <p:nvPr/>
          </p:nvSpPr>
          <p:spPr>
            <a:xfrm>
              <a:off x="3422764" y="3037458"/>
              <a:ext cx="1250516" cy="78308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core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71D95D-8C71-4B3B-96F9-95D21C0570F0}"/>
                </a:ext>
              </a:extLst>
            </p:cNvPr>
            <p:cNvSpPr txBox="1"/>
            <p:nvPr/>
          </p:nvSpPr>
          <p:spPr>
            <a:xfrm>
              <a:off x="3590647" y="3310911"/>
              <a:ext cx="101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no: 1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orker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: 4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2F4A269-0087-483D-A26C-87DA5BEF12C4}"/>
              </a:ext>
            </a:extLst>
          </p:cNvPr>
          <p:cNvSpPr txBox="1"/>
          <p:nvPr/>
        </p:nvSpPr>
        <p:spPr>
          <a:xfrm>
            <a:off x="2243860" y="2748718"/>
            <a:ext cx="101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worker: 1</a:t>
            </a:r>
            <a:r>
              <a:rPr lang="en-US" altLang="ko-KR" sz="12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040DE47-0BEC-4666-B92D-1A0D07ADCB53}"/>
              </a:ext>
            </a:extLst>
          </p:cNvPr>
          <p:cNvGrpSpPr/>
          <p:nvPr/>
        </p:nvGrpSpPr>
        <p:grpSpPr>
          <a:xfrm>
            <a:off x="2536039" y="3161622"/>
            <a:ext cx="1250516" cy="783084"/>
            <a:chOff x="3422764" y="3037458"/>
            <a:chExt cx="1250516" cy="783084"/>
          </a:xfrm>
        </p:grpSpPr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AFCE504D-432B-414A-B66A-A5BC96D3E544}"/>
                </a:ext>
              </a:extLst>
            </p:cNvPr>
            <p:cNvSpPr/>
            <p:nvPr/>
          </p:nvSpPr>
          <p:spPr>
            <a:xfrm>
              <a:off x="3422764" y="3037458"/>
              <a:ext cx="1250516" cy="78308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core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6BA2AD-275A-4EE8-B023-4423682A654A}"/>
                </a:ext>
              </a:extLst>
            </p:cNvPr>
            <p:cNvSpPr txBox="1"/>
            <p:nvPr/>
          </p:nvSpPr>
          <p:spPr>
            <a:xfrm>
              <a:off x="3590647" y="3310911"/>
              <a:ext cx="101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no: 2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orker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: 3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47385F0-B6EB-4DD9-87C8-961497D8B0FC}"/>
              </a:ext>
            </a:extLst>
          </p:cNvPr>
          <p:cNvGrpSpPr/>
          <p:nvPr/>
        </p:nvGrpSpPr>
        <p:grpSpPr>
          <a:xfrm>
            <a:off x="3989485" y="3161622"/>
            <a:ext cx="1250516" cy="783084"/>
            <a:chOff x="3422764" y="3037458"/>
            <a:chExt cx="1250516" cy="783084"/>
          </a:xfrm>
        </p:grpSpPr>
        <p:sp>
          <p:nvSpPr>
            <p:cNvPr id="52" name="Rectangle 33">
              <a:extLst>
                <a:ext uri="{FF2B5EF4-FFF2-40B4-BE49-F238E27FC236}">
                  <a16:creationId xmlns:a16="http://schemas.microsoft.com/office/drawing/2014/main" id="{AC7D0658-971B-4934-9A3E-2927D7B26FF6}"/>
                </a:ext>
              </a:extLst>
            </p:cNvPr>
            <p:cNvSpPr/>
            <p:nvPr/>
          </p:nvSpPr>
          <p:spPr>
            <a:xfrm>
              <a:off x="3422764" y="3037458"/>
              <a:ext cx="1250516" cy="78308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core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973E63E-AC5C-4885-ABB6-BBC5801FC92A}"/>
                </a:ext>
              </a:extLst>
            </p:cNvPr>
            <p:cNvSpPr txBox="1"/>
            <p:nvPr/>
          </p:nvSpPr>
          <p:spPr>
            <a:xfrm>
              <a:off x="3590647" y="3310911"/>
              <a:ext cx="101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no: 3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orker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: 3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A879F97-A569-4474-85FD-2DB0227755DF}"/>
              </a:ext>
            </a:extLst>
          </p:cNvPr>
          <p:cNvGrpSpPr/>
          <p:nvPr/>
        </p:nvGrpSpPr>
        <p:grpSpPr>
          <a:xfrm>
            <a:off x="5442931" y="3161622"/>
            <a:ext cx="1250516" cy="783084"/>
            <a:chOff x="3422764" y="3037458"/>
            <a:chExt cx="1250516" cy="783084"/>
          </a:xfrm>
        </p:grpSpPr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211BF39F-EE27-48C1-8AB1-9F93FA8D74FE}"/>
                </a:ext>
              </a:extLst>
            </p:cNvPr>
            <p:cNvSpPr/>
            <p:nvPr/>
          </p:nvSpPr>
          <p:spPr>
            <a:xfrm>
              <a:off x="3422764" y="3037458"/>
              <a:ext cx="1250516" cy="78308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core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EC65DD-D7FE-4EF7-ACF1-C8DEB20D5DF8}"/>
                </a:ext>
              </a:extLst>
            </p:cNvPr>
            <p:cNvSpPr txBox="1"/>
            <p:nvPr/>
          </p:nvSpPr>
          <p:spPr>
            <a:xfrm>
              <a:off x="3590647" y="3310911"/>
              <a:ext cx="101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no: 4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orker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 Light" panose="020D0904000000000000" pitchFamily="50" charset="-127"/>
                  <a:ea typeface="나눔고딕 Light" panose="020D0904000000000000" pitchFamily="50" charset="-127"/>
                  <a:cs typeface="+mn-cs"/>
                </a:rPr>
                <a:t>: 3</a:t>
              </a:r>
            </a:p>
          </p:txBody>
        </p:sp>
      </p:grpSp>
      <p:sp>
        <p:nvSpPr>
          <p:cNvPr id="57" name="내용 개체 틀 1">
            <a:extLst>
              <a:ext uri="{FF2B5EF4-FFF2-40B4-BE49-F238E27FC236}">
                <a16:creationId xmlns:a16="http://schemas.microsoft.com/office/drawing/2014/main" id="{085C95FC-4CF7-4CF0-8EB4-167C408C097A}"/>
              </a:ext>
            </a:extLst>
          </p:cNvPr>
          <p:cNvSpPr txBox="1">
            <a:spLocks/>
          </p:cNvSpPr>
          <p:nvPr/>
        </p:nvSpPr>
        <p:spPr>
          <a:xfrm>
            <a:off x="668277" y="4753558"/>
            <a:ext cx="8392166" cy="62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총 개수가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수의 배수가 아니라면 위처럼 몇 개의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core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들은 추가적인</a:t>
            </a:r>
            <a:endParaRPr lang="en-US" altLang="ko-KR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l"/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갖게 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DDACBC-A7CC-4755-9CA7-785E1197C31F}"/>
              </a:ext>
            </a:extLst>
          </p:cNvPr>
          <p:cNvCxnSpPr>
            <a:cxnSpLocks/>
          </p:cNvCxnSpPr>
          <p:nvPr/>
        </p:nvCxnSpPr>
        <p:spPr>
          <a:xfrm>
            <a:off x="7485508" y="742923"/>
            <a:ext cx="0" cy="53843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D56EBBF-84A5-4DA3-B33F-7DADB5441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08955"/>
              </p:ext>
            </p:extLst>
          </p:nvPr>
        </p:nvGraphicFramePr>
        <p:xfrm>
          <a:off x="8057171" y="1382793"/>
          <a:ext cx="3466552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38">
                  <a:extLst>
                    <a:ext uri="{9D8B030D-6E8A-4147-A177-3AD203B41FA5}">
                      <a16:colId xmlns:a16="http://schemas.microsoft.com/office/drawing/2014/main" val="747313711"/>
                    </a:ext>
                  </a:extLst>
                </a:gridCol>
                <a:gridCol w="866638">
                  <a:extLst>
                    <a:ext uri="{9D8B030D-6E8A-4147-A177-3AD203B41FA5}">
                      <a16:colId xmlns:a16="http://schemas.microsoft.com/office/drawing/2014/main" val="1857902224"/>
                    </a:ext>
                  </a:extLst>
                </a:gridCol>
                <a:gridCol w="866638">
                  <a:extLst>
                    <a:ext uri="{9D8B030D-6E8A-4147-A177-3AD203B41FA5}">
                      <a16:colId xmlns:a16="http://schemas.microsoft.com/office/drawing/2014/main" val="3393084109"/>
                    </a:ext>
                  </a:extLst>
                </a:gridCol>
                <a:gridCol w="866638">
                  <a:extLst>
                    <a:ext uri="{9D8B030D-6E8A-4147-A177-3AD203B41FA5}">
                      <a16:colId xmlns:a16="http://schemas.microsoft.com/office/drawing/2014/main" val="591836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Core 1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Core 2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Core 3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Core 4</a:t>
                      </a:r>
                      <a:endParaRPr lang="ko-KR" alt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61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3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82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99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68245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78617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006821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49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38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869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9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Manager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6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3">
            <a:extLst>
              <a:ext uri="{FF2B5EF4-FFF2-40B4-BE49-F238E27FC236}">
                <a16:creationId xmlns:a16="http://schemas.microsoft.com/office/drawing/2014/main" id="{AFF611BA-408A-4E02-B004-B7BD8C3390F3}"/>
              </a:ext>
            </a:extLst>
          </p:cNvPr>
          <p:cNvSpPr/>
          <p:nvPr/>
        </p:nvSpPr>
        <p:spPr>
          <a:xfrm>
            <a:off x="1238047" y="612864"/>
            <a:ext cx="9715906" cy="5197030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manager</a:t>
            </a: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3C9C8D1D-EC44-4A1F-80F9-B7D9E7AE1F96}"/>
              </a:ext>
            </a:extLst>
          </p:cNvPr>
          <p:cNvGrpSpPr/>
          <p:nvPr/>
        </p:nvGrpSpPr>
        <p:grpSpPr>
          <a:xfrm>
            <a:off x="1558184" y="1032088"/>
            <a:ext cx="2704408" cy="3618509"/>
            <a:chOff x="1398116" y="1321337"/>
            <a:chExt cx="2704408" cy="361850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EE37064-32EB-440C-8F4B-B1955EE078CD}"/>
                </a:ext>
              </a:extLst>
            </p:cNvPr>
            <p:cNvGrpSpPr/>
            <p:nvPr/>
          </p:nvGrpSpPr>
          <p:grpSpPr>
            <a:xfrm>
              <a:off x="1587761" y="1671711"/>
              <a:ext cx="1857869" cy="2342454"/>
              <a:chOff x="1526731" y="1548411"/>
              <a:chExt cx="1857869" cy="2342454"/>
            </a:xfrm>
          </p:grpSpPr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9B21298-D6FE-4EAB-8392-B5C435487664}"/>
                  </a:ext>
                </a:extLst>
              </p:cNvPr>
              <p:cNvSpPr/>
              <p:nvPr/>
            </p:nvSpPr>
            <p:spPr>
              <a:xfrm>
                <a:off x="1526731" y="1548411"/>
                <a:ext cx="1857869" cy="2342454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daemon</a:t>
                </a:r>
              </a:p>
            </p:txBody>
          </p:sp>
          <p:sp>
            <p:nvSpPr>
              <p:cNvPr id="11" name="Rectangle 33">
                <a:extLst>
                  <a:ext uri="{FF2B5EF4-FFF2-40B4-BE49-F238E27FC236}">
                    <a16:creationId xmlns:a16="http://schemas.microsoft.com/office/drawing/2014/main" id="{511EFAF3-93D4-4CA3-B445-98ED7B9B3565}"/>
                  </a:ext>
                </a:extLst>
              </p:cNvPr>
              <p:cNvSpPr/>
              <p:nvPr/>
            </p:nvSpPr>
            <p:spPr>
              <a:xfrm>
                <a:off x="1711040" y="1974144"/>
                <a:ext cx="1470586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looper</a:t>
                </a:r>
              </a:p>
            </p:txBody>
          </p:sp>
          <p:sp>
            <p:nvSpPr>
              <p:cNvPr id="12" name="Rectangle 33">
                <a:extLst>
                  <a:ext uri="{FF2B5EF4-FFF2-40B4-BE49-F238E27FC236}">
                    <a16:creationId xmlns:a16="http://schemas.microsoft.com/office/drawing/2014/main" id="{F9CB62FC-4CE9-4619-94E1-E63B246BC8A2}"/>
                  </a:ext>
                </a:extLst>
              </p:cNvPr>
              <p:cNvSpPr/>
              <p:nvPr/>
            </p:nvSpPr>
            <p:spPr>
              <a:xfrm>
                <a:off x="1711039" y="2453920"/>
                <a:ext cx="1470585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waiter</a:t>
                </a:r>
              </a:p>
            </p:txBody>
          </p:sp>
          <p:sp>
            <p:nvSpPr>
              <p:cNvPr id="13" name="Rectangle 45">
                <a:extLst>
                  <a:ext uri="{FF2B5EF4-FFF2-40B4-BE49-F238E27FC236}">
                    <a16:creationId xmlns:a16="http://schemas.microsoft.com/office/drawing/2014/main" id="{5C7873D0-E9CE-4589-ACD5-EB2B5534D5FA}"/>
                  </a:ext>
                </a:extLst>
              </p:cNvPr>
              <p:cNvSpPr/>
              <p:nvPr/>
            </p:nvSpPr>
            <p:spPr>
              <a:xfrm>
                <a:off x="1710519" y="3424447"/>
                <a:ext cx="1470587" cy="347390"/>
              </a:xfrm>
              <a:prstGeom prst="rect">
                <a:avLst/>
              </a:prstGeom>
              <a:noFill/>
              <a:ln w="12700">
                <a:solidFill>
                  <a:srgbClr val="FF9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FF99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Thread</a:t>
                </a: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B48EE3F6-7828-4493-881B-EC62516A444D}"/>
                  </a:ext>
                </a:extLst>
              </p:cNvPr>
              <p:cNvSpPr/>
              <p:nvPr/>
            </p:nvSpPr>
            <p:spPr>
              <a:xfrm>
                <a:off x="1710519" y="2926071"/>
                <a:ext cx="527829" cy="361516"/>
              </a:xfrm>
              <a:prstGeom prst="rect">
                <a:avLst/>
              </a:prstGeom>
              <a:noFill/>
              <a:ln w="12700">
                <a:solidFill>
                  <a:srgbClr val="079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04A0C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Task</a:t>
                </a:r>
              </a:p>
            </p:txBody>
          </p:sp>
          <p:cxnSp>
            <p:nvCxnSpPr>
              <p:cNvPr id="33" name="Straight Arrow Connector 7">
                <a:extLst>
                  <a:ext uri="{FF2B5EF4-FFF2-40B4-BE49-F238E27FC236}">
                    <a16:creationId xmlns:a16="http://schemas.microsoft.com/office/drawing/2014/main" id="{6F3C6925-169D-4595-AEE8-54A5D3369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962" y="3164784"/>
                <a:ext cx="518728" cy="373666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7">
                <a:extLst>
                  <a:ext uri="{FF2B5EF4-FFF2-40B4-BE49-F238E27FC236}">
                    <a16:creationId xmlns:a16="http://schemas.microsoft.com/office/drawing/2014/main" id="{200DEA61-50F7-4903-80EB-CD4F9341D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8793" y="2901721"/>
                <a:ext cx="271745" cy="642964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7">
                <a:extLst>
                  <a:ext uri="{FF2B5EF4-FFF2-40B4-BE49-F238E27FC236}">
                    <a16:creationId xmlns:a16="http://schemas.microsoft.com/office/drawing/2014/main" id="{10D28053-4866-48CC-B24D-E39BD1E679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4592" y="2379306"/>
                <a:ext cx="11245" cy="1173482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B95AC63-B4E8-425E-999D-A9B9DD70FEFE}"/>
                </a:ext>
              </a:extLst>
            </p:cNvPr>
            <p:cNvGrpSpPr/>
            <p:nvPr/>
          </p:nvGrpSpPr>
          <p:grpSpPr>
            <a:xfrm>
              <a:off x="1754488" y="1922937"/>
              <a:ext cx="1857869" cy="2342454"/>
              <a:chOff x="1526731" y="1548411"/>
              <a:chExt cx="1857869" cy="2342454"/>
            </a:xfrm>
          </p:grpSpPr>
          <p:sp>
            <p:nvSpPr>
              <p:cNvPr id="106" name="Rectangle 33">
                <a:extLst>
                  <a:ext uri="{FF2B5EF4-FFF2-40B4-BE49-F238E27FC236}">
                    <a16:creationId xmlns:a16="http://schemas.microsoft.com/office/drawing/2014/main" id="{C3D7F149-F39B-44C7-850E-E84F08161842}"/>
                  </a:ext>
                </a:extLst>
              </p:cNvPr>
              <p:cNvSpPr/>
              <p:nvPr/>
            </p:nvSpPr>
            <p:spPr>
              <a:xfrm>
                <a:off x="1526731" y="1548411"/>
                <a:ext cx="1857869" cy="2342454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daemon</a:t>
                </a:r>
              </a:p>
            </p:txBody>
          </p:sp>
          <p:sp>
            <p:nvSpPr>
              <p:cNvPr id="107" name="Rectangle 33">
                <a:extLst>
                  <a:ext uri="{FF2B5EF4-FFF2-40B4-BE49-F238E27FC236}">
                    <a16:creationId xmlns:a16="http://schemas.microsoft.com/office/drawing/2014/main" id="{A8B2AFEC-5037-49C5-9F07-8B5EF1ACBD95}"/>
                  </a:ext>
                </a:extLst>
              </p:cNvPr>
              <p:cNvSpPr/>
              <p:nvPr/>
            </p:nvSpPr>
            <p:spPr>
              <a:xfrm>
                <a:off x="1711040" y="1974144"/>
                <a:ext cx="1470586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looper</a:t>
                </a:r>
              </a:p>
            </p:txBody>
          </p:sp>
          <p:sp>
            <p:nvSpPr>
              <p:cNvPr id="108" name="Rectangle 33">
                <a:extLst>
                  <a:ext uri="{FF2B5EF4-FFF2-40B4-BE49-F238E27FC236}">
                    <a16:creationId xmlns:a16="http://schemas.microsoft.com/office/drawing/2014/main" id="{8B8E2A4E-8DFE-4BC8-844D-A6088324B9FC}"/>
                  </a:ext>
                </a:extLst>
              </p:cNvPr>
              <p:cNvSpPr/>
              <p:nvPr/>
            </p:nvSpPr>
            <p:spPr>
              <a:xfrm>
                <a:off x="1711039" y="2453920"/>
                <a:ext cx="1470585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waiter</a:t>
                </a:r>
              </a:p>
            </p:txBody>
          </p:sp>
          <p:sp>
            <p:nvSpPr>
              <p:cNvPr id="109" name="Rectangle 45">
                <a:extLst>
                  <a:ext uri="{FF2B5EF4-FFF2-40B4-BE49-F238E27FC236}">
                    <a16:creationId xmlns:a16="http://schemas.microsoft.com/office/drawing/2014/main" id="{5DE27500-2B3F-4A8B-B40D-99EDD99EE0D0}"/>
                  </a:ext>
                </a:extLst>
              </p:cNvPr>
              <p:cNvSpPr/>
              <p:nvPr/>
            </p:nvSpPr>
            <p:spPr>
              <a:xfrm>
                <a:off x="1710519" y="3424447"/>
                <a:ext cx="1470587" cy="347390"/>
              </a:xfrm>
              <a:prstGeom prst="rect">
                <a:avLst/>
              </a:prstGeom>
              <a:noFill/>
              <a:ln w="12700">
                <a:solidFill>
                  <a:srgbClr val="FF9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FF99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Thread</a:t>
                </a:r>
              </a:p>
            </p:txBody>
          </p:sp>
          <p:sp>
            <p:nvSpPr>
              <p:cNvPr id="110" name="Rectangle 45">
                <a:extLst>
                  <a:ext uri="{FF2B5EF4-FFF2-40B4-BE49-F238E27FC236}">
                    <a16:creationId xmlns:a16="http://schemas.microsoft.com/office/drawing/2014/main" id="{66FB9DD2-7031-43D4-BF09-2F53C4DBFD9B}"/>
                  </a:ext>
                </a:extLst>
              </p:cNvPr>
              <p:cNvSpPr/>
              <p:nvPr/>
            </p:nvSpPr>
            <p:spPr>
              <a:xfrm>
                <a:off x="1710519" y="2926071"/>
                <a:ext cx="527829" cy="361516"/>
              </a:xfrm>
              <a:prstGeom prst="rect">
                <a:avLst/>
              </a:prstGeom>
              <a:noFill/>
              <a:ln w="12700">
                <a:solidFill>
                  <a:srgbClr val="079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04A0C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Task</a:t>
                </a:r>
              </a:p>
            </p:txBody>
          </p:sp>
          <p:cxnSp>
            <p:nvCxnSpPr>
              <p:cNvPr id="111" name="Straight Arrow Connector 7">
                <a:extLst>
                  <a:ext uri="{FF2B5EF4-FFF2-40B4-BE49-F238E27FC236}">
                    <a16:creationId xmlns:a16="http://schemas.microsoft.com/office/drawing/2014/main" id="{488C7438-7C6F-4039-9020-2D85B7479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962" y="3164784"/>
                <a:ext cx="518728" cy="373666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7">
                <a:extLst>
                  <a:ext uri="{FF2B5EF4-FFF2-40B4-BE49-F238E27FC236}">
                    <a16:creationId xmlns:a16="http://schemas.microsoft.com/office/drawing/2014/main" id="{D31C8B00-818A-4CAD-B10F-57D84514A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8793" y="2901721"/>
                <a:ext cx="271745" cy="642964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7">
                <a:extLst>
                  <a:ext uri="{FF2B5EF4-FFF2-40B4-BE49-F238E27FC236}">
                    <a16:creationId xmlns:a16="http://schemas.microsoft.com/office/drawing/2014/main" id="{1F8DC80E-6FEE-4E0C-8D55-8F24BFD1E0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4592" y="2379306"/>
                <a:ext cx="11245" cy="1173482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F2AA665-2036-4FC1-A9F9-772688529278}"/>
                </a:ext>
              </a:extLst>
            </p:cNvPr>
            <p:cNvGrpSpPr/>
            <p:nvPr/>
          </p:nvGrpSpPr>
          <p:grpSpPr>
            <a:xfrm>
              <a:off x="1901889" y="2169346"/>
              <a:ext cx="1857869" cy="2342454"/>
              <a:chOff x="1526731" y="1548411"/>
              <a:chExt cx="1857869" cy="2342454"/>
            </a:xfrm>
          </p:grpSpPr>
          <p:sp>
            <p:nvSpPr>
              <p:cNvPr id="115" name="Rectangle 33">
                <a:extLst>
                  <a:ext uri="{FF2B5EF4-FFF2-40B4-BE49-F238E27FC236}">
                    <a16:creationId xmlns:a16="http://schemas.microsoft.com/office/drawing/2014/main" id="{F2AC8BD0-2003-4D44-A719-5308A3F198B7}"/>
                  </a:ext>
                </a:extLst>
              </p:cNvPr>
              <p:cNvSpPr/>
              <p:nvPr/>
            </p:nvSpPr>
            <p:spPr>
              <a:xfrm>
                <a:off x="1526731" y="1548411"/>
                <a:ext cx="1857869" cy="2342454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daemon</a:t>
                </a:r>
              </a:p>
            </p:txBody>
          </p:sp>
          <p:sp>
            <p:nvSpPr>
              <p:cNvPr id="116" name="Rectangle 33">
                <a:extLst>
                  <a:ext uri="{FF2B5EF4-FFF2-40B4-BE49-F238E27FC236}">
                    <a16:creationId xmlns:a16="http://schemas.microsoft.com/office/drawing/2014/main" id="{48525EFA-13B7-4F00-8217-47730CD2962C}"/>
                  </a:ext>
                </a:extLst>
              </p:cNvPr>
              <p:cNvSpPr/>
              <p:nvPr/>
            </p:nvSpPr>
            <p:spPr>
              <a:xfrm>
                <a:off x="1711040" y="1974144"/>
                <a:ext cx="1470586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looper</a:t>
                </a:r>
              </a:p>
            </p:txBody>
          </p:sp>
          <p:sp>
            <p:nvSpPr>
              <p:cNvPr id="117" name="Rectangle 33">
                <a:extLst>
                  <a:ext uri="{FF2B5EF4-FFF2-40B4-BE49-F238E27FC236}">
                    <a16:creationId xmlns:a16="http://schemas.microsoft.com/office/drawing/2014/main" id="{6D552C66-ED9E-4C5B-B81D-AE3B15233B44}"/>
                  </a:ext>
                </a:extLst>
              </p:cNvPr>
              <p:cNvSpPr/>
              <p:nvPr/>
            </p:nvSpPr>
            <p:spPr>
              <a:xfrm>
                <a:off x="1711039" y="2453920"/>
                <a:ext cx="1470585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waiter</a:t>
                </a:r>
              </a:p>
            </p:txBody>
          </p:sp>
          <p:sp>
            <p:nvSpPr>
              <p:cNvPr id="118" name="Rectangle 45">
                <a:extLst>
                  <a:ext uri="{FF2B5EF4-FFF2-40B4-BE49-F238E27FC236}">
                    <a16:creationId xmlns:a16="http://schemas.microsoft.com/office/drawing/2014/main" id="{80E96AEE-1BC7-4370-998C-25EC3978F91E}"/>
                  </a:ext>
                </a:extLst>
              </p:cNvPr>
              <p:cNvSpPr/>
              <p:nvPr/>
            </p:nvSpPr>
            <p:spPr>
              <a:xfrm>
                <a:off x="1710519" y="3424447"/>
                <a:ext cx="1470587" cy="347390"/>
              </a:xfrm>
              <a:prstGeom prst="rect">
                <a:avLst/>
              </a:prstGeom>
              <a:noFill/>
              <a:ln w="12700">
                <a:solidFill>
                  <a:srgbClr val="FF9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FF99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Thread</a:t>
                </a:r>
              </a:p>
            </p:txBody>
          </p:sp>
          <p:sp>
            <p:nvSpPr>
              <p:cNvPr id="119" name="Rectangle 45">
                <a:extLst>
                  <a:ext uri="{FF2B5EF4-FFF2-40B4-BE49-F238E27FC236}">
                    <a16:creationId xmlns:a16="http://schemas.microsoft.com/office/drawing/2014/main" id="{3F140523-D3A4-40A6-8844-E52C67A3076E}"/>
                  </a:ext>
                </a:extLst>
              </p:cNvPr>
              <p:cNvSpPr/>
              <p:nvPr/>
            </p:nvSpPr>
            <p:spPr>
              <a:xfrm>
                <a:off x="1710519" y="2926071"/>
                <a:ext cx="527829" cy="361516"/>
              </a:xfrm>
              <a:prstGeom prst="rect">
                <a:avLst/>
              </a:prstGeom>
              <a:noFill/>
              <a:ln w="12700">
                <a:solidFill>
                  <a:srgbClr val="079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04A0C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Task</a:t>
                </a:r>
              </a:p>
            </p:txBody>
          </p:sp>
          <p:cxnSp>
            <p:nvCxnSpPr>
              <p:cNvPr id="120" name="Straight Arrow Connector 7">
                <a:extLst>
                  <a:ext uri="{FF2B5EF4-FFF2-40B4-BE49-F238E27FC236}">
                    <a16:creationId xmlns:a16="http://schemas.microsoft.com/office/drawing/2014/main" id="{3E88A2D2-6773-4B6A-A581-99D795CE6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962" y="3164784"/>
                <a:ext cx="518728" cy="373666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7">
                <a:extLst>
                  <a:ext uri="{FF2B5EF4-FFF2-40B4-BE49-F238E27FC236}">
                    <a16:creationId xmlns:a16="http://schemas.microsoft.com/office/drawing/2014/main" id="{47BF024A-946E-4A7E-8FD4-C77AAA2F1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8793" y="2901721"/>
                <a:ext cx="271745" cy="642964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7">
                <a:extLst>
                  <a:ext uri="{FF2B5EF4-FFF2-40B4-BE49-F238E27FC236}">
                    <a16:creationId xmlns:a16="http://schemas.microsoft.com/office/drawing/2014/main" id="{B00CE012-2902-417C-8212-BA30A4D5D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4592" y="2379306"/>
                <a:ext cx="11245" cy="1173482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EA4347A3-1C7D-4DBB-B512-858356A93C16}"/>
                </a:ext>
              </a:extLst>
            </p:cNvPr>
            <p:cNvGrpSpPr/>
            <p:nvPr/>
          </p:nvGrpSpPr>
          <p:grpSpPr>
            <a:xfrm>
              <a:off x="2077380" y="2465383"/>
              <a:ext cx="1857869" cy="2342454"/>
              <a:chOff x="1526731" y="1548411"/>
              <a:chExt cx="1857869" cy="2342454"/>
            </a:xfrm>
          </p:grpSpPr>
          <p:sp>
            <p:nvSpPr>
              <p:cNvPr id="124" name="Rectangle 33">
                <a:extLst>
                  <a:ext uri="{FF2B5EF4-FFF2-40B4-BE49-F238E27FC236}">
                    <a16:creationId xmlns:a16="http://schemas.microsoft.com/office/drawing/2014/main" id="{3EF2AAF3-4950-4C0B-8C86-657261AD29C9}"/>
                  </a:ext>
                </a:extLst>
              </p:cNvPr>
              <p:cNvSpPr/>
              <p:nvPr/>
            </p:nvSpPr>
            <p:spPr>
              <a:xfrm>
                <a:off x="1526731" y="1548411"/>
                <a:ext cx="1857869" cy="2342454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daemon</a:t>
                </a:r>
              </a:p>
            </p:txBody>
          </p:sp>
          <p:sp>
            <p:nvSpPr>
              <p:cNvPr id="125" name="Rectangle 33">
                <a:extLst>
                  <a:ext uri="{FF2B5EF4-FFF2-40B4-BE49-F238E27FC236}">
                    <a16:creationId xmlns:a16="http://schemas.microsoft.com/office/drawing/2014/main" id="{F5F077B2-EFB0-4DAA-BBC7-2A91DC6CED3A}"/>
                  </a:ext>
                </a:extLst>
              </p:cNvPr>
              <p:cNvSpPr/>
              <p:nvPr/>
            </p:nvSpPr>
            <p:spPr>
              <a:xfrm>
                <a:off x="1711040" y="1974144"/>
                <a:ext cx="1470586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looper</a:t>
                </a:r>
              </a:p>
            </p:txBody>
          </p:sp>
          <p:sp>
            <p:nvSpPr>
              <p:cNvPr id="126" name="Rectangle 33">
                <a:extLst>
                  <a:ext uri="{FF2B5EF4-FFF2-40B4-BE49-F238E27FC236}">
                    <a16:creationId xmlns:a16="http://schemas.microsoft.com/office/drawing/2014/main" id="{DD8CFA44-374D-4B3A-ACA8-D7F16EF917C0}"/>
                  </a:ext>
                </a:extLst>
              </p:cNvPr>
              <p:cNvSpPr/>
              <p:nvPr/>
            </p:nvSpPr>
            <p:spPr>
              <a:xfrm>
                <a:off x="1711039" y="2453920"/>
                <a:ext cx="1470585" cy="362931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waiter</a:t>
                </a: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ACD75A2D-4D57-4527-9787-224EDC45D3FC}"/>
                  </a:ext>
                </a:extLst>
              </p:cNvPr>
              <p:cNvSpPr/>
              <p:nvPr/>
            </p:nvSpPr>
            <p:spPr>
              <a:xfrm>
                <a:off x="1710519" y="3424447"/>
                <a:ext cx="1470587" cy="347390"/>
              </a:xfrm>
              <a:prstGeom prst="rect">
                <a:avLst/>
              </a:prstGeom>
              <a:noFill/>
              <a:ln w="12700">
                <a:solidFill>
                  <a:srgbClr val="FF9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FF99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Thread</a:t>
                </a:r>
              </a:p>
            </p:txBody>
          </p:sp>
          <p:sp>
            <p:nvSpPr>
              <p:cNvPr id="128" name="Rectangle 45">
                <a:extLst>
                  <a:ext uri="{FF2B5EF4-FFF2-40B4-BE49-F238E27FC236}">
                    <a16:creationId xmlns:a16="http://schemas.microsoft.com/office/drawing/2014/main" id="{A5498B2C-34BF-4D5E-8AC9-D29755B5BC2D}"/>
                  </a:ext>
                </a:extLst>
              </p:cNvPr>
              <p:cNvSpPr/>
              <p:nvPr/>
            </p:nvSpPr>
            <p:spPr>
              <a:xfrm>
                <a:off x="1710519" y="2926071"/>
                <a:ext cx="527829" cy="361516"/>
              </a:xfrm>
              <a:prstGeom prst="rect">
                <a:avLst/>
              </a:prstGeom>
              <a:noFill/>
              <a:ln w="12700">
                <a:solidFill>
                  <a:srgbClr val="079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04A0C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Task</a:t>
                </a:r>
              </a:p>
            </p:txBody>
          </p:sp>
          <p:cxnSp>
            <p:nvCxnSpPr>
              <p:cNvPr id="129" name="Straight Arrow Connector 7">
                <a:extLst>
                  <a:ext uri="{FF2B5EF4-FFF2-40B4-BE49-F238E27FC236}">
                    <a16:creationId xmlns:a16="http://schemas.microsoft.com/office/drawing/2014/main" id="{99E2D171-5122-4BA2-BBE2-23FDCA2E9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962" y="3164784"/>
                <a:ext cx="518728" cy="373666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7">
                <a:extLst>
                  <a:ext uri="{FF2B5EF4-FFF2-40B4-BE49-F238E27FC236}">
                    <a16:creationId xmlns:a16="http://schemas.microsoft.com/office/drawing/2014/main" id="{124BEFE7-5A62-423F-8629-B1815208E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8793" y="2901721"/>
                <a:ext cx="271745" cy="642964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7">
                <a:extLst>
                  <a:ext uri="{FF2B5EF4-FFF2-40B4-BE49-F238E27FC236}">
                    <a16:creationId xmlns:a16="http://schemas.microsoft.com/office/drawing/2014/main" id="{1168336A-FB6D-4144-8467-046375139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34592" y="2379306"/>
                <a:ext cx="11245" cy="1173482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arrow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Rectangle 57">
              <a:extLst>
                <a:ext uri="{FF2B5EF4-FFF2-40B4-BE49-F238E27FC236}">
                  <a16:creationId xmlns:a16="http://schemas.microsoft.com/office/drawing/2014/main" id="{7F1D08A2-4440-4AB5-B7A6-DD02783624EA}"/>
                </a:ext>
              </a:extLst>
            </p:cNvPr>
            <p:cNvSpPr/>
            <p:nvPr/>
          </p:nvSpPr>
          <p:spPr>
            <a:xfrm>
              <a:off x="1398116" y="1321337"/>
              <a:ext cx="2704408" cy="3618509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vector &lt;daemon *&gt;</a:t>
              </a: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F5F9E45-DE94-4EA0-B8F6-FB97C74597A6}"/>
              </a:ext>
            </a:extLst>
          </p:cNvPr>
          <p:cNvGrpSpPr/>
          <p:nvPr/>
        </p:nvGrpSpPr>
        <p:grpSpPr>
          <a:xfrm>
            <a:off x="4613528" y="1030071"/>
            <a:ext cx="5966470" cy="4484321"/>
            <a:chOff x="4453460" y="1319320"/>
            <a:chExt cx="5966470" cy="448432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56FF277-9849-4DA2-B1AD-5392C11557E6}"/>
                </a:ext>
              </a:extLst>
            </p:cNvPr>
            <p:cNvGrpSpPr/>
            <p:nvPr/>
          </p:nvGrpSpPr>
          <p:grpSpPr>
            <a:xfrm>
              <a:off x="4680121" y="1690632"/>
              <a:ext cx="5014226" cy="3171229"/>
              <a:chOff x="5181295" y="1807029"/>
              <a:chExt cx="5014226" cy="3171229"/>
            </a:xfrm>
          </p:grpSpPr>
          <p:sp>
            <p:nvSpPr>
              <p:cNvPr id="17" name="Rectangle 33">
                <a:extLst>
                  <a:ext uri="{FF2B5EF4-FFF2-40B4-BE49-F238E27FC236}">
                    <a16:creationId xmlns:a16="http://schemas.microsoft.com/office/drawing/2014/main" id="{FB06A12C-886A-4AE5-B27A-3B4F3126358D}"/>
                  </a:ext>
                </a:extLst>
              </p:cNvPr>
              <p:cNvSpPr/>
              <p:nvPr/>
            </p:nvSpPr>
            <p:spPr>
              <a:xfrm>
                <a:off x="5181295" y="1807029"/>
                <a:ext cx="5014226" cy="3171229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</a:t>
                </a:r>
                <a:r>
                  <a:rPr kumimoji="0" lang="en-US" sz="1200" b="0" i="0" u="none" strike="noStrike" kern="1200" cap="none" spc="0" normalizeH="0" baseline="0" noProof="0" dirty="0" err="1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worker_pool</a:t>
                </a:r>
                <a:endPara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884A58-3587-4DA4-8086-401949FD7C99}"/>
                  </a:ext>
                </a:extLst>
              </p:cNvPr>
              <p:cNvSpPr txBox="1"/>
              <p:nvPr/>
            </p:nvSpPr>
            <p:spPr>
              <a:xfrm>
                <a:off x="9839332" y="3221337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…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4E621A35-2F22-4A03-A82C-B62CE0198D12}"/>
                  </a:ext>
                </a:extLst>
              </p:cNvPr>
              <p:cNvGrpSpPr/>
              <p:nvPr/>
            </p:nvGrpSpPr>
            <p:grpSpPr>
              <a:xfrm>
                <a:off x="5348687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22" name="Rectangle 33">
                  <a:extLst>
                    <a:ext uri="{FF2B5EF4-FFF2-40B4-BE49-F238E27FC236}">
                      <a16:creationId xmlns:a16="http://schemas.microsoft.com/office/drawing/2014/main" id="{F04CF06B-E003-4EB7-8217-D79FEC8846C4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9653082-5D62-49BD-8008-9AFA21463110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C7B26065-9E18-4A31-89C5-96E0FEBD5566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24" name="Rectangle 33">
                    <a:extLst>
                      <a:ext uri="{FF2B5EF4-FFF2-40B4-BE49-F238E27FC236}">
                        <a16:creationId xmlns:a16="http://schemas.microsoft.com/office/drawing/2014/main" id="{E4DE5A6F-52F6-4DAE-B629-C6153AEE3FBE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26" name="Rectangle 45">
                    <a:extLst>
                      <a:ext uri="{FF2B5EF4-FFF2-40B4-BE49-F238E27FC236}">
                        <a16:creationId xmlns:a16="http://schemas.microsoft.com/office/drawing/2014/main" id="{10C58F3A-345C-494D-9FF7-30F469088727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27" name="Rectangle 45">
                    <a:extLst>
                      <a:ext uri="{FF2B5EF4-FFF2-40B4-BE49-F238E27FC236}">
                        <a16:creationId xmlns:a16="http://schemas.microsoft.com/office/drawing/2014/main" id="{847E9872-3E11-46A0-A7BE-615196F4B1F4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55" name="Straight Arrow Connector 7">
                    <a:extLst>
                      <a:ext uri="{FF2B5EF4-FFF2-40B4-BE49-F238E27FC236}">
                        <a16:creationId xmlns:a16="http://schemas.microsoft.com/office/drawing/2014/main" id="{C95B6DBD-019E-453C-9C5D-36ACB7922645}"/>
                      </a:ext>
                    </a:extLst>
                  </p:cNvPr>
                  <p:cNvCxnSpPr>
                    <a:cxnSpLocks/>
                    <a:stCxn id="27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056A593D-ED91-458B-BC50-A3F5AA13F5AA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60" name="Rectangle 33">
                    <a:extLst>
                      <a:ext uri="{FF2B5EF4-FFF2-40B4-BE49-F238E27FC236}">
                        <a16:creationId xmlns:a16="http://schemas.microsoft.com/office/drawing/2014/main" id="{3DBCAD66-A588-467C-AB92-54E87DD5519A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61" name="Rectangle 45">
                    <a:extLst>
                      <a:ext uri="{FF2B5EF4-FFF2-40B4-BE49-F238E27FC236}">
                        <a16:creationId xmlns:a16="http://schemas.microsoft.com/office/drawing/2014/main" id="{380C1697-3880-471A-8C1B-0B193655DFF1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62" name="Rectangle 45">
                    <a:extLst>
                      <a:ext uri="{FF2B5EF4-FFF2-40B4-BE49-F238E27FC236}">
                        <a16:creationId xmlns:a16="http://schemas.microsoft.com/office/drawing/2014/main" id="{9ACACEC1-3C1A-4490-9AF5-57CA3D652476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63" name="Straight Arrow Connector 7">
                    <a:extLst>
                      <a:ext uri="{FF2B5EF4-FFF2-40B4-BE49-F238E27FC236}">
                        <a16:creationId xmlns:a16="http://schemas.microsoft.com/office/drawing/2014/main" id="{1ED44E26-3AB0-4C1A-9E14-2133ADB9F85F}"/>
                      </a:ext>
                    </a:extLst>
                  </p:cNvPr>
                  <p:cNvCxnSpPr>
                    <a:cxnSpLocks/>
                    <a:stCxn id="62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6164D82-38A0-488E-8F27-493E555E88B4}"/>
                  </a:ext>
                </a:extLst>
              </p:cNvPr>
              <p:cNvGrpSpPr/>
              <p:nvPr/>
            </p:nvGrpSpPr>
            <p:grpSpPr>
              <a:xfrm>
                <a:off x="7655309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80" name="Rectangle 33">
                  <a:extLst>
                    <a:ext uri="{FF2B5EF4-FFF2-40B4-BE49-F238E27FC236}">
                      <a16:creationId xmlns:a16="http://schemas.microsoft.com/office/drawing/2014/main" id="{B07C29A8-ADD0-4DE6-B1AC-6A91837314E0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1391373-4EEC-48E1-95F5-93C1A5DE51BA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3326D49A-7814-40CD-8FDA-294D67B58747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88" name="Rectangle 33">
                    <a:extLst>
                      <a:ext uri="{FF2B5EF4-FFF2-40B4-BE49-F238E27FC236}">
                        <a16:creationId xmlns:a16="http://schemas.microsoft.com/office/drawing/2014/main" id="{8DC68F84-EA15-4864-8148-89AF530E7297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89" name="Rectangle 45">
                    <a:extLst>
                      <a:ext uri="{FF2B5EF4-FFF2-40B4-BE49-F238E27FC236}">
                        <a16:creationId xmlns:a16="http://schemas.microsoft.com/office/drawing/2014/main" id="{F7B282FC-A4EB-4845-94F8-69668740DE27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90" name="Rectangle 45">
                    <a:extLst>
                      <a:ext uri="{FF2B5EF4-FFF2-40B4-BE49-F238E27FC236}">
                        <a16:creationId xmlns:a16="http://schemas.microsoft.com/office/drawing/2014/main" id="{B97A3A6C-520F-4916-9619-A1ADEE635752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91" name="Straight Arrow Connector 7">
                    <a:extLst>
                      <a:ext uri="{FF2B5EF4-FFF2-40B4-BE49-F238E27FC236}">
                        <a16:creationId xmlns:a16="http://schemas.microsoft.com/office/drawing/2014/main" id="{9D82D314-1407-48F1-9DE0-5455DD14900B}"/>
                      </a:ext>
                    </a:extLst>
                  </p:cNvPr>
                  <p:cNvCxnSpPr>
                    <a:cxnSpLocks/>
                    <a:stCxn id="90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2D07F38A-9130-4C97-87E8-FE19A5CA7893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84" name="Rectangle 33">
                    <a:extLst>
                      <a:ext uri="{FF2B5EF4-FFF2-40B4-BE49-F238E27FC236}">
                        <a16:creationId xmlns:a16="http://schemas.microsoft.com/office/drawing/2014/main" id="{C334F677-8D66-403B-8C5F-640178FCF0FB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85" name="Rectangle 45">
                    <a:extLst>
                      <a:ext uri="{FF2B5EF4-FFF2-40B4-BE49-F238E27FC236}">
                        <a16:creationId xmlns:a16="http://schemas.microsoft.com/office/drawing/2014/main" id="{4603356C-824D-4ADA-A74E-176053D9FFC6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84D0F0C-E740-4D02-BF9A-050BC0BE8D60}"/>
                </a:ext>
              </a:extLst>
            </p:cNvPr>
            <p:cNvGrpSpPr/>
            <p:nvPr/>
          </p:nvGrpSpPr>
          <p:grpSpPr>
            <a:xfrm>
              <a:off x="4830000" y="1908223"/>
              <a:ext cx="5014226" cy="3171229"/>
              <a:chOff x="5181295" y="1807029"/>
              <a:chExt cx="5014226" cy="3171229"/>
            </a:xfrm>
          </p:grpSpPr>
          <p:sp>
            <p:nvSpPr>
              <p:cNvPr id="133" name="Rectangle 33">
                <a:extLst>
                  <a:ext uri="{FF2B5EF4-FFF2-40B4-BE49-F238E27FC236}">
                    <a16:creationId xmlns:a16="http://schemas.microsoft.com/office/drawing/2014/main" id="{FA679ADD-98A6-4ADA-910D-BA4CA28AB4B1}"/>
                  </a:ext>
                </a:extLst>
              </p:cNvPr>
              <p:cNvSpPr/>
              <p:nvPr/>
            </p:nvSpPr>
            <p:spPr>
              <a:xfrm>
                <a:off x="5181295" y="1807029"/>
                <a:ext cx="5014226" cy="3171229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</a:t>
                </a:r>
                <a:r>
                  <a:rPr kumimoji="0" lang="en-US" sz="1200" b="0" i="0" u="none" strike="noStrike" kern="1200" cap="none" spc="0" normalizeH="0" baseline="0" noProof="0" dirty="0" err="1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worker_pool</a:t>
                </a:r>
                <a:endPara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4B24210-8FF6-4C9B-83B9-83539112BDF7}"/>
                  </a:ext>
                </a:extLst>
              </p:cNvPr>
              <p:cNvSpPr txBox="1"/>
              <p:nvPr/>
            </p:nvSpPr>
            <p:spPr>
              <a:xfrm>
                <a:off x="9839332" y="3221337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…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8D9BE7BB-506F-48EF-9E03-384B833C3420}"/>
                  </a:ext>
                </a:extLst>
              </p:cNvPr>
              <p:cNvGrpSpPr/>
              <p:nvPr/>
            </p:nvGrpSpPr>
            <p:grpSpPr>
              <a:xfrm>
                <a:off x="5348687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147" name="Rectangle 33">
                  <a:extLst>
                    <a:ext uri="{FF2B5EF4-FFF2-40B4-BE49-F238E27FC236}">
                      <a16:creationId xmlns:a16="http://schemas.microsoft.com/office/drawing/2014/main" id="{44CDEBBF-DF89-4491-A1DB-16D786F711A3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113BFAF-8D48-4402-BDD7-3ABA0529BC8C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49" name="그룹 148">
                  <a:extLst>
                    <a:ext uri="{FF2B5EF4-FFF2-40B4-BE49-F238E27FC236}">
                      <a16:creationId xmlns:a16="http://schemas.microsoft.com/office/drawing/2014/main" id="{32DCCE23-B275-43E1-8F02-D97BE22568FE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55" name="Rectangle 33">
                    <a:extLst>
                      <a:ext uri="{FF2B5EF4-FFF2-40B4-BE49-F238E27FC236}">
                        <a16:creationId xmlns:a16="http://schemas.microsoft.com/office/drawing/2014/main" id="{99086C59-FF08-47DD-BCA0-5F9EEF3DD33F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56" name="Rectangle 45">
                    <a:extLst>
                      <a:ext uri="{FF2B5EF4-FFF2-40B4-BE49-F238E27FC236}">
                        <a16:creationId xmlns:a16="http://schemas.microsoft.com/office/drawing/2014/main" id="{C1062D0D-944E-41F1-B1C2-7D9303D90A82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157" name="Rectangle 45">
                    <a:extLst>
                      <a:ext uri="{FF2B5EF4-FFF2-40B4-BE49-F238E27FC236}">
                        <a16:creationId xmlns:a16="http://schemas.microsoft.com/office/drawing/2014/main" id="{488D7CC0-EEA1-4A3D-A88C-7D65CBB402AB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158" name="Straight Arrow Connector 7">
                    <a:extLst>
                      <a:ext uri="{FF2B5EF4-FFF2-40B4-BE49-F238E27FC236}">
                        <a16:creationId xmlns:a16="http://schemas.microsoft.com/office/drawing/2014/main" id="{641F711A-7FFA-4D65-B2CE-C9C66BE5B168}"/>
                      </a:ext>
                    </a:extLst>
                  </p:cNvPr>
                  <p:cNvCxnSpPr>
                    <a:cxnSpLocks/>
                    <a:stCxn id="157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5FF5376D-D8A9-4335-BAA5-7197EAEA6B8C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51" name="Rectangle 33">
                    <a:extLst>
                      <a:ext uri="{FF2B5EF4-FFF2-40B4-BE49-F238E27FC236}">
                        <a16:creationId xmlns:a16="http://schemas.microsoft.com/office/drawing/2014/main" id="{21E8CA53-22D3-4874-8599-FE504C5D6213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52" name="Rectangle 45">
                    <a:extLst>
                      <a:ext uri="{FF2B5EF4-FFF2-40B4-BE49-F238E27FC236}">
                        <a16:creationId xmlns:a16="http://schemas.microsoft.com/office/drawing/2014/main" id="{8E9B28DA-1737-47C3-81A9-C5CBA58A492E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153" name="Rectangle 45">
                    <a:extLst>
                      <a:ext uri="{FF2B5EF4-FFF2-40B4-BE49-F238E27FC236}">
                        <a16:creationId xmlns:a16="http://schemas.microsoft.com/office/drawing/2014/main" id="{7B34C412-F468-44AF-8D27-BDB74540426F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154" name="Straight Arrow Connector 7">
                    <a:extLst>
                      <a:ext uri="{FF2B5EF4-FFF2-40B4-BE49-F238E27FC236}">
                        <a16:creationId xmlns:a16="http://schemas.microsoft.com/office/drawing/2014/main" id="{52D66124-CEB8-42AF-998B-C77995253E7B}"/>
                      </a:ext>
                    </a:extLst>
                  </p:cNvPr>
                  <p:cNvCxnSpPr>
                    <a:cxnSpLocks/>
                    <a:stCxn id="153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562F11FC-8E67-483A-A462-ACFE76389DB3}"/>
                  </a:ext>
                </a:extLst>
              </p:cNvPr>
              <p:cNvGrpSpPr/>
              <p:nvPr/>
            </p:nvGrpSpPr>
            <p:grpSpPr>
              <a:xfrm>
                <a:off x="7655309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137" name="Rectangle 33">
                  <a:extLst>
                    <a:ext uri="{FF2B5EF4-FFF2-40B4-BE49-F238E27FC236}">
                      <a16:creationId xmlns:a16="http://schemas.microsoft.com/office/drawing/2014/main" id="{AB5092B4-7948-4DC8-8CAB-14DD476E4A68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8AAFA46-8DF3-4F7F-9207-6FF0F4838094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42B84FD6-40E3-4696-BB93-523E8B2ED3D1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43" name="Rectangle 33">
                    <a:extLst>
                      <a:ext uri="{FF2B5EF4-FFF2-40B4-BE49-F238E27FC236}">
                        <a16:creationId xmlns:a16="http://schemas.microsoft.com/office/drawing/2014/main" id="{815F79B1-F0DD-406C-BA09-BBB9D63A6BE0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44" name="Rectangle 45">
                    <a:extLst>
                      <a:ext uri="{FF2B5EF4-FFF2-40B4-BE49-F238E27FC236}">
                        <a16:creationId xmlns:a16="http://schemas.microsoft.com/office/drawing/2014/main" id="{6433C0A6-CC4D-49FB-A71D-EA53DA5C0762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145" name="Rectangle 45">
                    <a:extLst>
                      <a:ext uri="{FF2B5EF4-FFF2-40B4-BE49-F238E27FC236}">
                        <a16:creationId xmlns:a16="http://schemas.microsoft.com/office/drawing/2014/main" id="{0EDD3C80-23AB-4FC3-B25A-6A20B82C70C9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146" name="Straight Arrow Connector 7">
                    <a:extLst>
                      <a:ext uri="{FF2B5EF4-FFF2-40B4-BE49-F238E27FC236}">
                        <a16:creationId xmlns:a16="http://schemas.microsoft.com/office/drawing/2014/main" id="{1CC0A4CB-B2C5-4920-AD02-E8FE3678EFFE}"/>
                      </a:ext>
                    </a:extLst>
                  </p:cNvPr>
                  <p:cNvCxnSpPr>
                    <a:cxnSpLocks/>
                    <a:stCxn id="145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9EAA2462-0C5E-494D-AD19-064B5DC0EE30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41" name="Rectangle 33">
                    <a:extLst>
                      <a:ext uri="{FF2B5EF4-FFF2-40B4-BE49-F238E27FC236}">
                        <a16:creationId xmlns:a16="http://schemas.microsoft.com/office/drawing/2014/main" id="{532EA0A3-DDB7-4366-B93C-4C2539FD048E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42" name="Rectangle 45">
                    <a:extLst>
                      <a:ext uri="{FF2B5EF4-FFF2-40B4-BE49-F238E27FC236}">
                        <a16:creationId xmlns:a16="http://schemas.microsoft.com/office/drawing/2014/main" id="{31E7B7BC-6686-4DCD-9807-5F60369830E4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</p:grpSp>
          </p:grp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3BAD21C9-5B6C-416D-86DE-2E1527CBE628}"/>
                </a:ext>
              </a:extLst>
            </p:cNvPr>
            <p:cNvGrpSpPr/>
            <p:nvPr/>
          </p:nvGrpSpPr>
          <p:grpSpPr>
            <a:xfrm>
              <a:off x="4982197" y="2147488"/>
              <a:ext cx="5014226" cy="3171229"/>
              <a:chOff x="5181295" y="1807029"/>
              <a:chExt cx="5014226" cy="3171229"/>
            </a:xfrm>
          </p:grpSpPr>
          <p:sp>
            <p:nvSpPr>
              <p:cNvPr id="160" name="Rectangle 33">
                <a:extLst>
                  <a:ext uri="{FF2B5EF4-FFF2-40B4-BE49-F238E27FC236}">
                    <a16:creationId xmlns:a16="http://schemas.microsoft.com/office/drawing/2014/main" id="{98E69A9A-B8CF-485A-81AF-2D669A8F8BC6}"/>
                  </a:ext>
                </a:extLst>
              </p:cNvPr>
              <p:cNvSpPr/>
              <p:nvPr/>
            </p:nvSpPr>
            <p:spPr>
              <a:xfrm>
                <a:off x="5181295" y="1807029"/>
                <a:ext cx="5014226" cy="3171229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</a:t>
                </a:r>
                <a:r>
                  <a:rPr kumimoji="0" lang="en-US" sz="1200" b="0" i="0" u="none" strike="noStrike" kern="1200" cap="none" spc="0" normalizeH="0" baseline="0" noProof="0" dirty="0" err="1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worker_pool</a:t>
                </a:r>
                <a:endPara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0897F32-5E8B-4EBD-A362-1BDC3122C0B4}"/>
                  </a:ext>
                </a:extLst>
              </p:cNvPr>
              <p:cNvSpPr txBox="1"/>
              <p:nvPr/>
            </p:nvSpPr>
            <p:spPr>
              <a:xfrm>
                <a:off x="9839332" y="3221337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…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47F0CF39-DF13-4731-B25E-1B15D8179392}"/>
                  </a:ext>
                </a:extLst>
              </p:cNvPr>
              <p:cNvGrpSpPr/>
              <p:nvPr/>
            </p:nvGrpSpPr>
            <p:grpSpPr>
              <a:xfrm>
                <a:off x="5348687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174" name="Rectangle 33">
                  <a:extLst>
                    <a:ext uri="{FF2B5EF4-FFF2-40B4-BE49-F238E27FC236}">
                      <a16:creationId xmlns:a16="http://schemas.microsoft.com/office/drawing/2014/main" id="{E19DBD0C-050F-4EC6-A0C1-39488CEFFB41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2999469B-5154-4AAD-A7DE-0AFDD4CC94E1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id="{29E44B60-772D-427A-A136-FF9DBACF4A20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82" name="Rectangle 33">
                    <a:extLst>
                      <a:ext uri="{FF2B5EF4-FFF2-40B4-BE49-F238E27FC236}">
                        <a16:creationId xmlns:a16="http://schemas.microsoft.com/office/drawing/2014/main" id="{BABFE17E-8EF3-4C98-B3A4-0B3DC18742D6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83" name="Rectangle 45">
                    <a:extLst>
                      <a:ext uri="{FF2B5EF4-FFF2-40B4-BE49-F238E27FC236}">
                        <a16:creationId xmlns:a16="http://schemas.microsoft.com/office/drawing/2014/main" id="{1E34545D-A6DB-4C80-B495-DDC18A853102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184" name="Rectangle 45">
                    <a:extLst>
                      <a:ext uri="{FF2B5EF4-FFF2-40B4-BE49-F238E27FC236}">
                        <a16:creationId xmlns:a16="http://schemas.microsoft.com/office/drawing/2014/main" id="{CBEA29CB-4D88-4197-A0BA-3EE1ED60C38A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185" name="Straight Arrow Connector 7">
                    <a:extLst>
                      <a:ext uri="{FF2B5EF4-FFF2-40B4-BE49-F238E27FC236}">
                        <a16:creationId xmlns:a16="http://schemas.microsoft.com/office/drawing/2014/main" id="{2E4EB864-FC88-4866-B161-25181D7C969A}"/>
                      </a:ext>
                    </a:extLst>
                  </p:cNvPr>
                  <p:cNvCxnSpPr>
                    <a:cxnSpLocks/>
                    <a:stCxn id="184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60FBB195-4542-4D35-948C-D7258F488FC9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78" name="Rectangle 33">
                    <a:extLst>
                      <a:ext uri="{FF2B5EF4-FFF2-40B4-BE49-F238E27FC236}">
                        <a16:creationId xmlns:a16="http://schemas.microsoft.com/office/drawing/2014/main" id="{7482A451-8CAE-4467-ADC1-8B1852ADE25E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79" name="Rectangle 45">
                    <a:extLst>
                      <a:ext uri="{FF2B5EF4-FFF2-40B4-BE49-F238E27FC236}">
                        <a16:creationId xmlns:a16="http://schemas.microsoft.com/office/drawing/2014/main" id="{EFF7F6E9-BE95-4DF6-B440-ED0694091700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180" name="Rectangle 45">
                    <a:extLst>
                      <a:ext uri="{FF2B5EF4-FFF2-40B4-BE49-F238E27FC236}">
                        <a16:creationId xmlns:a16="http://schemas.microsoft.com/office/drawing/2014/main" id="{D66B1920-A482-46F6-9AB4-43A888C10694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181" name="Straight Arrow Connector 7">
                    <a:extLst>
                      <a:ext uri="{FF2B5EF4-FFF2-40B4-BE49-F238E27FC236}">
                        <a16:creationId xmlns:a16="http://schemas.microsoft.com/office/drawing/2014/main" id="{48ACD193-FD53-43B0-8444-19C6EA0F096F}"/>
                      </a:ext>
                    </a:extLst>
                  </p:cNvPr>
                  <p:cNvCxnSpPr>
                    <a:cxnSpLocks/>
                    <a:stCxn id="180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CE47FCE6-41C1-4B52-ADF0-1B85CA06B393}"/>
                  </a:ext>
                </a:extLst>
              </p:cNvPr>
              <p:cNvGrpSpPr/>
              <p:nvPr/>
            </p:nvGrpSpPr>
            <p:grpSpPr>
              <a:xfrm>
                <a:off x="7655309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164" name="Rectangle 33">
                  <a:extLst>
                    <a:ext uri="{FF2B5EF4-FFF2-40B4-BE49-F238E27FC236}">
                      <a16:creationId xmlns:a16="http://schemas.microsoft.com/office/drawing/2014/main" id="{021359C5-B72F-4D70-A516-221A2633D0B7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99D855F-9F99-4F10-810F-70D3230DE3B6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F5FFF6DB-BB88-446F-B530-1B702DB7EDBF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70" name="Rectangle 33">
                    <a:extLst>
                      <a:ext uri="{FF2B5EF4-FFF2-40B4-BE49-F238E27FC236}">
                        <a16:creationId xmlns:a16="http://schemas.microsoft.com/office/drawing/2014/main" id="{4202A1D2-60F1-4C78-A419-D7122BBBDAB0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71" name="Rectangle 45">
                    <a:extLst>
                      <a:ext uri="{FF2B5EF4-FFF2-40B4-BE49-F238E27FC236}">
                        <a16:creationId xmlns:a16="http://schemas.microsoft.com/office/drawing/2014/main" id="{DC612174-F1BA-4732-A69C-85FA41550320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172" name="Rectangle 45">
                    <a:extLst>
                      <a:ext uri="{FF2B5EF4-FFF2-40B4-BE49-F238E27FC236}">
                        <a16:creationId xmlns:a16="http://schemas.microsoft.com/office/drawing/2014/main" id="{9EC7C88D-4BD0-4CB2-B574-540E9EA30ABD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173" name="Straight Arrow Connector 7">
                    <a:extLst>
                      <a:ext uri="{FF2B5EF4-FFF2-40B4-BE49-F238E27FC236}">
                        <a16:creationId xmlns:a16="http://schemas.microsoft.com/office/drawing/2014/main" id="{DC947F10-2AFF-4BF8-AAB8-30D9B5F96899}"/>
                      </a:ext>
                    </a:extLst>
                  </p:cNvPr>
                  <p:cNvCxnSpPr>
                    <a:cxnSpLocks/>
                    <a:stCxn id="172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그룹 166">
                  <a:extLst>
                    <a:ext uri="{FF2B5EF4-FFF2-40B4-BE49-F238E27FC236}">
                      <a16:creationId xmlns:a16="http://schemas.microsoft.com/office/drawing/2014/main" id="{F4A3E43A-2F6A-46A8-B6B3-5192C1DF5C02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68" name="Rectangle 33">
                    <a:extLst>
                      <a:ext uri="{FF2B5EF4-FFF2-40B4-BE49-F238E27FC236}">
                        <a16:creationId xmlns:a16="http://schemas.microsoft.com/office/drawing/2014/main" id="{CF85FF2F-844F-4000-B01B-025DEDA75047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69" name="Rectangle 45">
                    <a:extLst>
                      <a:ext uri="{FF2B5EF4-FFF2-40B4-BE49-F238E27FC236}">
                        <a16:creationId xmlns:a16="http://schemas.microsoft.com/office/drawing/2014/main" id="{3F06CDC6-80AF-4AEE-893A-93085B4B3750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</p:grpSp>
          </p:grp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8DB5641B-A3F1-4EC3-98B8-A7A1FE93A745}"/>
                </a:ext>
              </a:extLst>
            </p:cNvPr>
            <p:cNvGrpSpPr/>
            <p:nvPr/>
          </p:nvGrpSpPr>
          <p:grpSpPr>
            <a:xfrm>
              <a:off x="5128861" y="2416419"/>
              <a:ext cx="5014226" cy="3171229"/>
              <a:chOff x="5181295" y="1807029"/>
              <a:chExt cx="5014226" cy="3171229"/>
            </a:xfrm>
          </p:grpSpPr>
          <p:sp>
            <p:nvSpPr>
              <p:cNvPr id="187" name="Rectangle 33">
                <a:extLst>
                  <a:ext uri="{FF2B5EF4-FFF2-40B4-BE49-F238E27FC236}">
                    <a16:creationId xmlns:a16="http://schemas.microsoft.com/office/drawing/2014/main" id="{EFB6EB58-4604-4C48-913D-B7EF860BB9EA}"/>
                  </a:ext>
                </a:extLst>
              </p:cNvPr>
              <p:cNvSpPr/>
              <p:nvPr/>
            </p:nvSpPr>
            <p:spPr>
              <a:xfrm>
                <a:off x="5181295" y="1807029"/>
                <a:ext cx="5014226" cy="3171229"/>
              </a:xfrm>
              <a:prstGeom prst="rect">
                <a:avLst/>
              </a:prstGeom>
              <a:solidFill>
                <a:srgbClr val="161E2D"/>
              </a:solidFill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</a:t>
                </a:r>
                <a:r>
                  <a:rPr kumimoji="0" lang="en-US" sz="1200" b="0" i="0" u="none" strike="noStrike" kern="1200" cap="none" spc="0" normalizeH="0" baseline="0" noProof="0" dirty="0" err="1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worker_pool</a:t>
                </a:r>
                <a:endPara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45762FC-A8A2-4ED0-91A4-E107C0F5254C}"/>
                  </a:ext>
                </a:extLst>
              </p:cNvPr>
              <p:cNvSpPr txBox="1"/>
              <p:nvPr/>
            </p:nvSpPr>
            <p:spPr>
              <a:xfrm>
                <a:off x="9839332" y="3221337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…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EF46456-38BA-449A-9274-6C0B07C74D7D}"/>
                  </a:ext>
                </a:extLst>
              </p:cNvPr>
              <p:cNvGrpSpPr/>
              <p:nvPr/>
            </p:nvGrpSpPr>
            <p:grpSpPr>
              <a:xfrm>
                <a:off x="5348687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201" name="Rectangle 33">
                  <a:extLst>
                    <a:ext uri="{FF2B5EF4-FFF2-40B4-BE49-F238E27FC236}">
                      <a16:creationId xmlns:a16="http://schemas.microsoft.com/office/drawing/2014/main" id="{3B5591BD-EA7E-4E5D-BCF8-13D8F14A9C4D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722211F9-81DB-4358-9A25-3A217BAC735B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46C8692E-69B4-463E-8E95-51287E3A5C41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209" name="Rectangle 33">
                    <a:extLst>
                      <a:ext uri="{FF2B5EF4-FFF2-40B4-BE49-F238E27FC236}">
                        <a16:creationId xmlns:a16="http://schemas.microsoft.com/office/drawing/2014/main" id="{A08F2F64-1A14-4DB3-86B2-423EA3FC8A46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210" name="Rectangle 45">
                    <a:extLst>
                      <a:ext uri="{FF2B5EF4-FFF2-40B4-BE49-F238E27FC236}">
                        <a16:creationId xmlns:a16="http://schemas.microsoft.com/office/drawing/2014/main" id="{E311EA39-ABD7-48F6-BCD7-2E0685121EB0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211" name="Rectangle 45">
                    <a:extLst>
                      <a:ext uri="{FF2B5EF4-FFF2-40B4-BE49-F238E27FC236}">
                        <a16:creationId xmlns:a16="http://schemas.microsoft.com/office/drawing/2014/main" id="{15016AA7-A10F-4E3D-B4AF-AAFE5B24A12D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212" name="Straight Arrow Connector 7">
                    <a:extLst>
                      <a:ext uri="{FF2B5EF4-FFF2-40B4-BE49-F238E27FC236}">
                        <a16:creationId xmlns:a16="http://schemas.microsoft.com/office/drawing/2014/main" id="{E59EE9D3-AAD7-4135-8B56-5E904136700C}"/>
                      </a:ext>
                    </a:extLst>
                  </p:cNvPr>
                  <p:cNvCxnSpPr>
                    <a:cxnSpLocks/>
                    <a:stCxn id="211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그룹 203">
                  <a:extLst>
                    <a:ext uri="{FF2B5EF4-FFF2-40B4-BE49-F238E27FC236}">
                      <a16:creationId xmlns:a16="http://schemas.microsoft.com/office/drawing/2014/main" id="{CABCF6D3-16C0-478D-A824-762AD5F98DA9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205" name="Rectangle 33">
                    <a:extLst>
                      <a:ext uri="{FF2B5EF4-FFF2-40B4-BE49-F238E27FC236}">
                        <a16:creationId xmlns:a16="http://schemas.microsoft.com/office/drawing/2014/main" id="{8AAB1515-49CB-4C90-A47A-7D8475944BE0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206" name="Rectangle 45">
                    <a:extLst>
                      <a:ext uri="{FF2B5EF4-FFF2-40B4-BE49-F238E27FC236}">
                        <a16:creationId xmlns:a16="http://schemas.microsoft.com/office/drawing/2014/main" id="{C3252C8B-625C-4AE2-9F1A-4DF5387DA72F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C21AE23D-1B94-4884-AA47-8701CEE3772B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208" name="Straight Arrow Connector 7">
                    <a:extLst>
                      <a:ext uri="{FF2B5EF4-FFF2-40B4-BE49-F238E27FC236}">
                        <a16:creationId xmlns:a16="http://schemas.microsoft.com/office/drawing/2014/main" id="{83976CFA-879A-4DEF-83ED-A198DDF14EC3}"/>
                      </a:ext>
                    </a:extLst>
                  </p:cNvPr>
                  <p:cNvCxnSpPr>
                    <a:cxnSpLocks/>
                    <a:stCxn id="207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BA166FAB-4262-4C54-9D97-4C1781CDD0A6}"/>
                  </a:ext>
                </a:extLst>
              </p:cNvPr>
              <p:cNvGrpSpPr/>
              <p:nvPr/>
            </p:nvGrpSpPr>
            <p:grpSpPr>
              <a:xfrm>
                <a:off x="7655309" y="2231510"/>
                <a:ext cx="2139229" cy="2558160"/>
                <a:chOff x="4532159" y="2063002"/>
                <a:chExt cx="2139229" cy="2558160"/>
              </a:xfrm>
            </p:grpSpPr>
            <p:sp>
              <p:nvSpPr>
                <p:cNvPr id="191" name="Rectangle 33">
                  <a:extLst>
                    <a:ext uri="{FF2B5EF4-FFF2-40B4-BE49-F238E27FC236}">
                      <a16:creationId xmlns:a16="http://schemas.microsoft.com/office/drawing/2014/main" id="{BAEA0C87-907C-4FE0-B6F9-8AB93B9205A8}"/>
                    </a:ext>
                  </a:extLst>
                </p:cNvPr>
                <p:cNvSpPr/>
                <p:nvPr/>
              </p:nvSpPr>
              <p:spPr>
                <a:xfrm>
                  <a:off x="4532159" y="2063002"/>
                  <a:ext cx="2139229" cy="255816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core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840F1A5-728F-4F58-BCBF-DE8F52DAF297}"/>
                    </a:ext>
                  </a:extLst>
                </p:cNvPr>
                <p:cNvSpPr txBox="1"/>
                <p:nvPr/>
              </p:nvSpPr>
              <p:spPr>
                <a:xfrm>
                  <a:off x="5450758" y="4319983"/>
                  <a:ext cx="461665" cy="263855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93" name="그룹 192">
                  <a:extLst>
                    <a:ext uri="{FF2B5EF4-FFF2-40B4-BE49-F238E27FC236}">
                      <a16:creationId xmlns:a16="http://schemas.microsoft.com/office/drawing/2014/main" id="{6659D7A2-14A4-4292-AAEA-1499625CA4DD}"/>
                    </a:ext>
                  </a:extLst>
                </p:cNvPr>
                <p:cNvGrpSpPr/>
                <p:nvPr/>
              </p:nvGrpSpPr>
              <p:grpSpPr>
                <a:xfrm>
                  <a:off x="4654623" y="2417649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97" name="Rectangle 33">
                    <a:extLst>
                      <a:ext uri="{FF2B5EF4-FFF2-40B4-BE49-F238E27FC236}">
                        <a16:creationId xmlns:a16="http://schemas.microsoft.com/office/drawing/2014/main" id="{9B328A8B-01AA-4013-AF4A-21EF5AFB296D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19EF0C02-BD23-46B4-ABE6-2E9BC47EC02C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  <p:sp>
                <p:nvSpPr>
                  <p:cNvPr id="199" name="Rectangle 45">
                    <a:extLst>
                      <a:ext uri="{FF2B5EF4-FFF2-40B4-BE49-F238E27FC236}">
                        <a16:creationId xmlns:a16="http://schemas.microsoft.com/office/drawing/2014/main" id="{99DAD5E9-86A0-4CD2-B583-B23C35D98248}"/>
                      </a:ext>
                    </a:extLst>
                  </p:cNvPr>
                  <p:cNvSpPr/>
                  <p:nvPr/>
                </p:nvSpPr>
                <p:spPr>
                  <a:xfrm>
                    <a:off x="5809302" y="2793380"/>
                    <a:ext cx="512512" cy="361516"/>
                  </a:xfrm>
                  <a:prstGeom prst="rect">
                    <a:avLst/>
                  </a:prstGeom>
                  <a:noFill/>
                  <a:ln w="12700">
                    <a:solidFill>
                      <a:srgbClr val="0792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04A0C7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Task</a:t>
                    </a:r>
                  </a:p>
                </p:txBody>
              </p:sp>
              <p:cxnSp>
                <p:nvCxnSpPr>
                  <p:cNvPr id="200" name="Straight Arrow Connector 7">
                    <a:extLst>
                      <a:ext uri="{FF2B5EF4-FFF2-40B4-BE49-F238E27FC236}">
                        <a16:creationId xmlns:a16="http://schemas.microsoft.com/office/drawing/2014/main" id="{EFCBA6E1-A834-44DC-A7A1-FE1A481DF770}"/>
                      </a:ext>
                    </a:extLst>
                  </p:cNvPr>
                  <p:cNvCxnSpPr>
                    <a:cxnSpLocks/>
                    <a:stCxn id="199" idx="1"/>
                  </p:cNvCxnSpPr>
                  <p:nvPr/>
                </p:nvCxnSpPr>
                <p:spPr>
                  <a:xfrm flipH="1">
                    <a:off x="5485244" y="2974138"/>
                    <a:ext cx="324058" cy="0"/>
                  </a:xfrm>
                  <a:prstGeom prst="straightConnector1">
                    <a:avLst/>
                  </a:prstGeom>
                  <a:ln w="12700">
                    <a:solidFill>
                      <a:srgbClr val="8FA7C4"/>
                    </a:solidFill>
                    <a:headEnd type="arrow" w="med" len="sm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그룹 193">
                  <a:extLst>
                    <a:ext uri="{FF2B5EF4-FFF2-40B4-BE49-F238E27FC236}">
                      <a16:creationId xmlns:a16="http://schemas.microsoft.com/office/drawing/2014/main" id="{0CF37666-1C95-4B53-9EAB-A810D4F0D276}"/>
                    </a:ext>
                  </a:extLst>
                </p:cNvPr>
                <p:cNvGrpSpPr/>
                <p:nvPr/>
              </p:nvGrpSpPr>
              <p:grpSpPr>
                <a:xfrm>
                  <a:off x="4654622" y="3424701"/>
                  <a:ext cx="1857869" cy="830802"/>
                  <a:chOff x="4654623" y="2417649"/>
                  <a:chExt cx="1857869" cy="830802"/>
                </a:xfrm>
              </p:grpSpPr>
              <p:sp>
                <p:nvSpPr>
                  <p:cNvPr id="195" name="Rectangle 33">
                    <a:extLst>
                      <a:ext uri="{FF2B5EF4-FFF2-40B4-BE49-F238E27FC236}">
                        <a16:creationId xmlns:a16="http://schemas.microsoft.com/office/drawing/2014/main" id="{D77715A0-88AB-4FE0-9B25-19A50B227505}"/>
                      </a:ext>
                    </a:extLst>
                  </p:cNvPr>
                  <p:cNvSpPr/>
                  <p:nvPr/>
                </p:nvSpPr>
                <p:spPr>
                  <a:xfrm>
                    <a:off x="4654623" y="2417649"/>
                    <a:ext cx="1857869" cy="830802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worker</a:t>
                    </a:r>
                  </a:p>
                </p:txBody>
              </p:sp>
              <p:sp>
                <p:nvSpPr>
                  <p:cNvPr id="196" name="Rectangle 45">
                    <a:extLst>
                      <a:ext uri="{FF2B5EF4-FFF2-40B4-BE49-F238E27FC236}">
                        <a16:creationId xmlns:a16="http://schemas.microsoft.com/office/drawing/2014/main" id="{3EF9768E-426D-4D03-AD47-5B278A2823EE}"/>
                      </a:ext>
                    </a:extLst>
                  </p:cNvPr>
                  <p:cNvSpPr/>
                  <p:nvPr/>
                </p:nvSpPr>
                <p:spPr>
                  <a:xfrm>
                    <a:off x="4841832" y="2793380"/>
                    <a:ext cx="775792" cy="342430"/>
                  </a:xfrm>
                  <a:prstGeom prst="rect">
                    <a:avLst/>
                  </a:prstGeom>
                  <a:noFill/>
                  <a:ln w="12700">
                    <a:solidFill>
                      <a:srgbClr val="FF990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FF9902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Thread</a:t>
                    </a:r>
                  </a:p>
                </p:txBody>
              </p:sp>
            </p:grpSp>
          </p:grpSp>
        </p:grpSp>
        <p:sp>
          <p:nvSpPr>
            <p:cNvPr id="214" name="Rectangle 57">
              <a:extLst>
                <a:ext uri="{FF2B5EF4-FFF2-40B4-BE49-F238E27FC236}">
                  <a16:creationId xmlns:a16="http://schemas.microsoft.com/office/drawing/2014/main" id="{98463446-8464-4381-B9F6-1EA9B69CA728}"/>
                </a:ext>
              </a:extLst>
            </p:cNvPr>
            <p:cNvSpPr/>
            <p:nvPr/>
          </p:nvSpPr>
          <p:spPr>
            <a:xfrm>
              <a:off x="4453460" y="1319320"/>
              <a:ext cx="5966470" cy="4484321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vector &lt;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worker_pool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*&gt;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600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5221832-A9E7-4350-BBF0-7D4F8A0A288B}"/>
              </a:ext>
            </a:extLst>
          </p:cNvPr>
          <p:cNvSpPr txBox="1"/>
          <p:nvPr/>
        </p:nvSpPr>
        <p:spPr>
          <a:xfrm>
            <a:off x="505686" y="4352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A5A5A5">
                    <a:lumMod val="20000"/>
                    <a:lumOff val="8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Manager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0000"/>
                  <a:lumOff val="8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EF29A6-EB9B-4E93-B9AD-CECA21A22D14}"/>
              </a:ext>
            </a:extLst>
          </p:cNvPr>
          <p:cNvGrpSpPr/>
          <p:nvPr/>
        </p:nvGrpSpPr>
        <p:grpSpPr>
          <a:xfrm>
            <a:off x="884403" y="1145288"/>
            <a:ext cx="4325710" cy="3305365"/>
            <a:chOff x="884403" y="1275920"/>
            <a:chExt cx="4325710" cy="3305365"/>
          </a:xfrm>
        </p:grpSpPr>
        <p:sp>
          <p:nvSpPr>
            <p:cNvPr id="45" name="Rectangle 48">
              <a:extLst>
                <a:ext uri="{FF2B5EF4-FFF2-40B4-BE49-F238E27FC236}">
                  <a16:creationId xmlns:a16="http://schemas.microsoft.com/office/drawing/2014/main" id="{41551C5D-0779-43A8-8C1C-0DB3937B4E6E}"/>
                </a:ext>
              </a:extLst>
            </p:cNvPr>
            <p:cNvSpPr/>
            <p:nvPr/>
          </p:nvSpPr>
          <p:spPr>
            <a:xfrm>
              <a:off x="884403" y="1275920"/>
              <a:ext cx="4325710" cy="3305365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namespace </a:t>
              </a:r>
              <a:r>
                <a:rPr kumimoji="0" lang="en-US" altLang="ko-K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cubthread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Rectangle 57">
              <a:extLst>
                <a:ext uri="{FF2B5EF4-FFF2-40B4-BE49-F238E27FC236}">
                  <a16:creationId xmlns:a16="http://schemas.microsoft.com/office/drawing/2014/main" id="{DEAA391A-6A5D-4E0C-8128-A11B4872B809}"/>
                </a:ext>
              </a:extLst>
            </p:cNvPr>
            <p:cNvSpPr/>
            <p:nvPr/>
          </p:nvSpPr>
          <p:spPr>
            <a:xfrm>
              <a:off x="4156598" y="1859849"/>
              <a:ext cx="754935" cy="357835"/>
            </a:xfrm>
            <a:prstGeom prst="rect">
              <a:avLst/>
            </a:prstGeom>
            <a:noFill/>
            <a:ln w="12700">
              <a:solidFill>
                <a:srgbClr val="FF4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4F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initialize</a:t>
              </a:r>
            </a:p>
          </p:txBody>
        </p:sp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67073F78-2DD4-4982-9556-5F341C893158}"/>
                </a:ext>
              </a:extLst>
            </p:cNvPr>
            <p:cNvSpPr/>
            <p:nvPr/>
          </p:nvSpPr>
          <p:spPr>
            <a:xfrm>
              <a:off x="1236117" y="2969695"/>
              <a:ext cx="2182518" cy="132807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manager</a:t>
              </a:r>
            </a:p>
          </p:txBody>
        </p:sp>
        <p:sp>
          <p:nvSpPr>
            <p:cNvPr id="19" name="Rectangle 57">
              <a:extLst>
                <a:ext uri="{FF2B5EF4-FFF2-40B4-BE49-F238E27FC236}">
                  <a16:creationId xmlns:a16="http://schemas.microsoft.com/office/drawing/2014/main" id="{957433A7-8788-47AF-A1CB-B25A5546B4EE}"/>
                </a:ext>
              </a:extLst>
            </p:cNvPr>
            <p:cNvSpPr/>
            <p:nvPr/>
          </p:nvSpPr>
          <p:spPr>
            <a:xfrm>
              <a:off x="1236117" y="1861327"/>
              <a:ext cx="1929260" cy="357835"/>
            </a:xfrm>
            <a:prstGeom prst="rect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static manager *Manager</a:t>
              </a:r>
            </a:p>
          </p:txBody>
        </p:sp>
        <p:cxnSp>
          <p:nvCxnSpPr>
            <p:cNvPr id="20" name="Straight Arrow Connector 7">
              <a:extLst>
                <a:ext uri="{FF2B5EF4-FFF2-40B4-BE49-F238E27FC236}">
                  <a16:creationId xmlns:a16="http://schemas.microsoft.com/office/drawing/2014/main" id="{4AC8B1C7-77A6-43DF-BDB3-0D9C1A7C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2136" y="2038766"/>
              <a:ext cx="824488" cy="136053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">
              <a:extLst>
                <a:ext uri="{FF2B5EF4-FFF2-40B4-BE49-F238E27FC236}">
                  <a16:creationId xmlns:a16="http://schemas.microsoft.com/office/drawing/2014/main" id="{1AACD0DA-2A0E-4C15-B91F-FEC61AF99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6870" y="2321795"/>
              <a:ext cx="436237" cy="499304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76DC4CE-E32D-41E2-BAB0-9AF5672F5C96}"/>
              </a:ext>
            </a:extLst>
          </p:cNvPr>
          <p:cNvCxnSpPr>
            <a:cxnSpLocks/>
          </p:cNvCxnSpPr>
          <p:nvPr/>
        </p:nvCxnSpPr>
        <p:spPr>
          <a:xfrm>
            <a:off x="5878286" y="804591"/>
            <a:ext cx="0" cy="53843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3">
            <a:extLst>
              <a:ext uri="{FF2B5EF4-FFF2-40B4-BE49-F238E27FC236}">
                <a16:creationId xmlns:a16="http://schemas.microsoft.com/office/drawing/2014/main" id="{F9D7DFB5-9DCF-422A-A5FC-D228A7416F96}"/>
              </a:ext>
            </a:extLst>
          </p:cNvPr>
          <p:cNvSpPr/>
          <p:nvPr/>
        </p:nvSpPr>
        <p:spPr>
          <a:xfrm>
            <a:off x="7677406" y="1252242"/>
            <a:ext cx="2529677" cy="2484270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manager</a:t>
            </a:r>
          </a:p>
        </p:txBody>
      </p:sp>
      <p:sp>
        <p:nvSpPr>
          <p:cNvPr id="13" name="Rectangle 57">
            <a:extLst>
              <a:ext uri="{FF2B5EF4-FFF2-40B4-BE49-F238E27FC236}">
                <a16:creationId xmlns:a16="http://schemas.microsoft.com/office/drawing/2014/main" id="{D8A1A526-20F8-4BD2-9800-7E46A6108581}"/>
              </a:ext>
            </a:extLst>
          </p:cNvPr>
          <p:cNvSpPr/>
          <p:nvPr/>
        </p:nvSpPr>
        <p:spPr>
          <a:xfrm>
            <a:off x="7889062" y="1728127"/>
            <a:ext cx="1526265" cy="357835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create_worker_pool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tangle 57">
            <a:extLst>
              <a:ext uri="{FF2B5EF4-FFF2-40B4-BE49-F238E27FC236}">
                <a16:creationId xmlns:a16="http://schemas.microsoft.com/office/drawing/2014/main" id="{EE6049F3-730E-470E-8F1B-1C47711BC036}"/>
              </a:ext>
            </a:extLst>
          </p:cNvPr>
          <p:cNvSpPr/>
          <p:nvPr/>
        </p:nvSpPr>
        <p:spPr>
          <a:xfrm>
            <a:off x="7889062" y="2250061"/>
            <a:ext cx="1255680" cy="357835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create_daemon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57">
            <a:extLst>
              <a:ext uri="{FF2B5EF4-FFF2-40B4-BE49-F238E27FC236}">
                <a16:creationId xmlns:a16="http://schemas.microsoft.com/office/drawing/2014/main" id="{BC4F5991-BC5A-4BA8-AA57-AFD05FA56EE1}"/>
              </a:ext>
            </a:extLst>
          </p:cNvPr>
          <p:cNvSpPr/>
          <p:nvPr/>
        </p:nvSpPr>
        <p:spPr>
          <a:xfrm>
            <a:off x="7889062" y="3097792"/>
            <a:ext cx="2077893" cy="357835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create_and_track_resource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A368CC45-BD02-4BA5-A1A6-4684842576C5}"/>
              </a:ext>
            </a:extLst>
          </p:cNvPr>
          <p:cNvCxnSpPr>
            <a:cxnSpLocks/>
          </p:cNvCxnSpPr>
          <p:nvPr/>
        </p:nvCxnSpPr>
        <p:spPr>
          <a:xfrm flipV="1">
            <a:off x="9195036" y="2163068"/>
            <a:ext cx="107585" cy="80532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>
            <a:extLst>
              <a:ext uri="{FF2B5EF4-FFF2-40B4-BE49-F238E27FC236}">
                <a16:creationId xmlns:a16="http://schemas.microsoft.com/office/drawing/2014/main" id="{8C4F6319-2E5F-43FD-BA57-23A81E96062E}"/>
              </a:ext>
            </a:extLst>
          </p:cNvPr>
          <p:cNvCxnSpPr>
            <a:cxnSpLocks/>
          </p:cNvCxnSpPr>
          <p:nvPr/>
        </p:nvCxnSpPr>
        <p:spPr>
          <a:xfrm flipH="1" flipV="1">
            <a:off x="8928008" y="2650307"/>
            <a:ext cx="107408" cy="31808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">
            <a:extLst>
              <a:ext uri="{FF2B5EF4-FFF2-40B4-BE49-F238E27FC236}">
                <a16:creationId xmlns:a16="http://schemas.microsoft.com/office/drawing/2014/main" id="{47668E72-0C62-4ED3-9644-06A0B45B83B4}"/>
              </a:ext>
            </a:extLst>
          </p:cNvPr>
          <p:cNvSpPr txBox="1">
            <a:spLocks/>
          </p:cNvSpPr>
          <p:nvPr/>
        </p:nvSpPr>
        <p:spPr>
          <a:xfrm>
            <a:off x="6427509" y="4581285"/>
            <a:ext cx="5215814" cy="135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위의 두 함수가 호출되면 최종적으로  </a:t>
            </a: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create_and_track_resource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호출하여 자원이 추가됩니다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추가될 수 있는 자원은 현재로서는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daemon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worker pool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이 있습니다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5BFB5FA2-03AE-4509-B076-0C2A5CCDEAF2}"/>
              </a:ext>
            </a:extLst>
          </p:cNvPr>
          <p:cNvSpPr txBox="1">
            <a:spLocks/>
          </p:cNvSpPr>
          <p:nvPr/>
        </p:nvSpPr>
        <p:spPr>
          <a:xfrm>
            <a:off x="602312" y="4791349"/>
            <a:ext cx="4941887" cy="1506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cubthread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초기화 시점이 되는 </a:t>
            </a: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cubthread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::initialize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호출될 때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Manage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할당됩니다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400" dirty="0">
              <a:solidFill>
                <a:prstClr val="white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400" dirty="0" err="1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cubthread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에만 존재하며 각각 존재합니다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58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E3E64A1-5483-4E7D-B2EA-AE8C7411FA17}"/>
              </a:ext>
            </a:extLst>
          </p:cNvPr>
          <p:cNvGrpSpPr/>
          <p:nvPr/>
        </p:nvGrpSpPr>
        <p:grpSpPr>
          <a:xfrm>
            <a:off x="1350220" y="830485"/>
            <a:ext cx="6605888" cy="5197030"/>
            <a:chOff x="4348065" y="612864"/>
            <a:chExt cx="6605888" cy="5197030"/>
          </a:xfrm>
        </p:grpSpPr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2F755B77-F064-4622-8D43-F1A673ABB1D2}"/>
                </a:ext>
              </a:extLst>
            </p:cNvPr>
            <p:cNvSpPr/>
            <p:nvPr/>
          </p:nvSpPr>
          <p:spPr>
            <a:xfrm>
              <a:off x="4348065" y="612864"/>
              <a:ext cx="6605888" cy="5197030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manager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09F6D4F-C9C1-4588-9B32-F0FB046E0EA0}"/>
                </a:ext>
              </a:extLst>
            </p:cNvPr>
            <p:cNvGrpSpPr/>
            <p:nvPr/>
          </p:nvGrpSpPr>
          <p:grpSpPr>
            <a:xfrm>
              <a:off x="4613528" y="1030071"/>
              <a:ext cx="5966470" cy="4484321"/>
              <a:chOff x="4453460" y="1319320"/>
              <a:chExt cx="5966470" cy="448432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9BD4337-297D-4E13-BE47-0A05BB3726B2}"/>
                  </a:ext>
                </a:extLst>
              </p:cNvPr>
              <p:cNvGrpSpPr/>
              <p:nvPr/>
            </p:nvGrpSpPr>
            <p:grpSpPr>
              <a:xfrm>
                <a:off x="4680121" y="1690632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154" name="Rectangle 33">
                  <a:extLst>
                    <a:ext uri="{FF2B5EF4-FFF2-40B4-BE49-F238E27FC236}">
                      <a16:creationId xmlns:a16="http://schemas.microsoft.com/office/drawing/2014/main" id="{994A63AB-978F-470B-818F-B630C68FB325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CA6C7A4-90E6-4DF5-B4C2-A9CB1EA22562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0F156D6B-728A-4461-AFEB-20D09BB11D21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68" name="Rectangle 33">
                    <a:extLst>
                      <a:ext uri="{FF2B5EF4-FFF2-40B4-BE49-F238E27FC236}">
                        <a16:creationId xmlns:a16="http://schemas.microsoft.com/office/drawing/2014/main" id="{18369266-4AC6-40F0-B20D-034128C46E8D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BE4133EE-83C3-402E-B22F-229C038AA14E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70" name="그룹 169">
                    <a:extLst>
                      <a:ext uri="{FF2B5EF4-FFF2-40B4-BE49-F238E27FC236}">
                        <a16:creationId xmlns:a16="http://schemas.microsoft.com/office/drawing/2014/main" id="{7B5C4A5F-5035-4171-895F-B773AB03FB40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76" name="Rectangle 33">
                      <a:extLst>
                        <a:ext uri="{FF2B5EF4-FFF2-40B4-BE49-F238E27FC236}">
                          <a16:creationId xmlns:a16="http://schemas.microsoft.com/office/drawing/2014/main" id="{AB1C5728-6191-43D5-B9BB-CA7663F8C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77" name="Rectangle 45">
                      <a:extLst>
                        <a:ext uri="{FF2B5EF4-FFF2-40B4-BE49-F238E27FC236}">
                          <a16:creationId xmlns:a16="http://schemas.microsoft.com/office/drawing/2014/main" id="{E6FD9EEB-D549-45AB-87AF-166539C59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78" name="Rectangle 45">
                      <a:extLst>
                        <a:ext uri="{FF2B5EF4-FFF2-40B4-BE49-F238E27FC236}">
                          <a16:creationId xmlns:a16="http://schemas.microsoft.com/office/drawing/2014/main" id="{7C9EC336-09BE-49A6-A68B-480087F2BF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79" name="Straight Arrow Connector 7">
                      <a:extLst>
                        <a:ext uri="{FF2B5EF4-FFF2-40B4-BE49-F238E27FC236}">
                          <a16:creationId xmlns:a16="http://schemas.microsoft.com/office/drawing/2014/main" id="{BD6D8F28-87D1-4E64-AA36-F2321E160897}"/>
                        </a:ext>
                      </a:extLst>
                    </p:cNvPr>
                    <p:cNvCxnSpPr>
                      <a:cxnSpLocks/>
                      <a:stCxn id="178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그룹 170">
                    <a:extLst>
                      <a:ext uri="{FF2B5EF4-FFF2-40B4-BE49-F238E27FC236}">
                        <a16:creationId xmlns:a16="http://schemas.microsoft.com/office/drawing/2014/main" id="{F026B77D-2D4D-4907-AAAC-57CD75871442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72" name="Rectangle 33">
                      <a:extLst>
                        <a:ext uri="{FF2B5EF4-FFF2-40B4-BE49-F238E27FC236}">
                          <a16:creationId xmlns:a16="http://schemas.microsoft.com/office/drawing/2014/main" id="{80C57223-3027-4F30-9C4D-5F684063C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73" name="Rectangle 45">
                      <a:extLst>
                        <a:ext uri="{FF2B5EF4-FFF2-40B4-BE49-F238E27FC236}">
                          <a16:creationId xmlns:a16="http://schemas.microsoft.com/office/drawing/2014/main" id="{A0E42709-7CC3-49E9-AB70-EF8D5EBF2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74" name="Rectangle 45">
                      <a:extLst>
                        <a:ext uri="{FF2B5EF4-FFF2-40B4-BE49-F238E27FC236}">
                          <a16:creationId xmlns:a16="http://schemas.microsoft.com/office/drawing/2014/main" id="{6857C972-6C71-479B-9353-E09D8FD1A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75" name="Straight Arrow Connector 7">
                      <a:extLst>
                        <a:ext uri="{FF2B5EF4-FFF2-40B4-BE49-F238E27FC236}">
                          <a16:creationId xmlns:a16="http://schemas.microsoft.com/office/drawing/2014/main" id="{B37B53B8-424A-444A-8348-A6B9E071D8E6}"/>
                        </a:ext>
                      </a:extLst>
                    </p:cNvPr>
                    <p:cNvCxnSpPr>
                      <a:cxnSpLocks/>
                      <a:stCxn id="174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7" name="그룹 156">
                  <a:extLst>
                    <a:ext uri="{FF2B5EF4-FFF2-40B4-BE49-F238E27FC236}">
                      <a16:creationId xmlns:a16="http://schemas.microsoft.com/office/drawing/2014/main" id="{4DBE73BD-B610-4086-AFC8-68DA1429EF99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58" name="Rectangle 33">
                    <a:extLst>
                      <a:ext uri="{FF2B5EF4-FFF2-40B4-BE49-F238E27FC236}">
                        <a16:creationId xmlns:a16="http://schemas.microsoft.com/office/drawing/2014/main" id="{3A464567-BC11-443B-A678-CC04E67725F4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88697AA-CB69-430D-8A41-0C7E79B47010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6A9757FF-14B0-42E1-AC6D-782CC577F76C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64" name="Rectangle 33">
                      <a:extLst>
                        <a:ext uri="{FF2B5EF4-FFF2-40B4-BE49-F238E27FC236}">
                          <a16:creationId xmlns:a16="http://schemas.microsoft.com/office/drawing/2014/main" id="{3720AA4E-1721-41C2-AD1B-6EAE9E6225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65" name="Rectangle 45">
                      <a:extLst>
                        <a:ext uri="{FF2B5EF4-FFF2-40B4-BE49-F238E27FC236}">
                          <a16:creationId xmlns:a16="http://schemas.microsoft.com/office/drawing/2014/main" id="{11A2CB84-2547-4A87-AB0F-A5BB9F2CB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66" name="Rectangle 45">
                      <a:extLst>
                        <a:ext uri="{FF2B5EF4-FFF2-40B4-BE49-F238E27FC236}">
                          <a16:creationId xmlns:a16="http://schemas.microsoft.com/office/drawing/2014/main" id="{462B3CBD-6BEA-4B48-B1C2-EE1031FC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67" name="Straight Arrow Connector 7">
                      <a:extLst>
                        <a:ext uri="{FF2B5EF4-FFF2-40B4-BE49-F238E27FC236}">
                          <a16:creationId xmlns:a16="http://schemas.microsoft.com/office/drawing/2014/main" id="{0791EF61-9EDE-4362-B048-C8399A228D2E}"/>
                        </a:ext>
                      </a:extLst>
                    </p:cNvPr>
                    <p:cNvCxnSpPr>
                      <a:cxnSpLocks/>
                      <a:stCxn id="166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6A54BB47-FDB4-4941-BA8B-D8D546159511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62" name="Rectangle 33">
                      <a:extLst>
                        <a:ext uri="{FF2B5EF4-FFF2-40B4-BE49-F238E27FC236}">
                          <a16:creationId xmlns:a16="http://schemas.microsoft.com/office/drawing/2014/main" id="{75722159-E707-4ED0-A668-034A80066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63" name="Rectangle 45">
                      <a:extLst>
                        <a:ext uri="{FF2B5EF4-FFF2-40B4-BE49-F238E27FC236}">
                          <a16:creationId xmlns:a16="http://schemas.microsoft.com/office/drawing/2014/main" id="{0CFC7BFC-0373-45B2-B5B4-4066E724F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AA0008F-4A5F-4BF4-B83D-78629379886F}"/>
                  </a:ext>
                </a:extLst>
              </p:cNvPr>
              <p:cNvGrpSpPr/>
              <p:nvPr/>
            </p:nvGrpSpPr>
            <p:grpSpPr>
              <a:xfrm>
                <a:off x="4830000" y="1908223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128" name="Rectangle 33">
                  <a:extLst>
                    <a:ext uri="{FF2B5EF4-FFF2-40B4-BE49-F238E27FC236}">
                      <a16:creationId xmlns:a16="http://schemas.microsoft.com/office/drawing/2014/main" id="{307B4CDD-46DA-494E-8075-A448E46AEA41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B327F5C-43E6-415E-A76D-F2B2C9038EC6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029E7F69-7526-40A1-A659-D7A2F2F31E91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42" name="Rectangle 33">
                    <a:extLst>
                      <a:ext uri="{FF2B5EF4-FFF2-40B4-BE49-F238E27FC236}">
                        <a16:creationId xmlns:a16="http://schemas.microsoft.com/office/drawing/2014/main" id="{4EAFAB6A-01B6-47BB-AFBD-BCB4FBF43AEE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FADD4F04-B865-4EF4-8797-BA32D8A2459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44" name="그룹 143">
                    <a:extLst>
                      <a:ext uri="{FF2B5EF4-FFF2-40B4-BE49-F238E27FC236}">
                        <a16:creationId xmlns:a16="http://schemas.microsoft.com/office/drawing/2014/main" id="{DD9B8FEB-18D5-4164-8C79-82AF075AF643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50" name="Rectangle 33">
                      <a:extLst>
                        <a:ext uri="{FF2B5EF4-FFF2-40B4-BE49-F238E27FC236}">
                          <a16:creationId xmlns:a16="http://schemas.microsoft.com/office/drawing/2014/main" id="{DB5F06E2-7890-4B57-94AC-FA7A2B53E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51" name="Rectangle 45">
                      <a:extLst>
                        <a:ext uri="{FF2B5EF4-FFF2-40B4-BE49-F238E27FC236}">
                          <a16:creationId xmlns:a16="http://schemas.microsoft.com/office/drawing/2014/main" id="{92066C3E-CB2F-4488-AB64-79C4A296D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52" name="Rectangle 45">
                      <a:extLst>
                        <a:ext uri="{FF2B5EF4-FFF2-40B4-BE49-F238E27FC236}">
                          <a16:creationId xmlns:a16="http://schemas.microsoft.com/office/drawing/2014/main" id="{A3C14E30-47C7-468A-94D9-B3CFFE18A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53" name="Straight Arrow Connector 7">
                      <a:extLst>
                        <a:ext uri="{FF2B5EF4-FFF2-40B4-BE49-F238E27FC236}">
                          <a16:creationId xmlns:a16="http://schemas.microsoft.com/office/drawing/2014/main" id="{4DBECF12-5283-471E-BBA3-710934C5F862}"/>
                        </a:ext>
                      </a:extLst>
                    </p:cNvPr>
                    <p:cNvCxnSpPr>
                      <a:cxnSpLocks/>
                      <a:stCxn id="152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5" name="그룹 144">
                    <a:extLst>
                      <a:ext uri="{FF2B5EF4-FFF2-40B4-BE49-F238E27FC236}">
                        <a16:creationId xmlns:a16="http://schemas.microsoft.com/office/drawing/2014/main" id="{2AD3381C-BAE1-470C-81F6-3A569EFD7C30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46" name="Rectangle 33">
                      <a:extLst>
                        <a:ext uri="{FF2B5EF4-FFF2-40B4-BE49-F238E27FC236}">
                          <a16:creationId xmlns:a16="http://schemas.microsoft.com/office/drawing/2014/main" id="{ACEBE1B6-EA55-4592-A4B6-79113A640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47" name="Rectangle 45">
                      <a:extLst>
                        <a:ext uri="{FF2B5EF4-FFF2-40B4-BE49-F238E27FC236}">
                          <a16:creationId xmlns:a16="http://schemas.microsoft.com/office/drawing/2014/main" id="{B5E53B93-EF96-44C3-927D-A9896F61D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48" name="Rectangle 45">
                      <a:extLst>
                        <a:ext uri="{FF2B5EF4-FFF2-40B4-BE49-F238E27FC236}">
                          <a16:creationId xmlns:a16="http://schemas.microsoft.com/office/drawing/2014/main" id="{ED8F4E4A-D186-4895-B685-EEA3C4F4C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49" name="Straight Arrow Connector 7">
                      <a:extLst>
                        <a:ext uri="{FF2B5EF4-FFF2-40B4-BE49-F238E27FC236}">
                          <a16:creationId xmlns:a16="http://schemas.microsoft.com/office/drawing/2014/main" id="{3347716B-6081-4173-AF5C-FEE099CE7C61}"/>
                        </a:ext>
                      </a:extLst>
                    </p:cNvPr>
                    <p:cNvCxnSpPr>
                      <a:cxnSpLocks/>
                      <a:stCxn id="148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31873AC4-2449-443D-8EC5-04FCEE196A74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32" name="Rectangle 33">
                    <a:extLst>
                      <a:ext uri="{FF2B5EF4-FFF2-40B4-BE49-F238E27FC236}">
                        <a16:creationId xmlns:a16="http://schemas.microsoft.com/office/drawing/2014/main" id="{D63F932E-0E3E-4C43-BED5-EBE56E88D268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8891AD1D-4872-44FC-BF04-B0193D0167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34" name="그룹 133">
                    <a:extLst>
                      <a:ext uri="{FF2B5EF4-FFF2-40B4-BE49-F238E27FC236}">
                        <a16:creationId xmlns:a16="http://schemas.microsoft.com/office/drawing/2014/main" id="{726F6C23-C04A-4913-AB66-C6383B29C2E4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38" name="Rectangle 33">
                      <a:extLst>
                        <a:ext uri="{FF2B5EF4-FFF2-40B4-BE49-F238E27FC236}">
                          <a16:creationId xmlns:a16="http://schemas.microsoft.com/office/drawing/2014/main" id="{75A7A313-A6DE-45E7-A306-DA1163DB3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39" name="Rectangle 45">
                      <a:extLst>
                        <a:ext uri="{FF2B5EF4-FFF2-40B4-BE49-F238E27FC236}">
                          <a16:creationId xmlns:a16="http://schemas.microsoft.com/office/drawing/2014/main" id="{F1A13675-113F-4F74-89A3-E69F07152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40" name="Rectangle 45">
                      <a:extLst>
                        <a:ext uri="{FF2B5EF4-FFF2-40B4-BE49-F238E27FC236}">
                          <a16:creationId xmlns:a16="http://schemas.microsoft.com/office/drawing/2014/main" id="{6B1DBDDE-4ED8-4C6F-BEF3-E4D87A4B3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41" name="Straight Arrow Connector 7">
                      <a:extLst>
                        <a:ext uri="{FF2B5EF4-FFF2-40B4-BE49-F238E27FC236}">
                          <a16:creationId xmlns:a16="http://schemas.microsoft.com/office/drawing/2014/main" id="{52129ADD-A5A3-495B-B809-99627EE671F7}"/>
                        </a:ext>
                      </a:extLst>
                    </p:cNvPr>
                    <p:cNvCxnSpPr>
                      <a:cxnSpLocks/>
                      <a:stCxn id="140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5" name="그룹 134">
                    <a:extLst>
                      <a:ext uri="{FF2B5EF4-FFF2-40B4-BE49-F238E27FC236}">
                        <a16:creationId xmlns:a16="http://schemas.microsoft.com/office/drawing/2014/main" id="{C221D808-EE07-414E-A409-3617079F70FE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36" name="Rectangle 33">
                      <a:extLst>
                        <a:ext uri="{FF2B5EF4-FFF2-40B4-BE49-F238E27FC236}">
                          <a16:creationId xmlns:a16="http://schemas.microsoft.com/office/drawing/2014/main" id="{8F0F5927-7124-4D3F-A50F-321904B57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37" name="Rectangle 45">
                      <a:extLst>
                        <a:ext uri="{FF2B5EF4-FFF2-40B4-BE49-F238E27FC236}">
                          <a16:creationId xmlns:a16="http://schemas.microsoft.com/office/drawing/2014/main" id="{6D4D519C-0DCE-4C7E-8733-35422144B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0823419-1977-4923-AABA-B36F3676F092}"/>
                  </a:ext>
                </a:extLst>
              </p:cNvPr>
              <p:cNvGrpSpPr/>
              <p:nvPr/>
            </p:nvGrpSpPr>
            <p:grpSpPr>
              <a:xfrm>
                <a:off x="4982197" y="2147488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102" name="Rectangle 33">
                  <a:extLst>
                    <a:ext uri="{FF2B5EF4-FFF2-40B4-BE49-F238E27FC236}">
                      <a16:creationId xmlns:a16="http://schemas.microsoft.com/office/drawing/2014/main" id="{B0930EC0-DD7A-4AD1-A056-9ECDD792A902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5780001-C59C-4C7A-A70B-61FDDB8BBF5B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6AB0843B-F4ED-43D5-8E7F-2498AD1BE0D9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16" name="Rectangle 33">
                    <a:extLst>
                      <a:ext uri="{FF2B5EF4-FFF2-40B4-BE49-F238E27FC236}">
                        <a16:creationId xmlns:a16="http://schemas.microsoft.com/office/drawing/2014/main" id="{CDE33CF0-BBF4-4A1D-A0DF-382255580B18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72F06752-31B5-4D2A-A0EF-91AF9E3041C5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F52C3632-C0CC-47A6-885D-9486121650BE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24" name="Rectangle 33">
                      <a:extLst>
                        <a:ext uri="{FF2B5EF4-FFF2-40B4-BE49-F238E27FC236}">
                          <a16:creationId xmlns:a16="http://schemas.microsoft.com/office/drawing/2014/main" id="{D5BD74EC-CFD3-4A61-B9F6-CC89FD5E8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25" name="Rectangle 45">
                      <a:extLst>
                        <a:ext uri="{FF2B5EF4-FFF2-40B4-BE49-F238E27FC236}">
                          <a16:creationId xmlns:a16="http://schemas.microsoft.com/office/drawing/2014/main" id="{F6EC3F21-D5B4-4BCF-8A91-0794A17CF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26" name="Rectangle 45">
                      <a:extLst>
                        <a:ext uri="{FF2B5EF4-FFF2-40B4-BE49-F238E27FC236}">
                          <a16:creationId xmlns:a16="http://schemas.microsoft.com/office/drawing/2014/main" id="{2FE8824A-18B6-44AC-9FD5-CCFBA5AD7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27" name="Straight Arrow Connector 7">
                      <a:extLst>
                        <a:ext uri="{FF2B5EF4-FFF2-40B4-BE49-F238E27FC236}">
                          <a16:creationId xmlns:a16="http://schemas.microsoft.com/office/drawing/2014/main" id="{EBD1188C-7A9E-4104-B803-B7B775A858B9}"/>
                        </a:ext>
                      </a:extLst>
                    </p:cNvPr>
                    <p:cNvCxnSpPr>
                      <a:cxnSpLocks/>
                      <a:stCxn id="126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C109B54E-D9CA-40D0-816B-9B2A5DCDEE10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20" name="Rectangle 33">
                      <a:extLst>
                        <a:ext uri="{FF2B5EF4-FFF2-40B4-BE49-F238E27FC236}">
                          <a16:creationId xmlns:a16="http://schemas.microsoft.com/office/drawing/2014/main" id="{1DE4597F-A760-42A8-9ED5-E9B829B51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21" name="Rectangle 45">
                      <a:extLst>
                        <a:ext uri="{FF2B5EF4-FFF2-40B4-BE49-F238E27FC236}">
                          <a16:creationId xmlns:a16="http://schemas.microsoft.com/office/drawing/2014/main" id="{FA7710E7-BDE5-4EA4-B9FF-F1BAABE8E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22" name="Rectangle 45">
                      <a:extLst>
                        <a:ext uri="{FF2B5EF4-FFF2-40B4-BE49-F238E27FC236}">
                          <a16:creationId xmlns:a16="http://schemas.microsoft.com/office/drawing/2014/main" id="{957CD13F-27D0-45D6-AF9A-C7FC0ABDA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23" name="Straight Arrow Connector 7">
                      <a:extLst>
                        <a:ext uri="{FF2B5EF4-FFF2-40B4-BE49-F238E27FC236}">
                          <a16:creationId xmlns:a16="http://schemas.microsoft.com/office/drawing/2014/main" id="{18286F6E-B530-4F68-889A-262A287784C8}"/>
                        </a:ext>
                      </a:extLst>
                    </p:cNvPr>
                    <p:cNvCxnSpPr>
                      <a:cxnSpLocks/>
                      <a:stCxn id="122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0382F156-5C78-4E3D-BE2A-30F22020410A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06" name="Rectangle 33">
                    <a:extLst>
                      <a:ext uri="{FF2B5EF4-FFF2-40B4-BE49-F238E27FC236}">
                        <a16:creationId xmlns:a16="http://schemas.microsoft.com/office/drawing/2014/main" id="{AE237F46-7C1E-415D-AD7A-59F3B6A4F45E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07491071-6318-4B9E-A383-FCC952DAFC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FEAA41DF-35CF-4224-974E-68E3B64DF687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12" name="Rectangle 33">
                      <a:extLst>
                        <a:ext uri="{FF2B5EF4-FFF2-40B4-BE49-F238E27FC236}">
                          <a16:creationId xmlns:a16="http://schemas.microsoft.com/office/drawing/2014/main" id="{8E1FFAD0-40DF-404F-8AE5-E64D33DE9C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13" name="Rectangle 45">
                      <a:extLst>
                        <a:ext uri="{FF2B5EF4-FFF2-40B4-BE49-F238E27FC236}">
                          <a16:creationId xmlns:a16="http://schemas.microsoft.com/office/drawing/2014/main" id="{5775E7BC-50A1-44BF-AF9C-369257A26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14" name="Rectangle 45">
                      <a:extLst>
                        <a:ext uri="{FF2B5EF4-FFF2-40B4-BE49-F238E27FC236}">
                          <a16:creationId xmlns:a16="http://schemas.microsoft.com/office/drawing/2014/main" id="{35A4A43A-BEDE-4C91-B683-4530BB017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15" name="Straight Arrow Connector 7">
                      <a:extLst>
                        <a:ext uri="{FF2B5EF4-FFF2-40B4-BE49-F238E27FC236}">
                          <a16:creationId xmlns:a16="http://schemas.microsoft.com/office/drawing/2014/main" id="{6456046F-5FE7-42C1-8153-A9676A38A095}"/>
                        </a:ext>
                      </a:extLst>
                    </p:cNvPr>
                    <p:cNvCxnSpPr>
                      <a:cxnSpLocks/>
                      <a:stCxn id="114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3ED3C69C-4893-449C-8D8A-BD87C5D0F4AE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10" name="Rectangle 33">
                      <a:extLst>
                        <a:ext uri="{FF2B5EF4-FFF2-40B4-BE49-F238E27FC236}">
                          <a16:creationId xmlns:a16="http://schemas.microsoft.com/office/drawing/2014/main" id="{4BF6EA7A-AB06-4077-A6DB-65E449A99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11" name="Rectangle 45">
                      <a:extLst>
                        <a:ext uri="{FF2B5EF4-FFF2-40B4-BE49-F238E27FC236}">
                          <a16:creationId xmlns:a16="http://schemas.microsoft.com/office/drawing/2014/main" id="{DAB3E6F7-EF66-4D21-9F2B-12E600C12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C8CE5D3-ABE9-4E20-8DD6-A372A26D7B54}"/>
                  </a:ext>
                </a:extLst>
              </p:cNvPr>
              <p:cNvGrpSpPr/>
              <p:nvPr/>
            </p:nvGrpSpPr>
            <p:grpSpPr>
              <a:xfrm>
                <a:off x="5128861" y="2416419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76" name="Rectangle 33">
                  <a:extLst>
                    <a:ext uri="{FF2B5EF4-FFF2-40B4-BE49-F238E27FC236}">
                      <a16:creationId xmlns:a16="http://schemas.microsoft.com/office/drawing/2014/main" id="{50F1FEF1-1D40-4B01-A260-D442B6C4E398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250FEB-9335-4154-9C97-B98ECD0465AE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1CF5E0D0-C7C3-4DE1-8156-6EC49642E89F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90" name="Rectangle 33">
                    <a:extLst>
                      <a:ext uri="{FF2B5EF4-FFF2-40B4-BE49-F238E27FC236}">
                        <a16:creationId xmlns:a16="http://schemas.microsoft.com/office/drawing/2014/main" id="{26B8435B-0265-4EF8-B3AD-2F3E38B46F5C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62B93D1-7C3D-4F0C-8A1E-446DE3AE3134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92" name="그룹 91">
                    <a:extLst>
                      <a:ext uri="{FF2B5EF4-FFF2-40B4-BE49-F238E27FC236}">
                        <a16:creationId xmlns:a16="http://schemas.microsoft.com/office/drawing/2014/main" id="{AD99378F-23F3-47D7-8832-AC99A69746B1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98" name="Rectangle 33">
                      <a:extLst>
                        <a:ext uri="{FF2B5EF4-FFF2-40B4-BE49-F238E27FC236}">
                          <a16:creationId xmlns:a16="http://schemas.microsoft.com/office/drawing/2014/main" id="{83A416B5-47BC-4D2B-9BAE-8F23E09D4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99" name="Rectangle 45">
                      <a:extLst>
                        <a:ext uri="{FF2B5EF4-FFF2-40B4-BE49-F238E27FC236}">
                          <a16:creationId xmlns:a16="http://schemas.microsoft.com/office/drawing/2014/main" id="{BC9F6D0F-0479-43F5-AE83-DC459E84D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00" name="Rectangle 45">
                      <a:extLst>
                        <a:ext uri="{FF2B5EF4-FFF2-40B4-BE49-F238E27FC236}">
                          <a16:creationId xmlns:a16="http://schemas.microsoft.com/office/drawing/2014/main" id="{27A88927-F19D-4CB8-8DBB-B8A6DDCE7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01" name="Straight Arrow Connector 7">
                      <a:extLst>
                        <a:ext uri="{FF2B5EF4-FFF2-40B4-BE49-F238E27FC236}">
                          <a16:creationId xmlns:a16="http://schemas.microsoft.com/office/drawing/2014/main" id="{15BAA04A-581D-4131-9289-08F34E51D526}"/>
                        </a:ext>
                      </a:extLst>
                    </p:cNvPr>
                    <p:cNvCxnSpPr>
                      <a:cxnSpLocks/>
                      <a:stCxn id="100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74E6A263-0C7F-4998-AC9D-DD70DA5DF994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94" name="Rectangle 33">
                      <a:extLst>
                        <a:ext uri="{FF2B5EF4-FFF2-40B4-BE49-F238E27FC236}">
                          <a16:creationId xmlns:a16="http://schemas.microsoft.com/office/drawing/2014/main" id="{F14CF27E-DE57-4293-A30C-F8F9E7801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95" name="Rectangle 45">
                      <a:extLst>
                        <a:ext uri="{FF2B5EF4-FFF2-40B4-BE49-F238E27FC236}">
                          <a16:creationId xmlns:a16="http://schemas.microsoft.com/office/drawing/2014/main" id="{2F1F3CC0-B121-4A51-95EC-63B387485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96" name="Rectangle 45">
                      <a:extLst>
                        <a:ext uri="{FF2B5EF4-FFF2-40B4-BE49-F238E27FC236}">
                          <a16:creationId xmlns:a16="http://schemas.microsoft.com/office/drawing/2014/main" id="{DB88C9CA-1059-4952-BFD4-81FC9446F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97" name="Straight Arrow Connector 7">
                      <a:extLst>
                        <a:ext uri="{FF2B5EF4-FFF2-40B4-BE49-F238E27FC236}">
                          <a16:creationId xmlns:a16="http://schemas.microsoft.com/office/drawing/2014/main" id="{BFBE598A-0E9F-4A75-AEB6-FD4EAF76E240}"/>
                        </a:ext>
                      </a:extLst>
                    </p:cNvPr>
                    <p:cNvCxnSpPr>
                      <a:cxnSpLocks/>
                      <a:stCxn id="96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1C286BFE-8E12-4A10-9E7B-F96AD27145FC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80" name="Rectangle 33">
                    <a:extLst>
                      <a:ext uri="{FF2B5EF4-FFF2-40B4-BE49-F238E27FC236}">
                        <a16:creationId xmlns:a16="http://schemas.microsoft.com/office/drawing/2014/main" id="{D35E1C2B-5F92-4230-A896-7199D9B2F154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99F4D42-9F6B-488E-9A84-52197087584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1938E6A8-D4D5-4D5A-B835-5197A4FE2DA9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86" name="Rectangle 33">
                      <a:extLst>
                        <a:ext uri="{FF2B5EF4-FFF2-40B4-BE49-F238E27FC236}">
                          <a16:creationId xmlns:a16="http://schemas.microsoft.com/office/drawing/2014/main" id="{510E24F4-0184-4A92-92B3-AAF1F08AA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87" name="Rectangle 45">
                      <a:extLst>
                        <a:ext uri="{FF2B5EF4-FFF2-40B4-BE49-F238E27FC236}">
                          <a16:creationId xmlns:a16="http://schemas.microsoft.com/office/drawing/2014/main" id="{DA796F1A-DCE1-4402-B20A-46788FFF4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88" name="Rectangle 45">
                      <a:extLst>
                        <a:ext uri="{FF2B5EF4-FFF2-40B4-BE49-F238E27FC236}">
                          <a16:creationId xmlns:a16="http://schemas.microsoft.com/office/drawing/2014/main" id="{33EC3F53-A4BC-489A-8560-4ECF18A8D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89" name="Straight Arrow Connector 7">
                      <a:extLst>
                        <a:ext uri="{FF2B5EF4-FFF2-40B4-BE49-F238E27FC236}">
                          <a16:creationId xmlns:a16="http://schemas.microsoft.com/office/drawing/2014/main" id="{0089F400-E504-4C74-A3B3-FEBE8D5D71F6}"/>
                        </a:ext>
                      </a:extLst>
                    </p:cNvPr>
                    <p:cNvCxnSpPr>
                      <a:cxnSpLocks/>
                      <a:stCxn id="88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A7AE0306-B096-41B5-9ADD-112DD36875BB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84" name="Rectangle 33">
                      <a:extLst>
                        <a:ext uri="{FF2B5EF4-FFF2-40B4-BE49-F238E27FC236}">
                          <a16:creationId xmlns:a16="http://schemas.microsoft.com/office/drawing/2014/main" id="{6D0B0EF5-8806-4599-9828-6174E7BA4C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85" name="Rectangle 45">
                      <a:extLst>
                        <a:ext uri="{FF2B5EF4-FFF2-40B4-BE49-F238E27FC236}">
                          <a16:creationId xmlns:a16="http://schemas.microsoft.com/office/drawing/2014/main" id="{5AB7A2A4-A243-4548-9BBB-5A74F7EC5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D14B92C2-CBCD-4BB5-9689-3D60A53D7427}"/>
                  </a:ext>
                </a:extLst>
              </p:cNvPr>
              <p:cNvSpPr/>
              <p:nvPr/>
            </p:nvSpPr>
            <p:spPr>
              <a:xfrm>
                <a:off x="4453460" y="1319320"/>
                <a:ext cx="5966470" cy="4484321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vector &lt;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worker_pool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*&gt;</a:t>
                </a:r>
              </a:p>
            </p:txBody>
          </p:sp>
        </p:grpSp>
      </p:grpSp>
      <p:cxnSp>
        <p:nvCxnSpPr>
          <p:cNvPr id="180" name="Straight Arrow Connector 7">
            <a:extLst>
              <a:ext uri="{FF2B5EF4-FFF2-40B4-BE49-F238E27FC236}">
                <a16:creationId xmlns:a16="http://schemas.microsoft.com/office/drawing/2014/main" id="{D95BE7CE-ED3A-4B78-A633-5F85ED5DDA2C}"/>
              </a:ext>
            </a:extLst>
          </p:cNvPr>
          <p:cNvCxnSpPr>
            <a:cxnSpLocks/>
          </p:cNvCxnSpPr>
          <p:nvPr/>
        </p:nvCxnSpPr>
        <p:spPr>
          <a:xfrm flipH="1" flipV="1">
            <a:off x="1064321" y="1876418"/>
            <a:ext cx="897658" cy="398883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내용 개체 틀 1">
            <a:extLst>
              <a:ext uri="{FF2B5EF4-FFF2-40B4-BE49-F238E27FC236}">
                <a16:creationId xmlns:a16="http://schemas.microsoft.com/office/drawing/2014/main" id="{6746E778-00B7-496F-BAD0-5238B70DEECE}"/>
              </a:ext>
            </a:extLst>
          </p:cNvPr>
          <p:cNvSpPr txBox="1">
            <a:spLocks/>
          </p:cNvSpPr>
          <p:nvPr/>
        </p:nvSpPr>
        <p:spPr>
          <a:xfrm>
            <a:off x="8354088" y="828735"/>
            <a:ext cx="3180458" cy="519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일반적으로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manager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task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의 실행을 요청할 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, worker pool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을 지목해 해당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worker pool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Light" panose="020D0904000000000000" pitchFamily="50" charset="-127"/>
                <a:ea typeface="나눔고딕 Light" panose="020D0904000000000000" pitchFamily="50" charset="-127"/>
                <a:cs typeface="+mn-cs"/>
              </a:rPr>
              <a:t>에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넘겨줍니다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011BA939-E41B-49B1-A3F0-FC6F6208FAA4}"/>
              </a:ext>
            </a:extLst>
          </p:cNvPr>
          <p:cNvSpPr/>
          <p:nvPr/>
        </p:nvSpPr>
        <p:spPr>
          <a:xfrm>
            <a:off x="604249" y="1437198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858398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E3E64A1-5483-4E7D-B2EA-AE8C7411FA17}"/>
              </a:ext>
            </a:extLst>
          </p:cNvPr>
          <p:cNvGrpSpPr/>
          <p:nvPr/>
        </p:nvGrpSpPr>
        <p:grpSpPr>
          <a:xfrm>
            <a:off x="1350220" y="830485"/>
            <a:ext cx="6605888" cy="5197030"/>
            <a:chOff x="4348065" y="612864"/>
            <a:chExt cx="6605888" cy="5197030"/>
          </a:xfrm>
        </p:grpSpPr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2F755B77-F064-4622-8D43-F1A673ABB1D2}"/>
                </a:ext>
              </a:extLst>
            </p:cNvPr>
            <p:cNvSpPr/>
            <p:nvPr/>
          </p:nvSpPr>
          <p:spPr>
            <a:xfrm>
              <a:off x="4348065" y="612864"/>
              <a:ext cx="6605888" cy="5197030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manager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09F6D4F-C9C1-4588-9B32-F0FB046E0EA0}"/>
                </a:ext>
              </a:extLst>
            </p:cNvPr>
            <p:cNvGrpSpPr/>
            <p:nvPr/>
          </p:nvGrpSpPr>
          <p:grpSpPr>
            <a:xfrm>
              <a:off x="4613528" y="1030071"/>
              <a:ext cx="5966470" cy="4484321"/>
              <a:chOff x="4453460" y="1319320"/>
              <a:chExt cx="5966470" cy="448432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9BD4337-297D-4E13-BE47-0A05BB3726B2}"/>
                  </a:ext>
                </a:extLst>
              </p:cNvPr>
              <p:cNvGrpSpPr/>
              <p:nvPr/>
            </p:nvGrpSpPr>
            <p:grpSpPr>
              <a:xfrm>
                <a:off x="4680121" y="1690632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154" name="Rectangle 33">
                  <a:extLst>
                    <a:ext uri="{FF2B5EF4-FFF2-40B4-BE49-F238E27FC236}">
                      <a16:creationId xmlns:a16="http://schemas.microsoft.com/office/drawing/2014/main" id="{994A63AB-978F-470B-818F-B630C68FB325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CA6C7A4-90E6-4DF5-B4C2-A9CB1EA22562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0F156D6B-728A-4461-AFEB-20D09BB11D21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68" name="Rectangle 33">
                    <a:extLst>
                      <a:ext uri="{FF2B5EF4-FFF2-40B4-BE49-F238E27FC236}">
                        <a16:creationId xmlns:a16="http://schemas.microsoft.com/office/drawing/2014/main" id="{18369266-4AC6-40F0-B20D-034128C46E8D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BE4133EE-83C3-402E-B22F-229C038AA14E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70" name="그룹 169">
                    <a:extLst>
                      <a:ext uri="{FF2B5EF4-FFF2-40B4-BE49-F238E27FC236}">
                        <a16:creationId xmlns:a16="http://schemas.microsoft.com/office/drawing/2014/main" id="{7B5C4A5F-5035-4171-895F-B773AB03FB40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76" name="Rectangle 33">
                      <a:extLst>
                        <a:ext uri="{FF2B5EF4-FFF2-40B4-BE49-F238E27FC236}">
                          <a16:creationId xmlns:a16="http://schemas.microsoft.com/office/drawing/2014/main" id="{AB1C5728-6191-43D5-B9BB-CA7663F8C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77" name="Rectangle 45">
                      <a:extLst>
                        <a:ext uri="{FF2B5EF4-FFF2-40B4-BE49-F238E27FC236}">
                          <a16:creationId xmlns:a16="http://schemas.microsoft.com/office/drawing/2014/main" id="{E6FD9EEB-D549-45AB-87AF-166539C59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78" name="Rectangle 45">
                      <a:extLst>
                        <a:ext uri="{FF2B5EF4-FFF2-40B4-BE49-F238E27FC236}">
                          <a16:creationId xmlns:a16="http://schemas.microsoft.com/office/drawing/2014/main" id="{7C9EC336-09BE-49A6-A68B-480087F2BF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79" name="Straight Arrow Connector 7">
                      <a:extLst>
                        <a:ext uri="{FF2B5EF4-FFF2-40B4-BE49-F238E27FC236}">
                          <a16:creationId xmlns:a16="http://schemas.microsoft.com/office/drawing/2014/main" id="{BD6D8F28-87D1-4E64-AA36-F2321E160897}"/>
                        </a:ext>
                      </a:extLst>
                    </p:cNvPr>
                    <p:cNvCxnSpPr>
                      <a:cxnSpLocks/>
                      <a:stCxn id="178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1" name="그룹 170">
                    <a:extLst>
                      <a:ext uri="{FF2B5EF4-FFF2-40B4-BE49-F238E27FC236}">
                        <a16:creationId xmlns:a16="http://schemas.microsoft.com/office/drawing/2014/main" id="{F026B77D-2D4D-4907-AAAC-57CD75871442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72" name="Rectangle 33">
                      <a:extLst>
                        <a:ext uri="{FF2B5EF4-FFF2-40B4-BE49-F238E27FC236}">
                          <a16:creationId xmlns:a16="http://schemas.microsoft.com/office/drawing/2014/main" id="{80C57223-3027-4F30-9C4D-5F684063C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73" name="Rectangle 45">
                      <a:extLst>
                        <a:ext uri="{FF2B5EF4-FFF2-40B4-BE49-F238E27FC236}">
                          <a16:creationId xmlns:a16="http://schemas.microsoft.com/office/drawing/2014/main" id="{A0E42709-7CC3-49E9-AB70-EF8D5EBF2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74" name="Rectangle 45">
                      <a:extLst>
                        <a:ext uri="{FF2B5EF4-FFF2-40B4-BE49-F238E27FC236}">
                          <a16:creationId xmlns:a16="http://schemas.microsoft.com/office/drawing/2014/main" id="{6857C972-6C71-479B-9353-E09D8FD1A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75" name="Straight Arrow Connector 7">
                      <a:extLst>
                        <a:ext uri="{FF2B5EF4-FFF2-40B4-BE49-F238E27FC236}">
                          <a16:creationId xmlns:a16="http://schemas.microsoft.com/office/drawing/2014/main" id="{B37B53B8-424A-444A-8348-A6B9E071D8E6}"/>
                        </a:ext>
                      </a:extLst>
                    </p:cNvPr>
                    <p:cNvCxnSpPr>
                      <a:cxnSpLocks/>
                      <a:stCxn id="174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7" name="그룹 156">
                  <a:extLst>
                    <a:ext uri="{FF2B5EF4-FFF2-40B4-BE49-F238E27FC236}">
                      <a16:creationId xmlns:a16="http://schemas.microsoft.com/office/drawing/2014/main" id="{4DBE73BD-B610-4086-AFC8-68DA1429EF99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58" name="Rectangle 33">
                    <a:extLst>
                      <a:ext uri="{FF2B5EF4-FFF2-40B4-BE49-F238E27FC236}">
                        <a16:creationId xmlns:a16="http://schemas.microsoft.com/office/drawing/2014/main" id="{3A464567-BC11-443B-A678-CC04E67725F4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88697AA-CB69-430D-8A41-0C7E79B47010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6A9757FF-14B0-42E1-AC6D-782CC577F76C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64" name="Rectangle 33">
                      <a:extLst>
                        <a:ext uri="{FF2B5EF4-FFF2-40B4-BE49-F238E27FC236}">
                          <a16:creationId xmlns:a16="http://schemas.microsoft.com/office/drawing/2014/main" id="{3720AA4E-1721-41C2-AD1B-6EAE9E6225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65" name="Rectangle 45">
                      <a:extLst>
                        <a:ext uri="{FF2B5EF4-FFF2-40B4-BE49-F238E27FC236}">
                          <a16:creationId xmlns:a16="http://schemas.microsoft.com/office/drawing/2014/main" id="{11A2CB84-2547-4A87-AB0F-A5BB9F2CB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66" name="Rectangle 45">
                      <a:extLst>
                        <a:ext uri="{FF2B5EF4-FFF2-40B4-BE49-F238E27FC236}">
                          <a16:creationId xmlns:a16="http://schemas.microsoft.com/office/drawing/2014/main" id="{462B3CBD-6BEA-4B48-B1C2-EE1031FC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67" name="Straight Arrow Connector 7">
                      <a:extLst>
                        <a:ext uri="{FF2B5EF4-FFF2-40B4-BE49-F238E27FC236}">
                          <a16:creationId xmlns:a16="http://schemas.microsoft.com/office/drawing/2014/main" id="{0791EF61-9EDE-4362-B048-C8399A228D2E}"/>
                        </a:ext>
                      </a:extLst>
                    </p:cNvPr>
                    <p:cNvCxnSpPr>
                      <a:cxnSpLocks/>
                      <a:stCxn id="166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6A54BB47-FDB4-4941-BA8B-D8D546159511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62" name="Rectangle 33">
                      <a:extLst>
                        <a:ext uri="{FF2B5EF4-FFF2-40B4-BE49-F238E27FC236}">
                          <a16:creationId xmlns:a16="http://schemas.microsoft.com/office/drawing/2014/main" id="{75722159-E707-4ED0-A668-034A80066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63" name="Rectangle 45">
                      <a:extLst>
                        <a:ext uri="{FF2B5EF4-FFF2-40B4-BE49-F238E27FC236}">
                          <a16:creationId xmlns:a16="http://schemas.microsoft.com/office/drawing/2014/main" id="{0CFC7BFC-0373-45B2-B5B4-4066E724F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AA0008F-4A5F-4BF4-B83D-78629379886F}"/>
                  </a:ext>
                </a:extLst>
              </p:cNvPr>
              <p:cNvGrpSpPr/>
              <p:nvPr/>
            </p:nvGrpSpPr>
            <p:grpSpPr>
              <a:xfrm>
                <a:off x="4830000" y="1908223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128" name="Rectangle 33">
                  <a:extLst>
                    <a:ext uri="{FF2B5EF4-FFF2-40B4-BE49-F238E27FC236}">
                      <a16:creationId xmlns:a16="http://schemas.microsoft.com/office/drawing/2014/main" id="{307B4CDD-46DA-494E-8075-A448E46AEA41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8B327F5C-43E6-415E-A76D-F2B2C9038EC6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029E7F69-7526-40A1-A659-D7A2F2F31E91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42" name="Rectangle 33">
                    <a:extLst>
                      <a:ext uri="{FF2B5EF4-FFF2-40B4-BE49-F238E27FC236}">
                        <a16:creationId xmlns:a16="http://schemas.microsoft.com/office/drawing/2014/main" id="{4EAFAB6A-01B6-47BB-AFBD-BCB4FBF43AEE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FADD4F04-B865-4EF4-8797-BA32D8A2459C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44" name="그룹 143">
                    <a:extLst>
                      <a:ext uri="{FF2B5EF4-FFF2-40B4-BE49-F238E27FC236}">
                        <a16:creationId xmlns:a16="http://schemas.microsoft.com/office/drawing/2014/main" id="{DD9B8FEB-18D5-4164-8C79-82AF075AF643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50" name="Rectangle 33">
                      <a:extLst>
                        <a:ext uri="{FF2B5EF4-FFF2-40B4-BE49-F238E27FC236}">
                          <a16:creationId xmlns:a16="http://schemas.microsoft.com/office/drawing/2014/main" id="{DB5F06E2-7890-4B57-94AC-FA7A2B53E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51" name="Rectangle 45">
                      <a:extLst>
                        <a:ext uri="{FF2B5EF4-FFF2-40B4-BE49-F238E27FC236}">
                          <a16:creationId xmlns:a16="http://schemas.microsoft.com/office/drawing/2014/main" id="{92066C3E-CB2F-4488-AB64-79C4A296D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52" name="Rectangle 45">
                      <a:extLst>
                        <a:ext uri="{FF2B5EF4-FFF2-40B4-BE49-F238E27FC236}">
                          <a16:creationId xmlns:a16="http://schemas.microsoft.com/office/drawing/2014/main" id="{A3C14E30-47C7-468A-94D9-B3CFFE18AB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53" name="Straight Arrow Connector 7">
                      <a:extLst>
                        <a:ext uri="{FF2B5EF4-FFF2-40B4-BE49-F238E27FC236}">
                          <a16:creationId xmlns:a16="http://schemas.microsoft.com/office/drawing/2014/main" id="{4DBECF12-5283-471E-BBA3-710934C5F862}"/>
                        </a:ext>
                      </a:extLst>
                    </p:cNvPr>
                    <p:cNvCxnSpPr>
                      <a:cxnSpLocks/>
                      <a:stCxn id="152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5" name="그룹 144">
                    <a:extLst>
                      <a:ext uri="{FF2B5EF4-FFF2-40B4-BE49-F238E27FC236}">
                        <a16:creationId xmlns:a16="http://schemas.microsoft.com/office/drawing/2014/main" id="{2AD3381C-BAE1-470C-81F6-3A569EFD7C30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46" name="Rectangle 33">
                      <a:extLst>
                        <a:ext uri="{FF2B5EF4-FFF2-40B4-BE49-F238E27FC236}">
                          <a16:creationId xmlns:a16="http://schemas.microsoft.com/office/drawing/2014/main" id="{ACEBE1B6-EA55-4592-A4B6-79113A640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47" name="Rectangle 45">
                      <a:extLst>
                        <a:ext uri="{FF2B5EF4-FFF2-40B4-BE49-F238E27FC236}">
                          <a16:creationId xmlns:a16="http://schemas.microsoft.com/office/drawing/2014/main" id="{B5E53B93-EF96-44C3-927D-A9896F61D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48" name="Rectangle 45">
                      <a:extLst>
                        <a:ext uri="{FF2B5EF4-FFF2-40B4-BE49-F238E27FC236}">
                          <a16:creationId xmlns:a16="http://schemas.microsoft.com/office/drawing/2014/main" id="{ED8F4E4A-D186-4895-B685-EEA3C4F4C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49" name="Straight Arrow Connector 7">
                      <a:extLst>
                        <a:ext uri="{FF2B5EF4-FFF2-40B4-BE49-F238E27FC236}">
                          <a16:creationId xmlns:a16="http://schemas.microsoft.com/office/drawing/2014/main" id="{3347716B-6081-4173-AF5C-FEE099CE7C61}"/>
                        </a:ext>
                      </a:extLst>
                    </p:cNvPr>
                    <p:cNvCxnSpPr>
                      <a:cxnSpLocks/>
                      <a:stCxn id="148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31873AC4-2449-443D-8EC5-04FCEE196A74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32" name="Rectangle 33">
                    <a:extLst>
                      <a:ext uri="{FF2B5EF4-FFF2-40B4-BE49-F238E27FC236}">
                        <a16:creationId xmlns:a16="http://schemas.microsoft.com/office/drawing/2014/main" id="{D63F932E-0E3E-4C43-BED5-EBE56E88D268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8891AD1D-4872-44FC-BF04-B0193D0167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34" name="그룹 133">
                    <a:extLst>
                      <a:ext uri="{FF2B5EF4-FFF2-40B4-BE49-F238E27FC236}">
                        <a16:creationId xmlns:a16="http://schemas.microsoft.com/office/drawing/2014/main" id="{726F6C23-C04A-4913-AB66-C6383B29C2E4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38" name="Rectangle 33">
                      <a:extLst>
                        <a:ext uri="{FF2B5EF4-FFF2-40B4-BE49-F238E27FC236}">
                          <a16:creationId xmlns:a16="http://schemas.microsoft.com/office/drawing/2014/main" id="{75A7A313-A6DE-45E7-A306-DA1163DB3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39" name="Rectangle 45">
                      <a:extLst>
                        <a:ext uri="{FF2B5EF4-FFF2-40B4-BE49-F238E27FC236}">
                          <a16:creationId xmlns:a16="http://schemas.microsoft.com/office/drawing/2014/main" id="{F1A13675-113F-4F74-89A3-E69F07152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40" name="Rectangle 45">
                      <a:extLst>
                        <a:ext uri="{FF2B5EF4-FFF2-40B4-BE49-F238E27FC236}">
                          <a16:creationId xmlns:a16="http://schemas.microsoft.com/office/drawing/2014/main" id="{6B1DBDDE-4ED8-4C6F-BEF3-E4D87A4B3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41" name="Straight Arrow Connector 7">
                      <a:extLst>
                        <a:ext uri="{FF2B5EF4-FFF2-40B4-BE49-F238E27FC236}">
                          <a16:creationId xmlns:a16="http://schemas.microsoft.com/office/drawing/2014/main" id="{52129ADD-A5A3-495B-B809-99627EE671F7}"/>
                        </a:ext>
                      </a:extLst>
                    </p:cNvPr>
                    <p:cNvCxnSpPr>
                      <a:cxnSpLocks/>
                      <a:stCxn id="140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5" name="그룹 134">
                    <a:extLst>
                      <a:ext uri="{FF2B5EF4-FFF2-40B4-BE49-F238E27FC236}">
                        <a16:creationId xmlns:a16="http://schemas.microsoft.com/office/drawing/2014/main" id="{C221D808-EE07-414E-A409-3617079F70FE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36" name="Rectangle 33">
                      <a:extLst>
                        <a:ext uri="{FF2B5EF4-FFF2-40B4-BE49-F238E27FC236}">
                          <a16:creationId xmlns:a16="http://schemas.microsoft.com/office/drawing/2014/main" id="{8F0F5927-7124-4D3F-A50F-321904B57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37" name="Rectangle 45">
                      <a:extLst>
                        <a:ext uri="{FF2B5EF4-FFF2-40B4-BE49-F238E27FC236}">
                          <a16:creationId xmlns:a16="http://schemas.microsoft.com/office/drawing/2014/main" id="{6D4D519C-0DCE-4C7E-8733-35422144B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0823419-1977-4923-AABA-B36F3676F092}"/>
                  </a:ext>
                </a:extLst>
              </p:cNvPr>
              <p:cNvGrpSpPr/>
              <p:nvPr/>
            </p:nvGrpSpPr>
            <p:grpSpPr>
              <a:xfrm>
                <a:off x="4982197" y="2147488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102" name="Rectangle 33">
                  <a:extLst>
                    <a:ext uri="{FF2B5EF4-FFF2-40B4-BE49-F238E27FC236}">
                      <a16:creationId xmlns:a16="http://schemas.microsoft.com/office/drawing/2014/main" id="{B0930EC0-DD7A-4AD1-A056-9ECDD792A902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5780001-C59C-4C7A-A70B-61FDDB8BBF5B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6AB0843B-F4ED-43D5-8E7F-2498AD1BE0D9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16" name="Rectangle 33">
                    <a:extLst>
                      <a:ext uri="{FF2B5EF4-FFF2-40B4-BE49-F238E27FC236}">
                        <a16:creationId xmlns:a16="http://schemas.microsoft.com/office/drawing/2014/main" id="{CDE33CF0-BBF4-4A1D-A0DF-382255580B18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72F06752-31B5-4D2A-A0EF-91AF9E3041C5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F52C3632-C0CC-47A6-885D-9486121650BE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24" name="Rectangle 33">
                      <a:extLst>
                        <a:ext uri="{FF2B5EF4-FFF2-40B4-BE49-F238E27FC236}">
                          <a16:creationId xmlns:a16="http://schemas.microsoft.com/office/drawing/2014/main" id="{D5BD74EC-CFD3-4A61-B9F6-CC89FD5E8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25" name="Rectangle 45">
                      <a:extLst>
                        <a:ext uri="{FF2B5EF4-FFF2-40B4-BE49-F238E27FC236}">
                          <a16:creationId xmlns:a16="http://schemas.microsoft.com/office/drawing/2014/main" id="{F6EC3F21-D5B4-4BCF-8A91-0794A17CF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26" name="Rectangle 45">
                      <a:extLst>
                        <a:ext uri="{FF2B5EF4-FFF2-40B4-BE49-F238E27FC236}">
                          <a16:creationId xmlns:a16="http://schemas.microsoft.com/office/drawing/2014/main" id="{2FE8824A-18B6-44AC-9FD5-CCFBA5AD7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27" name="Straight Arrow Connector 7">
                      <a:extLst>
                        <a:ext uri="{FF2B5EF4-FFF2-40B4-BE49-F238E27FC236}">
                          <a16:creationId xmlns:a16="http://schemas.microsoft.com/office/drawing/2014/main" id="{EBD1188C-7A9E-4104-B803-B7B775A858B9}"/>
                        </a:ext>
                      </a:extLst>
                    </p:cNvPr>
                    <p:cNvCxnSpPr>
                      <a:cxnSpLocks/>
                      <a:stCxn id="126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C109B54E-D9CA-40D0-816B-9B2A5DCDEE10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20" name="Rectangle 33">
                      <a:extLst>
                        <a:ext uri="{FF2B5EF4-FFF2-40B4-BE49-F238E27FC236}">
                          <a16:creationId xmlns:a16="http://schemas.microsoft.com/office/drawing/2014/main" id="{1DE4597F-A760-42A8-9ED5-E9B829B51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21" name="Rectangle 45">
                      <a:extLst>
                        <a:ext uri="{FF2B5EF4-FFF2-40B4-BE49-F238E27FC236}">
                          <a16:creationId xmlns:a16="http://schemas.microsoft.com/office/drawing/2014/main" id="{FA7710E7-BDE5-4EA4-B9FF-F1BAABE8E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22" name="Rectangle 45">
                      <a:extLst>
                        <a:ext uri="{FF2B5EF4-FFF2-40B4-BE49-F238E27FC236}">
                          <a16:creationId xmlns:a16="http://schemas.microsoft.com/office/drawing/2014/main" id="{957CD13F-27D0-45D6-AF9A-C7FC0ABDA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23" name="Straight Arrow Connector 7">
                      <a:extLst>
                        <a:ext uri="{FF2B5EF4-FFF2-40B4-BE49-F238E27FC236}">
                          <a16:creationId xmlns:a16="http://schemas.microsoft.com/office/drawing/2014/main" id="{18286F6E-B530-4F68-889A-262A287784C8}"/>
                        </a:ext>
                      </a:extLst>
                    </p:cNvPr>
                    <p:cNvCxnSpPr>
                      <a:cxnSpLocks/>
                      <a:stCxn id="122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0382F156-5C78-4E3D-BE2A-30F22020410A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106" name="Rectangle 33">
                    <a:extLst>
                      <a:ext uri="{FF2B5EF4-FFF2-40B4-BE49-F238E27FC236}">
                        <a16:creationId xmlns:a16="http://schemas.microsoft.com/office/drawing/2014/main" id="{AE237F46-7C1E-415D-AD7A-59F3B6A4F45E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07491071-6318-4B9E-A383-FCC952DAFC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08" name="그룹 107">
                    <a:extLst>
                      <a:ext uri="{FF2B5EF4-FFF2-40B4-BE49-F238E27FC236}">
                        <a16:creationId xmlns:a16="http://schemas.microsoft.com/office/drawing/2014/main" id="{FEAA41DF-35CF-4224-974E-68E3B64DF687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12" name="Rectangle 33">
                      <a:extLst>
                        <a:ext uri="{FF2B5EF4-FFF2-40B4-BE49-F238E27FC236}">
                          <a16:creationId xmlns:a16="http://schemas.microsoft.com/office/drawing/2014/main" id="{8E1FFAD0-40DF-404F-8AE5-E64D33DE9C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13" name="Rectangle 45">
                      <a:extLst>
                        <a:ext uri="{FF2B5EF4-FFF2-40B4-BE49-F238E27FC236}">
                          <a16:creationId xmlns:a16="http://schemas.microsoft.com/office/drawing/2014/main" id="{5775E7BC-50A1-44BF-AF9C-369257A26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14" name="Rectangle 45">
                      <a:extLst>
                        <a:ext uri="{FF2B5EF4-FFF2-40B4-BE49-F238E27FC236}">
                          <a16:creationId xmlns:a16="http://schemas.microsoft.com/office/drawing/2014/main" id="{35A4A43A-BEDE-4C91-B683-4530BB017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15" name="Straight Arrow Connector 7">
                      <a:extLst>
                        <a:ext uri="{FF2B5EF4-FFF2-40B4-BE49-F238E27FC236}">
                          <a16:creationId xmlns:a16="http://schemas.microsoft.com/office/drawing/2014/main" id="{6456046F-5FE7-42C1-8153-A9676A38A095}"/>
                        </a:ext>
                      </a:extLst>
                    </p:cNvPr>
                    <p:cNvCxnSpPr>
                      <a:cxnSpLocks/>
                      <a:stCxn id="114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3ED3C69C-4893-449C-8D8A-BD87C5D0F4AE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110" name="Rectangle 33">
                      <a:extLst>
                        <a:ext uri="{FF2B5EF4-FFF2-40B4-BE49-F238E27FC236}">
                          <a16:creationId xmlns:a16="http://schemas.microsoft.com/office/drawing/2014/main" id="{4BF6EA7A-AB06-4077-A6DB-65E449A99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111" name="Rectangle 45">
                      <a:extLst>
                        <a:ext uri="{FF2B5EF4-FFF2-40B4-BE49-F238E27FC236}">
                          <a16:creationId xmlns:a16="http://schemas.microsoft.com/office/drawing/2014/main" id="{DAB3E6F7-EF66-4D21-9F2B-12E600C12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C8CE5D3-ABE9-4E20-8DD6-A372A26D7B54}"/>
                  </a:ext>
                </a:extLst>
              </p:cNvPr>
              <p:cNvGrpSpPr/>
              <p:nvPr/>
            </p:nvGrpSpPr>
            <p:grpSpPr>
              <a:xfrm>
                <a:off x="5128861" y="2416419"/>
                <a:ext cx="5014226" cy="3171229"/>
                <a:chOff x="5181295" y="1807029"/>
                <a:chExt cx="5014226" cy="3171229"/>
              </a:xfrm>
            </p:grpSpPr>
            <p:sp>
              <p:nvSpPr>
                <p:cNvPr id="76" name="Rectangle 33">
                  <a:extLst>
                    <a:ext uri="{FF2B5EF4-FFF2-40B4-BE49-F238E27FC236}">
                      <a16:creationId xmlns:a16="http://schemas.microsoft.com/office/drawing/2014/main" id="{50F1FEF1-1D40-4B01-A260-D442B6C4E398}"/>
                    </a:ext>
                  </a:extLst>
                </p:cNvPr>
                <p:cNvSpPr/>
                <p:nvPr/>
              </p:nvSpPr>
              <p:spPr>
                <a:xfrm>
                  <a:off x="5181295" y="1807029"/>
                  <a:ext cx="5014226" cy="3171229"/>
                </a:xfrm>
                <a:prstGeom prst="rect">
                  <a:avLst/>
                </a:prstGeom>
                <a:solidFill>
                  <a:srgbClr val="161E2D"/>
                </a:solidFill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</a:t>
                  </a:r>
                  <a:r>
                    <a:rPr kumimoji="0" lang="en-US" sz="1200" b="0" i="0" u="none" strike="noStrike" kern="1200" cap="none" spc="0" normalizeH="0" baseline="0" noProof="0" dirty="0" err="1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worker_pool</a:t>
                  </a:r>
                  <a:endPara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250FEB-9335-4154-9C97-B98ECD0465AE}"/>
                    </a:ext>
                  </a:extLst>
                </p:cNvPr>
                <p:cNvSpPr txBox="1"/>
                <p:nvPr/>
              </p:nvSpPr>
              <p:spPr>
                <a:xfrm>
                  <a:off x="9839332" y="3221337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…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1CF5E0D0-C7C3-4DE1-8156-6EC49642E89F}"/>
                    </a:ext>
                  </a:extLst>
                </p:cNvPr>
                <p:cNvGrpSpPr/>
                <p:nvPr/>
              </p:nvGrpSpPr>
              <p:grpSpPr>
                <a:xfrm>
                  <a:off x="5348687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90" name="Rectangle 33">
                    <a:extLst>
                      <a:ext uri="{FF2B5EF4-FFF2-40B4-BE49-F238E27FC236}">
                        <a16:creationId xmlns:a16="http://schemas.microsoft.com/office/drawing/2014/main" id="{26B8435B-0265-4EF8-B3AD-2F3E38B46F5C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A62B93D1-7C3D-4F0C-8A1E-446DE3AE3134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92" name="그룹 91">
                    <a:extLst>
                      <a:ext uri="{FF2B5EF4-FFF2-40B4-BE49-F238E27FC236}">
                        <a16:creationId xmlns:a16="http://schemas.microsoft.com/office/drawing/2014/main" id="{AD99378F-23F3-47D7-8832-AC99A69746B1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98" name="Rectangle 33">
                      <a:extLst>
                        <a:ext uri="{FF2B5EF4-FFF2-40B4-BE49-F238E27FC236}">
                          <a16:creationId xmlns:a16="http://schemas.microsoft.com/office/drawing/2014/main" id="{83A416B5-47BC-4D2B-9BAE-8F23E09D4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99" name="Rectangle 45">
                      <a:extLst>
                        <a:ext uri="{FF2B5EF4-FFF2-40B4-BE49-F238E27FC236}">
                          <a16:creationId xmlns:a16="http://schemas.microsoft.com/office/drawing/2014/main" id="{BC9F6D0F-0479-43F5-AE83-DC459E84D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100" name="Rectangle 45">
                      <a:extLst>
                        <a:ext uri="{FF2B5EF4-FFF2-40B4-BE49-F238E27FC236}">
                          <a16:creationId xmlns:a16="http://schemas.microsoft.com/office/drawing/2014/main" id="{27A88927-F19D-4CB8-8DBB-B8A6DDCE7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101" name="Straight Arrow Connector 7">
                      <a:extLst>
                        <a:ext uri="{FF2B5EF4-FFF2-40B4-BE49-F238E27FC236}">
                          <a16:creationId xmlns:a16="http://schemas.microsoft.com/office/drawing/2014/main" id="{15BAA04A-581D-4131-9289-08F34E51D526}"/>
                        </a:ext>
                      </a:extLst>
                    </p:cNvPr>
                    <p:cNvCxnSpPr>
                      <a:cxnSpLocks/>
                      <a:stCxn id="100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74E6A263-0C7F-4998-AC9D-DD70DA5DF994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94" name="Rectangle 33">
                      <a:extLst>
                        <a:ext uri="{FF2B5EF4-FFF2-40B4-BE49-F238E27FC236}">
                          <a16:creationId xmlns:a16="http://schemas.microsoft.com/office/drawing/2014/main" id="{F14CF27E-DE57-4293-A30C-F8F9E7801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95" name="Rectangle 45">
                      <a:extLst>
                        <a:ext uri="{FF2B5EF4-FFF2-40B4-BE49-F238E27FC236}">
                          <a16:creationId xmlns:a16="http://schemas.microsoft.com/office/drawing/2014/main" id="{2F1F3CC0-B121-4A51-95EC-63B387485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96" name="Rectangle 45">
                      <a:extLst>
                        <a:ext uri="{FF2B5EF4-FFF2-40B4-BE49-F238E27FC236}">
                          <a16:creationId xmlns:a16="http://schemas.microsoft.com/office/drawing/2014/main" id="{DB88C9CA-1059-4952-BFD4-81FC9446F0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97" name="Straight Arrow Connector 7">
                      <a:extLst>
                        <a:ext uri="{FF2B5EF4-FFF2-40B4-BE49-F238E27FC236}">
                          <a16:creationId xmlns:a16="http://schemas.microsoft.com/office/drawing/2014/main" id="{BFBE598A-0E9F-4A75-AEB6-FD4EAF76E240}"/>
                        </a:ext>
                      </a:extLst>
                    </p:cNvPr>
                    <p:cNvCxnSpPr>
                      <a:cxnSpLocks/>
                      <a:stCxn id="96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1C286BFE-8E12-4A10-9E7B-F96AD27145FC}"/>
                    </a:ext>
                  </a:extLst>
                </p:cNvPr>
                <p:cNvGrpSpPr/>
                <p:nvPr/>
              </p:nvGrpSpPr>
              <p:grpSpPr>
                <a:xfrm>
                  <a:off x="7655309" y="2231510"/>
                  <a:ext cx="2139229" cy="2558160"/>
                  <a:chOff x="4532159" y="2063002"/>
                  <a:chExt cx="2139229" cy="2558160"/>
                </a:xfrm>
              </p:grpSpPr>
              <p:sp>
                <p:nvSpPr>
                  <p:cNvPr id="80" name="Rectangle 33">
                    <a:extLst>
                      <a:ext uri="{FF2B5EF4-FFF2-40B4-BE49-F238E27FC236}">
                        <a16:creationId xmlns:a16="http://schemas.microsoft.com/office/drawing/2014/main" id="{D35E1C2B-5F92-4230-A896-7199D9B2F154}"/>
                      </a:ext>
                    </a:extLst>
                  </p:cNvPr>
                  <p:cNvSpPr/>
                  <p:nvPr/>
                </p:nvSpPr>
                <p:spPr>
                  <a:xfrm>
                    <a:off x="4532159" y="2063002"/>
                    <a:ext cx="2139229" cy="2558160"/>
                  </a:xfrm>
                  <a:prstGeom prst="rect">
                    <a:avLst/>
                  </a:prstGeom>
                  <a:noFill/>
                  <a:ln w="12700">
                    <a:solidFill>
                      <a:srgbClr val="6BAE3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91440"/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 w="0"/>
                        <a:solidFill>
                          <a:srgbClr val="6BAE3D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class core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99F4D42-9F6B-488E-9A84-521970875843}"/>
                      </a:ext>
                    </a:extLst>
                  </p:cNvPr>
                  <p:cNvSpPr txBox="1"/>
                  <p:nvPr/>
                </p:nvSpPr>
                <p:spPr>
                  <a:xfrm>
                    <a:off x="5450758" y="4319983"/>
                    <a:ext cx="461665" cy="263855"/>
                  </a:xfrm>
                  <a:prstGeom prst="rect">
                    <a:avLst/>
                  </a:prstGeom>
                  <a:noFill/>
                </p:spPr>
                <p:txBody>
                  <a:bodyPr vert="eaVert"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…</a:t>
                    </a: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1938E6A8-D4D5-4D5A-B835-5197A4FE2DA9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3" y="2417649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86" name="Rectangle 33">
                      <a:extLst>
                        <a:ext uri="{FF2B5EF4-FFF2-40B4-BE49-F238E27FC236}">
                          <a16:creationId xmlns:a16="http://schemas.microsoft.com/office/drawing/2014/main" id="{510E24F4-0184-4A92-92B3-AAF1F08AA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87" name="Rectangle 45">
                      <a:extLst>
                        <a:ext uri="{FF2B5EF4-FFF2-40B4-BE49-F238E27FC236}">
                          <a16:creationId xmlns:a16="http://schemas.microsoft.com/office/drawing/2014/main" id="{DA796F1A-DCE1-4402-B20A-46788FFF4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  <p:sp>
                  <p:nvSpPr>
                    <p:cNvPr id="88" name="Rectangle 45">
                      <a:extLst>
                        <a:ext uri="{FF2B5EF4-FFF2-40B4-BE49-F238E27FC236}">
                          <a16:creationId xmlns:a16="http://schemas.microsoft.com/office/drawing/2014/main" id="{33EC3F53-A4BC-489A-8560-4ECF18A8DF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9302" y="2793380"/>
                      <a:ext cx="512512" cy="36151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792B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04A0C7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</a:p>
                  </p:txBody>
                </p:sp>
                <p:cxnSp>
                  <p:nvCxnSpPr>
                    <p:cNvPr id="89" name="Straight Arrow Connector 7">
                      <a:extLst>
                        <a:ext uri="{FF2B5EF4-FFF2-40B4-BE49-F238E27FC236}">
                          <a16:creationId xmlns:a16="http://schemas.microsoft.com/office/drawing/2014/main" id="{0089F400-E504-4C74-A3B3-FEBE8D5D71F6}"/>
                        </a:ext>
                      </a:extLst>
                    </p:cNvPr>
                    <p:cNvCxnSpPr>
                      <a:cxnSpLocks/>
                      <a:stCxn id="88" idx="1"/>
                    </p:cNvCxnSpPr>
                    <p:nvPr/>
                  </p:nvCxnSpPr>
                  <p:spPr>
                    <a:xfrm flipH="1">
                      <a:off x="5485244" y="2974138"/>
                      <a:ext cx="324058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8FA7C4"/>
                      </a:solidFill>
                      <a:headEnd type="arrow" w="med" len="sm"/>
                      <a:tailEnd type="none" w="med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A7AE0306-B096-41B5-9ADD-112DD36875BB}"/>
                      </a:ext>
                    </a:extLst>
                  </p:cNvPr>
                  <p:cNvGrpSpPr/>
                  <p:nvPr/>
                </p:nvGrpSpPr>
                <p:grpSpPr>
                  <a:xfrm>
                    <a:off x="4654622" y="3424701"/>
                    <a:ext cx="1857869" cy="830802"/>
                    <a:chOff x="4654623" y="2417649"/>
                    <a:chExt cx="1857869" cy="830802"/>
                  </a:xfrm>
                </p:grpSpPr>
                <p:sp>
                  <p:nvSpPr>
                    <p:cNvPr id="84" name="Rectangle 33">
                      <a:extLst>
                        <a:ext uri="{FF2B5EF4-FFF2-40B4-BE49-F238E27FC236}">
                          <a16:creationId xmlns:a16="http://schemas.microsoft.com/office/drawing/2014/main" id="{6D0B0EF5-8806-4599-9828-6174E7BA4C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4623" y="2417649"/>
                      <a:ext cx="1857869" cy="83080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6BAE3D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6BAE3D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 worker</a:t>
                      </a:r>
                    </a:p>
                  </p:txBody>
                </p:sp>
                <p:sp>
                  <p:nvSpPr>
                    <p:cNvPr id="85" name="Rectangle 45">
                      <a:extLst>
                        <a:ext uri="{FF2B5EF4-FFF2-40B4-BE49-F238E27FC236}">
                          <a16:creationId xmlns:a16="http://schemas.microsoft.com/office/drawing/2014/main" id="{5AB7A2A4-A243-4548-9BBB-5A74F7EC5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1832" y="2793380"/>
                      <a:ext cx="775792" cy="3424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FF990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90000" tIns="91440"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 w="0"/>
                          <a:solidFill>
                            <a:srgbClr val="FF990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Thread</a:t>
                      </a:r>
                    </a:p>
                  </p:txBody>
                </p:sp>
              </p:grpSp>
            </p:grpSp>
          </p:grp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D14B92C2-CBCD-4BB5-9689-3D60A53D7427}"/>
                  </a:ext>
                </a:extLst>
              </p:cNvPr>
              <p:cNvSpPr/>
              <p:nvPr/>
            </p:nvSpPr>
            <p:spPr>
              <a:xfrm>
                <a:off x="4453460" y="1319320"/>
                <a:ext cx="5966470" cy="4484321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vector &lt;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worker_pool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*&gt;</a:t>
                </a:r>
              </a:p>
            </p:txBody>
          </p:sp>
        </p:grpSp>
      </p:grpSp>
      <p:cxnSp>
        <p:nvCxnSpPr>
          <p:cNvPr id="180" name="Straight Arrow Connector 7">
            <a:extLst>
              <a:ext uri="{FF2B5EF4-FFF2-40B4-BE49-F238E27FC236}">
                <a16:creationId xmlns:a16="http://schemas.microsoft.com/office/drawing/2014/main" id="{D95BE7CE-ED3A-4B78-A633-5F85ED5DDA2C}"/>
              </a:ext>
            </a:extLst>
          </p:cNvPr>
          <p:cNvCxnSpPr>
            <a:cxnSpLocks/>
          </p:cNvCxnSpPr>
          <p:nvPr/>
        </p:nvCxnSpPr>
        <p:spPr>
          <a:xfrm flipH="1" flipV="1">
            <a:off x="1064321" y="1876419"/>
            <a:ext cx="285899" cy="16706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내용 개체 틀 1">
            <a:extLst>
              <a:ext uri="{FF2B5EF4-FFF2-40B4-BE49-F238E27FC236}">
                <a16:creationId xmlns:a16="http://schemas.microsoft.com/office/drawing/2014/main" id="{6746E778-00B7-496F-BAD0-5238B70DEECE}"/>
              </a:ext>
            </a:extLst>
          </p:cNvPr>
          <p:cNvSpPr txBox="1">
            <a:spLocks/>
          </p:cNvSpPr>
          <p:nvPr/>
        </p:nvSpPr>
        <p:spPr>
          <a:xfrm>
            <a:off x="8354088" y="828735"/>
            <a:ext cx="3180458" cy="519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하지만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worker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pool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을 지목하지 않고 그냥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manager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넘겨줄 수 있습니다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경우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새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 없이 해당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manager 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자체에서 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실행합니다</a:t>
            </a:r>
            <a:r>
              <a:rPr lang="en-US" altLang="ko-KR" sz="1400" dirty="0">
                <a:solidFill>
                  <a:prstClr val="white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Light" panose="020D0904000000000000" pitchFamily="50" charset="-127"/>
              <a:ea typeface="나눔고딕 Light" panose="020D0904000000000000" pitchFamily="50" charset="-127"/>
              <a:cs typeface="+mn-cs"/>
            </a:endParaRP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011BA939-E41B-49B1-A3F0-FC6F6208FAA4}"/>
              </a:ext>
            </a:extLst>
          </p:cNvPr>
          <p:cNvSpPr/>
          <p:nvPr/>
        </p:nvSpPr>
        <p:spPr>
          <a:xfrm>
            <a:off x="604249" y="1437198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705834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9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Thank</a:t>
            </a:r>
            <a:r>
              <a:rPr lang="ko-KR" altLang="en-US" sz="8000" dirty="0">
                <a:solidFill>
                  <a:schemeClr val="bg1"/>
                </a:solidFill>
              </a:rPr>
              <a:t> </a:t>
            </a:r>
            <a:r>
              <a:rPr lang="en-US" altLang="ko-KR" sz="8000" dirty="0">
                <a:solidFill>
                  <a:schemeClr val="bg1"/>
                </a:solidFill>
              </a:rPr>
              <a:t>you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3">
            <a:extLst>
              <a:ext uri="{FF2B5EF4-FFF2-40B4-BE49-F238E27FC236}">
                <a16:creationId xmlns:a16="http://schemas.microsoft.com/office/drawing/2014/main" id="{64A31832-FB84-4693-9020-BFB7F1D7ED1A}"/>
              </a:ext>
            </a:extLst>
          </p:cNvPr>
          <p:cNvSpPr/>
          <p:nvPr/>
        </p:nvSpPr>
        <p:spPr>
          <a:xfrm>
            <a:off x="815923" y="1278589"/>
            <a:ext cx="3308402" cy="3946367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worker_pool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54548E2-A94C-4960-B2FC-5777CE7DF729}"/>
              </a:ext>
            </a:extLst>
          </p:cNvPr>
          <p:cNvGrpSpPr/>
          <p:nvPr/>
        </p:nvGrpSpPr>
        <p:grpSpPr>
          <a:xfrm>
            <a:off x="1136114" y="1751725"/>
            <a:ext cx="2289931" cy="3192404"/>
            <a:chOff x="8397998" y="2627689"/>
            <a:chExt cx="2289931" cy="3192404"/>
          </a:xfrm>
        </p:grpSpPr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966EDB4C-7EB3-4044-B1F4-E1A1263B78D0}"/>
                </a:ext>
              </a:extLst>
            </p:cNvPr>
            <p:cNvSpPr/>
            <p:nvPr/>
          </p:nvSpPr>
          <p:spPr>
            <a:xfrm>
              <a:off x="8397998" y="2627689"/>
              <a:ext cx="2289931" cy="3192404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core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4B8189-2EBC-4620-9B32-BDD926F2904A}"/>
                </a:ext>
              </a:extLst>
            </p:cNvPr>
            <p:cNvGrpSpPr/>
            <p:nvPr/>
          </p:nvGrpSpPr>
          <p:grpSpPr>
            <a:xfrm>
              <a:off x="8627382" y="3050468"/>
              <a:ext cx="1857869" cy="1030380"/>
              <a:chOff x="3944327" y="2094606"/>
              <a:chExt cx="1857869" cy="103038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F911571-6F2F-424F-AACE-61C8A50CEB94}"/>
                  </a:ext>
                </a:extLst>
              </p:cNvPr>
              <p:cNvSpPr/>
              <p:nvPr/>
            </p:nvSpPr>
            <p:spPr>
              <a:xfrm>
                <a:off x="3944327" y="2094606"/>
                <a:ext cx="1857869" cy="1030380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worker</a:t>
                </a:r>
              </a:p>
            </p:txBody>
          </p:sp>
          <p:sp>
            <p:nvSpPr>
              <p:cNvPr id="38" name="Rectangle 45">
                <a:extLst>
                  <a:ext uri="{FF2B5EF4-FFF2-40B4-BE49-F238E27FC236}">
                    <a16:creationId xmlns:a16="http://schemas.microsoft.com/office/drawing/2014/main" id="{74BDF275-CB3B-4E34-B77A-A031E4FDFB39}"/>
                  </a:ext>
                </a:extLst>
              </p:cNvPr>
              <p:cNvSpPr/>
              <p:nvPr/>
            </p:nvSpPr>
            <p:spPr>
              <a:xfrm>
                <a:off x="4223810" y="2468265"/>
                <a:ext cx="1304438" cy="540444"/>
              </a:xfrm>
              <a:prstGeom prst="rect">
                <a:avLst/>
              </a:prstGeom>
              <a:noFill/>
              <a:ln w="12700">
                <a:solidFill>
                  <a:srgbClr val="FF99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FF9902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Thread</a:t>
                </a:r>
              </a:p>
            </p:txBody>
          </p:sp>
          <p:sp>
            <p:nvSpPr>
              <p:cNvPr id="39" name="Rectangle 45">
                <a:extLst>
                  <a:ext uri="{FF2B5EF4-FFF2-40B4-BE49-F238E27FC236}">
                    <a16:creationId xmlns:a16="http://schemas.microsoft.com/office/drawing/2014/main" id="{163943FB-30BD-4E86-BD8C-BD271F1D4103}"/>
                  </a:ext>
                </a:extLst>
              </p:cNvPr>
              <p:cNvSpPr/>
              <p:nvPr/>
            </p:nvSpPr>
            <p:spPr>
              <a:xfrm>
                <a:off x="4885456" y="2555735"/>
                <a:ext cx="512512" cy="361516"/>
              </a:xfrm>
              <a:prstGeom prst="rect">
                <a:avLst/>
              </a:prstGeom>
              <a:noFill/>
              <a:ln w="12700">
                <a:solidFill>
                  <a:srgbClr val="0792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04A0C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Task</a:t>
                </a:r>
              </a:p>
            </p:txBody>
          </p:sp>
        </p:grp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208FF74A-A377-4985-968D-84AC58A44FB9}"/>
                </a:ext>
              </a:extLst>
            </p:cNvPr>
            <p:cNvSpPr/>
            <p:nvPr/>
          </p:nvSpPr>
          <p:spPr>
            <a:xfrm>
              <a:off x="8612669" y="4242370"/>
              <a:ext cx="1857869" cy="1030380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worker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B4BA21-D665-49B4-B16E-DBD2871F0F4E}"/>
                </a:ext>
              </a:extLst>
            </p:cNvPr>
            <p:cNvSpPr txBox="1"/>
            <p:nvPr/>
          </p:nvSpPr>
          <p:spPr>
            <a:xfrm>
              <a:off x="9395524" y="5447324"/>
              <a:ext cx="461665" cy="2638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…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C958F0-F459-4EEC-8860-88CABEE8EE0A}"/>
              </a:ext>
            </a:extLst>
          </p:cNvPr>
          <p:cNvSpPr txBox="1"/>
          <p:nvPr/>
        </p:nvSpPr>
        <p:spPr>
          <a:xfrm>
            <a:off x="3655429" y="306710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2A341C56-B615-4D76-AEC6-D18FF16732FB}"/>
              </a:ext>
            </a:extLst>
          </p:cNvPr>
          <p:cNvSpPr/>
          <p:nvPr/>
        </p:nvSpPr>
        <p:spPr>
          <a:xfrm>
            <a:off x="5996477" y="2886628"/>
            <a:ext cx="1169996" cy="826956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manager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221832-A9E7-4350-BBF0-7D4F8A0A288B}"/>
              </a:ext>
            </a:extLst>
          </p:cNvPr>
          <p:cNvSpPr txBox="1"/>
          <p:nvPr/>
        </p:nvSpPr>
        <p:spPr>
          <a:xfrm>
            <a:off x="505686" y="435259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Worker Pool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0B49F42-5D86-45BB-833B-57FB9FB62EAF}"/>
              </a:ext>
            </a:extLst>
          </p:cNvPr>
          <p:cNvCxnSpPr/>
          <p:nvPr/>
        </p:nvCxnSpPr>
        <p:spPr>
          <a:xfrm>
            <a:off x="4924425" y="410565"/>
            <a:ext cx="0" cy="61055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373189-1014-47FD-BB82-5750FA1D0B44}"/>
              </a:ext>
            </a:extLst>
          </p:cNvPr>
          <p:cNvSpPr txBox="1"/>
          <p:nvPr/>
        </p:nvSpPr>
        <p:spPr>
          <a:xfrm>
            <a:off x="5360510" y="4352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Manager</a:t>
            </a:r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41551C5D-0779-43A8-8C1C-0DB3937B4E6E}"/>
              </a:ext>
            </a:extLst>
          </p:cNvPr>
          <p:cNvSpPr/>
          <p:nvPr/>
        </p:nvSpPr>
        <p:spPr>
          <a:xfrm>
            <a:off x="5667376" y="2293003"/>
            <a:ext cx="1945594" cy="2278357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r>
              <a:rPr lang="en-US" altLang="ko-KR" sz="14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altLang="ko-KR" sz="14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cubthread</a:t>
            </a:r>
            <a:endParaRPr lang="en-US" altLang="ko-KR" sz="1400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57">
            <a:extLst>
              <a:ext uri="{FF2B5EF4-FFF2-40B4-BE49-F238E27FC236}">
                <a16:creationId xmlns:a16="http://schemas.microsoft.com/office/drawing/2014/main" id="{DEAA391A-6A5D-4E0C-8128-A11B4872B809}"/>
              </a:ext>
            </a:extLst>
          </p:cNvPr>
          <p:cNvSpPr/>
          <p:nvPr/>
        </p:nvSpPr>
        <p:spPr>
          <a:xfrm>
            <a:off x="5996477" y="3881596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</a:p>
        </p:txBody>
      </p:sp>
      <p:sp>
        <p:nvSpPr>
          <p:cNvPr id="24" name="Rectangle 45">
            <a:extLst>
              <a:ext uri="{FF2B5EF4-FFF2-40B4-BE49-F238E27FC236}">
                <a16:creationId xmlns:a16="http://schemas.microsoft.com/office/drawing/2014/main" id="{2A03775D-57C9-44EE-BA59-1A54A5439F6C}"/>
              </a:ext>
            </a:extLst>
          </p:cNvPr>
          <p:cNvSpPr/>
          <p:nvPr/>
        </p:nvSpPr>
        <p:spPr>
          <a:xfrm>
            <a:off x="6325219" y="3248242"/>
            <a:ext cx="512512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7345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9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Task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 fontScale="90000"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Task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D99179-F513-492E-BC2B-280FB68A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70" y="5348400"/>
            <a:ext cx="10515600" cy="100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Thread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이루어지는 작업의 가장 작은 단위입니다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Context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가지는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가지지 않는 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모두 존재하며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Context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공유 캐시로 사용됩니다</a:t>
            </a:r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78E16A1E-9D9D-46E3-B6D9-4F3C20BF60ED}"/>
              </a:ext>
            </a:extLst>
          </p:cNvPr>
          <p:cNvSpPr/>
          <p:nvPr/>
        </p:nvSpPr>
        <p:spPr>
          <a:xfrm>
            <a:off x="1827245" y="2282444"/>
            <a:ext cx="2590023" cy="1989628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callable_task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n w="0"/>
              <a:solidFill>
                <a:srgbClr val="04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n w="0"/>
              <a:solidFill>
                <a:srgbClr val="04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A812F7B0-DC78-4EB8-B69C-79486FCE9965}"/>
              </a:ext>
            </a:extLst>
          </p:cNvPr>
          <p:cNvSpPr/>
          <p:nvPr/>
        </p:nvSpPr>
        <p:spPr>
          <a:xfrm>
            <a:off x="7650515" y="2282444"/>
            <a:ext cx="3061028" cy="2298887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dwb_flush_block_daemon_task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</a:t>
            </a:r>
            <a:r>
              <a:rPr kumimoji="0" lang="en-US" altLang="ko-KR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Context</a:t>
            </a: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4A0C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F23752-FE61-4B53-B1F1-74D52CD85F68}"/>
              </a:ext>
            </a:extLst>
          </p:cNvPr>
          <p:cNvGrpSpPr/>
          <p:nvPr/>
        </p:nvGrpSpPr>
        <p:grpSpPr>
          <a:xfrm>
            <a:off x="4878354" y="681039"/>
            <a:ext cx="2072952" cy="1334374"/>
            <a:chOff x="838199" y="1498545"/>
            <a:chExt cx="2072952" cy="1334374"/>
          </a:xfrm>
        </p:grpSpPr>
        <p:sp>
          <p:nvSpPr>
            <p:cNvPr id="4" name="Rectangle 45">
              <a:extLst>
                <a:ext uri="{FF2B5EF4-FFF2-40B4-BE49-F238E27FC236}">
                  <a16:creationId xmlns:a16="http://schemas.microsoft.com/office/drawing/2014/main" id="{641935BC-76E1-411F-B953-4CF74D855703}"/>
                </a:ext>
              </a:extLst>
            </p:cNvPr>
            <p:cNvSpPr/>
            <p:nvPr/>
          </p:nvSpPr>
          <p:spPr>
            <a:xfrm>
              <a:off x="838199" y="1498545"/>
              <a:ext cx="2072952" cy="1334374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n w="0"/>
                  <a:solidFill>
                    <a:srgbClr val="04A0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04A0C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ask &lt;Context&gt;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dirty="0">
                <a:ln w="0"/>
                <a:solidFill>
                  <a:srgbClr val="04A0C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n w="0"/>
                  <a:solidFill>
                    <a:srgbClr val="04A0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8" name="Rectangle 57">
              <a:extLst>
                <a:ext uri="{FF2B5EF4-FFF2-40B4-BE49-F238E27FC236}">
                  <a16:creationId xmlns:a16="http://schemas.microsoft.com/office/drawing/2014/main" id="{F925CEDB-2EE1-4EC9-BE7A-151928E0683F}"/>
                </a:ext>
              </a:extLst>
            </p:cNvPr>
            <p:cNvSpPr/>
            <p:nvPr/>
          </p:nvSpPr>
          <p:spPr>
            <a:xfrm>
              <a:off x="1116567" y="2266078"/>
              <a:ext cx="723899" cy="370799"/>
            </a:xfrm>
            <a:prstGeom prst="rect">
              <a:avLst/>
            </a:prstGeom>
            <a:noFill/>
            <a:ln w="12700">
              <a:solidFill>
                <a:srgbClr val="FF4F8B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4F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execute</a:t>
              </a:r>
            </a:p>
          </p:txBody>
        </p:sp>
        <p:sp>
          <p:nvSpPr>
            <p:cNvPr id="11" name="Rectangle 57">
              <a:extLst>
                <a:ext uri="{FF2B5EF4-FFF2-40B4-BE49-F238E27FC236}">
                  <a16:creationId xmlns:a16="http://schemas.microsoft.com/office/drawing/2014/main" id="{7EA68B2C-3528-459A-86E5-3119CEE078D7}"/>
                </a:ext>
              </a:extLst>
            </p:cNvPr>
            <p:cNvSpPr/>
            <p:nvPr/>
          </p:nvSpPr>
          <p:spPr>
            <a:xfrm>
              <a:off x="2084615" y="2266078"/>
              <a:ext cx="537287" cy="370799"/>
            </a:xfrm>
            <a:prstGeom prst="rect">
              <a:avLst/>
            </a:prstGeom>
            <a:noFill/>
            <a:ln w="12700">
              <a:solidFill>
                <a:srgbClr val="FF4F8B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4F8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retire</a:t>
              </a:r>
            </a:p>
          </p:txBody>
        </p:sp>
      </p:grpSp>
      <p:sp>
        <p:nvSpPr>
          <p:cNvPr id="13" name="Rectangle 57">
            <a:extLst>
              <a:ext uri="{FF2B5EF4-FFF2-40B4-BE49-F238E27FC236}">
                <a16:creationId xmlns:a16="http://schemas.microsoft.com/office/drawing/2014/main" id="{1016299F-58F4-45A4-94B1-CDCA76F9B5E7}"/>
              </a:ext>
            </a:extLst>
          </p:cNvPr>
          <p:cNvSpPr/>
          <p:nvPr/>
        </p:nvSpPr>
        <p:spPr>
          <a:xfrm>
            <a:off x="2093949" y="3705660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14" name="Rectangle 57">
            <a:extLst>
              <a:ext uri="{FF2B5EF4-FFF2-40B4-BE49-F238E27FC236}">
                <a16:creationId xmlns:a16="http://schemas.microsoft.com/office/drawing/2014/main" id="{466BE393-1408-4AA4-9884-9B790C7F08F6}"/>
              </a:ext>
            </a:extLst>
          </p:cNvPr>
          <p:cNvSpPr/>
          <p:nvPr/>
        </p:nvSpPr>
        <p:spPr>
          <a:xfrm>
            <a:off x="3118756" y="3705659"/>
            <a:ext cx="580055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7">
            <a:extLst>
              <a:ext uri="{FF2B5EF4-FFF2-40B4-BE49-F238E27FC236}">
                <a16:creationId xmlns:a16="http://schemas.microsoft.com/office/drawing/2014/main" id="{5B2A6043-CAC7-41EE-848C-2C7D1F34FD71}"/>
              </a:ext>
            </a:extLst>
          </p:cNvPr>
          <p:cNvSpPr/>
          <p:nvPr/>
        </p:nvSpPr>
        <p:spPr>
          <a:xfrm>
            <a:off x="2093949" y="2888081"/>
            <a:ext cx="886405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m_exec_f</a:t>
            </a:r>
            <a:endParaRPr lang="en-US" sz="12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4FF60715-32EC-470F-A3DF-C64AA34B7F3E}"/>
              </a:ext>
            </a:extLst>
          </p:cNvPr>
          <p:cNvSpPr/>
          <p:nvPr/>
        </p:nvSpPr>
        <p:spPr>
          <a:xfrm>
            <a:off x="3255608" y="2888080"/>
            <a:ext cx="886405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m_retire_f</a:t>
            </a:r>
            <a:endParaRPr lang="en-US" altLang="ko-KR" sz="1200" dirty="0">
              <a:solidFill>
                <a:schemeClr val="accent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id="{FFA9DE99-60A5-4F8E-BF78-4696744DBB25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2455899" y="3258880"/>
            <a:ext cx="81253" cy="44678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9257683C-57AD-41B5-8A96-B4C0898E231D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flipH="1">
            <a:off x="3408784" y="3258879"/>
            <a:ext cx="290027" cy="44678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7">
            <a:extLst>
              <a:ext uri="{FF2B5EF4-FFF2-40B4-BE49-F238E27FC236}">
                <a16:creationId xmlns:a16="http://schemas.microsoft.com/office/drawing/2014/main" id="{22B0C146-63A0-4CED-B637-8BECA352EC64}"/>
              </a:ext>
            </a:extLst>
          </p:cNvPr>
          <p:cNvSpPr/>
          <p:nvPr/>
        </p:nvSpPr>
        <p:spPr>
          <a:xfrm>
            <a:off x="7900211" y="2742749"/>
            <a:ext cx="2561636" cy="1682825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ko-KR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return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(DWB_FLUSH_THREAD)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dwb_flush_next_block</a:t>
            </a:r>
            <a:r>
              <a:rPr 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7">
            <a:extLst>
              <a:ext uri="{FF2B5EF4-FFF2-40B4-BE49-F238E27FC236}">
                <a16:creationId xmlns:a16="http://schemas.microsoft.com/office/drawing/2014/main" id="{A660D321-678E-4FD5-ACC8-F34D16A4A4E6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 flipV="1">
            <a:off x="3122257" y="1348226"/>
            <a:ext cx="1756097" cy="93421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7">
            <a:extLst>
              <a:ext uri="{FF2B5EF4-FFF2-40B4-BE49-F238E27FC236}">
                <a16:creationId xmlns:a16="http://schemas.microsoft.com/office/drawing/2014/main" id="{693AAEC6-8014-4526-9C72-27D0AA29C92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 flipV="1">
            <a:off x="6951306" y="1348226"/>
            <a:ext cx="2229723" cy="93421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97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BE205AA-B90D-4CAA-9161-7554635AEFAC}"/>
              </a:ext>
            </a:extLst>
          </p:cNvPr>
          <p:cNvCxnSpPr>
            <a:cxnSpLocks/>
          </p:cNvCxnSpPr>
          <p:nvPr/>
        </p:nvCxnSpPr>
        <p:spPr>
          <a:xfrm>
            <a:off x="3612294" y="1411444"/>
            <a:ext cx="0" cy="50541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BC5949-30DF-499D-89B5-62765BF8E40E}"/>
              </a:ext>
            </a:extLst>
          </p:cNvPr>
          <p:cNvGrpSpPr/>
          <p:nvPr/>
        </p:nvGrpSpPr>
        <p:grpSpPr>
          <a:xfrm>
            <a:off x="4541228" y="2378937"/>
            <a:ext cx="3308402" cy="3946367"/>
            <a:chOff x="7380709" y="3508605"/>
            <a:chExt cx="3308402" cy="3946367"/>
          </a:xfrm>
        </p:grpSpPr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CFF0CC9E-D204-4266-B996-486F3CBD4E9C}"/>
                </a:ext>
              </a:extLst>
            </p:cNvPr>
            <p:cNvSpPr/>
            <p:nvPr/>
          </p:nvSpPr>
          <p:spPr>
            <a:xfrm>
              <a:off x="7380709" y="3508605"/>
              <a:ext cx="3308402" cy="3946367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class </a:t>
              </a:r>
              <a:r>
                <a:rPr kumimoji="0" lang="en-US" sz="1200" b="0" i="0" u="none" strike="noStrike" kern="1200" cap="none" spc="0" normalizeH="0" baseline="0" noProof="0" dirty="0" err="1">
                  <a:ln w="0"/>
                  <a:solidFill>
                    <a:srgbClr val="6BAE3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worker_pool</a:t>
              </a:r>
              <a:endPara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EF8CA36-F1C2-4312-9094-BE693618B157}"/>
                </a:ext>
              </a:extLst>
            </p:cNvPr>
            <p:cNvGrpSpPr/>
            <p:nvPr/>
          </p:nvGrpSpPr>
          <p:grpSpPr>
            <a:xfrm>
              <a:off x="7700900" y="3981741"/>
              <a:ext cx="2289931" cy="3192404"/>
              <a:chOff x="8397998" y="2627689"/>
              <a:chExt cx="2289931" cy="3192404"/>
            </a:xfrm>
          </p:grpSpPr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DAFD2ACF-DFB7-47C3-86CB-8013BC06BAF0}"/>
                  </a:ext>
                </a:extLst>
              </p:cNvPr>
              <p:cNvSpPr/>
              <p:nvPr/>
            </p:nvSpPr>
            <p:spPr>
              <a:xfrm>
                <a:off x="8397998" y="2627689"/>
                <a:ext cx="2289931" cy="3192404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core</a:t>
                </a: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E0C4AB7-3169-4DE9-87FE-489E4F9C44F7}"/>
                  </a:ext>
                </a:extLst>
              </p:cNvPr>
              <p:cNvGrpSpPr/>
              <p:nvPr/>
            </p:nvGrpSpPr>
            <p:grpSpPr>
              <a:xfrm>
                <a:off x="8627382" y="3050468"/>
                <a:ext cx="1857869" cy="1030380"/>
                <a:chOff x="3944327" y="2094606"/>
                <a:chExt cx="1857869" cy="1030380"/>
              </a:xfrm>
            </p:grpSpPr>
            <p:sp>
              <p:nvSpPr>
                <p:cNvPr id="46" name="Rectangle 33">
                  <a:extLst>
                    <a:ext uri="{FF2B5EF4-FFF2-40B4-BE49-F238E27FC236}">
                      <a16:creationId xmlns:a16="http://schemas.microsoft.com/office/drawing/2014/main" id="{DF4BBFF3-B3BB-4D7B-9D12-DDAFB341CFC1}"/>
                    </a:ext>
                  </a:extLst>
                </p:cNvPr>
                <p:cNvSpPr/>
                <p:nvPr/>
              </p:nvSpPr>
              <p:spPr>
                <a:xfrm>
                  <a:off x="3944327" y="2094606"/>
                  <a:ext cx="1857869" cy="1030380"/>
                </a:xfrm>
                <a:prstGeom prst="rect">
                  <a:avLst/>
                </a:prstGeom>
                <a:noFill/>
                <a:ln w="12700">
                  <a:solidFill>
                    <a:srgbClr val="6BAE3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6BAE3D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class worker</a:t>
                  </a:r>
                </a:p>
              </p:txBody>
            </p:sp>
            <p:sp>
              <p:nvSpPr>
                <p:cNvPr id="47" name="Rectangle 45">
                  <a:extLst>
                    <a:ext uri="{FF2B5EF4-FFF2-40B4-BE49-F238E27FC236}">
                      <a16:creationId xmlns:a16="http://schemas.microsoft.com/office/drawing/2014/main" id="{C52437B0-D39B-4BE4-A34B-86507ABA0239}"/>
                    </a:ext>
                  </a:extLst>
                </p:cNvPr>
                <p:cNvSpPr/>
                <p:nvPr/>
              </p:nvSpPr>
              <p:spPr>
                <a:xfrm>
                  <a:off x="4223810" y="2468265"/>
                  <a:ext cx="1304438" cy="540444"/>
                </a:xfrm>
                <a:prstGeom prst="rect">
                  <a:avLst/>
                </a:prstGeom>
                <a:noFill/>
                <a:ln w="12700">
                  <a:solidFill>
                    <a:srgbClr val="FF99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FF9902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Thread</a:t>
                  </a:r>
                </a:p>
              </p:txBody>
            </p:sp>
            <p:sp>
              <p:nvSpPr>
                <p:cNvPr id="49" name="Rectangle 45">
                  <a:extLst>
                    <a:ext uri="{FF2B5EF4-FFF2-40B4-BE49-F238E27FC236}">
                      <a16:creationId xmlns:a16="http://schemas.microsoft.com/office/drawing/2014/main" id="{CA408853-604E-4B15-BE05-4832C9385E64}"/>
                    </a:ext>
                  </a:extLst>
                </p:cNvPr>
                <p:cNvSpPr/>
                <p:nvPr/>
              </p:nvSpPr>
              <p:spPr>
                <a:xfrm>
                  <a:off x="4885456" y="2555735"/>
                  <a:ext cx="512512" cy="361516"/>
                </a:xfrm>
                <a:prstGeom prst="rect">
                  <a:avLst/>
                </a:prstGeom>
                <a:noFill/>
                <a:ln w="12700">
                  <a:solidFill>
                    <a:srgbClr val="0792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91440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srgbClr val="04A0C7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Task</a:t>
                  </a:r>
                </a:p>
              </p:txBody>
            </p:sp>
          </p:grp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F120D5E6-8AC0-4D7E-9328-CB77E360DD78}"/>
                  </a:ext>
                </a:extLst>
              </p:cNvPr>
              <p:cNvSpPr/>
              <p:nvPr/>
            </p:nvSpPr>
            <p:spPr>
              <a:xfrm>
                <a:off x="8612669" y="4242370"/>
                <a:ext cx="1857869" cy="1030380"/>
              </a:xfrm>
              <a:prstGeom prst="rect">
                <a:avLst/>
              </a:prstGeom>
              <a:noFill/>
              <a:ln w="12700">
                <a:solidFill>
                  <a:srgbClr val="6BAE3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91440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 w="0"/>
                    <a:solidFill>
                      <a:srgbClr val="6BAE3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class worker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70E3A8F-2FA7-486D-973D-27C7BDC52F53}"/>
                  </a:ext>
                </a:extLst>
              </p:cNvPr>
              <p:cNvSpPr txBox="1"/>
              <p:nvPr/>
            </p:nvSpPr>
            <p:spPr>
              <a:xfrm>
                <a:off x="9395524" y="5447324"/>
                <a:ext cx="461665" cy="26385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…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9ED372-EAA1-4547-979F-4A1245BBDB07}"/>
                </a:ext>
              </a:extLst>
            </p:cNvPr>
            <p:cNvSpPr txBox="1"/>
            <p:nvPr/>
          </p:nvSpPr>
          <p:spPr>
            <a:xfrm>
              <a:off x="10220215" y="529712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…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C94C5EC-CFD8-45FB-A16E-3CB9847F250B}"/>
              </a:ext>
            </a:extLst>
          </p:cNvPr>
          <p:cNvGrpSpPr/>
          <p:nvPr/>
        </p:nvGrpSpPr>
        <p:grpSpPr>
          <a:xfrm>
            <a:off x="1096205" y="2268078"/>
            <a:ext cx="1857869" cy="2796478"/>
            <a:chOff x="1130428" y="1671827"/>
            <a:chExt cx="1857869" cy="2796478"/>
          </a:xfrm>
        </p:grpSpPr>
        <p:sp>
          <p:nvSpPr>
            <p:cNvPr id="52" name="Rectangle 33">
              <a:extLst>
                <a:ext uri="{FF2B5EF4-FFF2-40B4-BE49-F238E27FC236}">
                  <a16:creationId xmlns:a16="http://schemas.microsoft.com/office/drawing/2014/main" id="{DD07637A-FEB4-4916-922F-5726731AEE4F}"/>
                </a:ext>
              </a:extLst>
            </p:cNvPr>
            <p:cNvSpPr/>
            <p:nvPr/>
          </p:nvSpPr>
          <p:spPr>
            <a:xfrm>
              <a:off x="1130428" y="1671827"/>
              <a:ext cx="1857869" cy="2796478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daemon</a:t>
              </a:r>
            </a:p>
          </p:txBody>
        </p:sp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830F26EB-8C27-4CA1-96B3-A3B5CC80BA15}"/>
                </a:ext>
              </a:extLst>
            </p:cNvPr>
            <p:cNvSpPr/>
            <p:nvPr/>
          </p:nvSpPr>
          <p:spPr>
            <a:xfrm>
              <a:off x="1324068" y="2106891"/>
              <a:ext cx="1470586" cy="362931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looper</a:t>
              </a:r>
            </a:p>
          </p:txBody>
        </p:sp>
        <p:sp>
          <p:nvSpPr>
            <p:cNvPr id="71" name="Rectangle 33">
              <a:extLst>
                <a:ext uri="{FF2B5EF4-FFF2-40B4-BE49-F238E27FC236}">
                  <a16:creationId xmlns:a16="http://schemas.microsoft.com/office/drawing/2014/main" id="{BACB28BA-1C12-47DF-A820-F39A523C3B4C}"/>
                </a:ext>
              </a:extLst>
            </p:cNvPr>
            <p:cNvSpPr/>
            <p:nvPr/>
          </p:nvSpPr>
          <p:spPr>
            <a:xfrm>
              <a:off x="1324067" y="2670646"/>
              <a:ext cx="1470585" cy="362931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waiter</a:t>
              </a: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42029FAE-ED99-4D3D-BF1F-0D1E0F6B02EF}"/>
                </a:ext>
              </a:extLst>
            </p:cNvPr>
            <p:cNvSpPr/>
            <p:nvPr/>
          </p:nvSpPr>
          <p:spPr>
            <a:xfrm>
              <a:off x="1324068" y="3250396"/>
              <a:ext cx="1470587" cy="1001093"/>
            </a:xfrm>
            <a:prstGeom prst="rect">
              <a:avLst/>
            </a:prstGeom>
            <a:noFill/>
            <a:ln w="12700">
              <a:solidFill>
                <a:srgbClr val="FF9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FF990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</a:t>
              </a:r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BBDD35AD-2D8A-4457-A80E-CA26BBDE4FC2}"/>
                </a:ext>
              </a:extLst>
            </p:cNvPr>
            <p:cNvSpPr/>
            <p:nvPr/>
          </p:nvSpPr>
          <p:spPr>
            <a:xfrm>
              <a:off x="1499007" y="3711044"/>
              <a:ext cx="1055657" cy="361516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04A0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</a:t>
              </a:r>
            </a:p>
          </p:txBody>
        </p:sp>
      </p:grpSp>
      <p:sp>
        <p:nvSpPr>
          <p:cNvPr id="81" name="Rectangle 45">
            <a:extLst>
              <a:ext uri="{FF2B5EF4-FFF2-40B4-BE49-F238E27FC236}">
                <a16:creationId xmlns:a16="http://schemas.microsoft.com/office/drawing/2014/main" id="{27BD2931-6134-4EA6-BA2C-B98C5F6C4140}"/>
              </a:ext>
            </a:extLst>
          </p:cNvPr>
          <p:cNvSpPr/>
          <p:nvPr/>
        </p:nvSpPr>
        <p:spPr>
          <a:xfrm>
            <a:off x="1096205" y="343861"/>
            <a:ext cx="1055657" cy="361516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04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E1D50F-071E-4B53-A591-F92D92D3D53E}"/>
              </a:ext>
            </a:extLst>
          </p:cNvPr>
          <p:cNvSpPr txBox="1"/>
          <p:nvPr/>
        </p:nvSpPr>
        <p:spPr>
          <a:xfrm>
            <a:off x="3941459" y="1313902"/>
            <a:ext cx="147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일회성 실행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466516-16C4-400C-8116-A1C846DC5722}"/>
              </a:ext>
            </a:extLst>
          </p:cNvPr>
          <p:cNvSpPr txBox="1"/>
          <p:nvPr/>
        </p:nvSpPr>
        <p:spPr>
          <a:xfrm>
            <a:off x="551595" y="1313903"/>
            <a:ext cx="147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 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주기적 실행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90B4AA-331F-46C2-BFD4-F77F3CA42F00}"/>
              </a:ext>
            </a:extLst>
          </p:cNvPr>
          <p:cNvSpPr txBox="1"/>
          <p:nvPr/>
        </p:nvSpPr>
        <p:spPr>
          <a:xfrm>
            <a:off x="2468593" y="338538"/>
            <a:ext cx="4682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Task</a:t>
            </a:r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적합한 처리 방식에 따라 크게 두 가지 방법으로 관리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5D7B3CD-C099-4AAF-9750-853AC41E14F1}"/>
              </a:ext>
            </a:extLst>
          </p:cNvPr>
          <p:cNvCxnSpPr>
            <a:cxnSpLocks/>
          </p:cNvCxnSpPr>
          <p:nvPr/>
        </p:nvCxnSpPr>
        <p:spPr>
          <a:xfrm>
            <a:off x="8398700" y="2406199"/>
            <a:ext cx="0" cy="36382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819D6B-224B-4209-A4A3-9D603E1F650F}"/>
              </a:ext>
            </a:extLst>
          </p:cNvPr>
          <p:cNvSpPr txBox="1"/>
          <p:nvPr/>
        </p:nvSpPr>
        <p:spPr>
          <a:xfrm>
            <a:off x="4035666" y="1890569"/>
            <a:ext cx="120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Worker Pool</a:t>
            </a:r>
            <a:endParaRPr lang="ko-KR" altLang="en-US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C9457A-73D4-4260-BFCD-588DF5BDD18B}"/>
              </a:ext>
            </a:extLst>
          </p:cNvPr>
          <p:cNvSpPr txBox="1"/>
          <p:nvPr/>
        </p:nvSpPr>
        <p:spPr>
          <a:xfrm>
            <a:off x="8686942" y="189056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Manager</a:t>
            </a:r>
            <a:endParaRPr lang="ko-KR" altLang="en-US" sz="1400" dirty="0">
              <a:solidFill>
                <a:schemeClr val="bg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515CC2A-C2E4-4B31-8186-F0CE590DD8AF}"/>
              </a:ext>
            </a:extLst>
          </p:cNvPr>
          <p:cNvGrpSpPr/>
          <p:nvPr/>
        </p:nvGrpSpPr>
        <p:grpSpPr>
          <a:xfrm>
            <a:off x="9417835" y="2937669"/>
            <a:ext cx="1592512" cy="1021386"/>
            <a:chOff x="9313133" y="2948057"/>
            <a:chExt cx="1592512" cy="1021386"/>
          </a:xfrm>
        </p:grpSpPr>
        <p:sp>
          <p:nvSpPr>
            <p:cNvPr id="57" name="Rectangle 33">
              <a:extLst>
                <a:ext uri="{FF2B5EF4-FFF2-40B4-BE49-F238E27FC236}">
                  <a16:creationId xmlns:a16="http://schemas.microsoft.com/office/drawing/2014/main" id="{43A583F3-1F95-4646-95C5-A15327849C4F}"/>
                </a:ext>
              </a:extLst>
            </p:cNvPr>
            <p:cNvSpPr/>
            <p:nvPr/>
          </p:nvSpPr>
          <p:spPr>
            <a:xfrm>
              <a:off x="9313133" y="2948057"/>
              <a:ext cx="1592512" cy="1021386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 manager</a:t>
              </a:r>
            </a:p>
          </p:txBody>
        </p:sp>
        <p:sp>
          <p:nvSpPr>
            <p:cNvPr id="61" name="Rectangle 45">
              <a:extLst>
                <a:ext uri="{FF2B5EF4-FFF2-40B4-BE49-F238E27FC236}">
                  <a16:creationId xmlns:a16="http://schemas.microsoft.com/office/drawing/2014/main" id="{64F2067C-CA03-4765-B678-8BDD1581DCB2}"/>
                </a:ext>
              </a:extLst>
            </p:cNvPr>
            <p:cNvSpPr/>
            <p:nvPr/>
          </p:nvSpPr>
          <p:spPr>
            <a:xfrm>
              <a:off x="9529772" y="3371038"/>
              <a:ext cx="1055657" cy="361516"/>
            </a:xfrm>
            <a:prstGeom prst="rect">
              <a:avLst/>
            </a:prstGeom>
            <a:noFill/>
            <a:ln w="12700">
              <a:solidFill>
                <a:srgbClr val="0792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04A0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31E372B-958E-4F57-AED0-6C415575716D}"/>
              </a:ext>
            </a:extLst>
          </p:cNvPr>
          <p:cNvSpPr txBox="1"/>
          <p:nvPr/>
        </p:nvSpPr>
        <p:spPr>
          <a:xfrm>
            <a:off x="2468593" y="642669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실행 방식으로는 세 가지로 분리</a:t>
            </a:r>
          </a:p>
        </p:txBody>
      </p:sp>
    </p:spTree>
    <p:extLst>
      <p:ext uri="{BB962C8B-B14F-4D97-AF65-F5344CB8AC3E}">
        <p14:creationId xmlns:p14="http://schemas.microsoft.com/office/powerpoint/2010/main" val="244075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4">
            <a:extLst>
              <a:ext uri="{FF2B5EF4-FFF2-40B4-BE49-F238E27FC236}">
                <a16:creationId xmlns:a16="http://schemas.microsoft.com/office/drawing/2014/main" id="{16863607-0E5C-4B17-85E6-7E453510C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9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solidFill>
                  <a:schemeClr val="bg1"/>
                </a:solidFill>
              </a:rPr>
              <a:t>Daemon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3">
            <a:extLst>
              <a:ext uri="{FF2B5EF4-FFF2-40B4-BE49-F238E27FC236}">
                <a16:creationId xmlns:a16="http://schemas.microsoft.com/office/drawing/2014/main" id="{2BB1ED43-E609-457A-A0C3-3ED7756CC15A}"/>
              </a:ext>
            </a:extLst>
          </p:cNvPr>
          <p:cNvSpPr/>
          <p:nvPr/>
        </p:nvSpPr>
        <p:spPr>
          <a:xfrm>
            <a:off x="4047327" y="1412610"/>
            <a:ext cx="4303572" cy="3775212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daemon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32294859-37BA-4433-98B0-519431BBEBB6}"/>
              </a:ext>
            </a:extLst>
          </p:cNvPr>
          <p:cNvSpPr/>
          <p:nvPr/>
        </p:nvSpPr>
        <p:spPr>
          <a:xfrm>
            <a:off x="7436497" y="1811157"/>
            <a:ext cx="681136" cy="3196821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84EF7DBC-4563-4EBA-A9F8-EA2378F5FED2}"/>
              </a:ext>
            </a:extLst>
          </p:cNvPr>
          <p:cNvSpPr/>
          <p:nvPr/>
        </p:nvSpPr>
        <p:spPr>
          <a:xfrm>
            <a:off x="4243187" y="4207926"/>
            <a:ext cx="2565612" cy="800052"/>
          </a:xfrm>
          <a:prstGeom prst="rect">
            <a:avLst/>
          </a:prstGeom>
          <a:noFill/>
          <a:ln w="12700">
            <a:solidFill>
              <a:srgbClr val="0792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04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68CD97-1AAA-4C3F-9428-7FF0650706DE}"/>
              </a:ext>
            </a:extLst>
          </p:cNvPr>
          <p:cNvSpPr/>
          <p:nvPr/>
        </p:nvSpPr>
        <p:spPr>
          <a:xfrm>
            <a:off x="4240967" y="2989928"/>
            <a:ext cx="2990439" cy="1001094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waiter</a:t>
            </a:r>
          </a:p>
        </p:txBody>
      </p:sp>
      <p:sp>
        <p:nvSpPr>
          <p:cNvPr id="35" name="Rectangle 57">
            <a:extLst>
              <a:ext uri="{FF2B5EF4-FFF2-40B4-BE49-F238E27FC236}">
                <a16:creationId xmlns:a16="http://schemas.microsoft.com/office/drawing/2014/main" id="{7CB75086-319A-4915-8DF9-CB4787E21E5A}"/>
              </a:ext>
            </a:extLst>
          </p:cNvPr>
          <p:cNvSpPr/>
          <p:nvPr/>
        </p:nvSpPr>
        <p:spPr>
          <a:xfrm>
            <a:off x="4446057" y="3407104"/>
            <a:ext cx="2535461" cy="370799"/>
          </a:xfrm>
          <a:prstGeom prst="rect">
            <a:avLst/>
          </a:prstGeom>
          <a:noFill/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std::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condition_variable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m_condvar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430448F0-A78C-4BCA-85E1-B0F79A876883}"/>
              </a:ext>
            </a:extLst>
          </p:cNvPr>
          <p:cNvSpPr/>
          <p:nvPr/>
        </p:nvSpPr>
        <p:spPr>
          <a:xfrm>
            <a:off x="4240967" y="1811157"/>
            <a:ext cx="2393795" cy="1001093"/>
          </a:xfrm>
          <a:prstGeom prst="rect">
            <a:avLst/>
          </a:prstGeom>
          <a:noFill/>
          <a:ln w="1270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6BAE3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 </a:t>
            </a:r>
            <a:r>
              <a:rPr lang="en-US" sz="1200" dirty="0">
                <a:ln w="0"/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looper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6BAE3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Rectangle 57">
            <a:extLst>
              <a:ext uri="{FF2B5EF4-FFF2-40B4-BE49-F238E27FC236}">
                <a16:creationId xmlns:a16="http://schemas.microsoft.com/office/drawing/2014/main" id="{69876AB0-B931-4499-A056-18DF7C5AA525}"/>
              </a:ext>
            </a:extLst>
          </p:cNvPr>
          <p:cNvSpPr/>
          <p:nvPr/>
        </p:nvSpPr>
        <p:spPr>
          <a:xfrm>
            <a:off x="4432081" y="2259808"/>
            <a:ext cx="1076907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FF4F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put_to_sleep</a:t>
            </a:r>
            <a:endParaRPr lang="en-US" sz="1200" dirty="0">
              <a:solidFill>
                <a:srgbClr val="FF4F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9715DAE-7EA2-4139-A03E-209BD1160FBE}"/>
              </a:ext>
            </a:extLst>
          </p:cNvPr>
          <p:cNvSpPr/>
          <p:nvPr/>
        </p:nvSpPr>
        <p:spPr>
          <a:xfrm>
            <a:off x="4958144" y="4443860"/>
            <a:ext cx="723899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D50F69-C34D-42B2-8DE5-64458F4329A6}"/>
              </a:ext>
            </a:extLst>
          </p:cNvPr>
          <p:cNvSpPr/>
          <p:nvPr/>
        </p:nvSpPr>
        <p:spPr>
          <a:xfrm>
            <a:off x="5941879" y="4445864"/>
            <a:ext cx="580055" cy="370799"/>
          </a:xfrm>
          <a:prstGeom prst="rect">
            <a:avLst/>
          </a:prstGeom>
          <a:noFill/>
          <a:ln w="12700">
            <a:solidFill>
              <a:srgbClr val="FF4F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144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4F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retire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4F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3" name="Straight Arrow Connector 7">
            <a:extLst>
              <a:ext uri="{FF2B5EF4-FFF2-40B4-BE49-F238E27FC236}">
                <a16:creationId xmlns:a16="http://schemas.microsoft.com/office/drawing/2014/main" id="{B7A6AF95-7D5B-40C0-95EE-8BA29794B582}"/>
              </a:ext>
            </a:extLst>
          </p:cNvPr>
          <p:cNvCxnSpPr>
            <a:cxnSpLocks/>
          </p:cNvCxnSpPr>
          <p:nvPr/>
        </p:nvCxnSpPr>
        <p:spPr>
          <a:xfrm>
            <a:off x="6634762" y="2127380"/>
            <a:ext cx="997679" cy="1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7">
            <a:extLst>
              <a:ext uri="{FF2B5EF4-FFF2-40B4-BE49-F238E27FC236}">
                <a16:creationId xmlns:a16="http://schemas.microsoft.com/office/drawing/2014/main" id="{AC563EBC-6FAA-4C2E-AC32-4BAF9C16B850}"/>
              </a:ext>
            </a:extLst>
          </p:cNvPr>
          <p:cNvCxnSpPr>
            <a:cxnSpLocks/>
          </p:cNvCxnSpPr>
          <p:nvPr/>
        </p:nvCxnSpPr>
        <p:spPr>
          <a:xfrm flipV="1">
            <a:off x="6981518" y="2127380"/>
            <a:ext cx="650923" cy="862548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">
            <a:extLst>
              <a:ext uri="{FF2B5EF4-FFF2-40B4-BE49-F238E27FC236}">
                <a16:creationId xmlns:a16="http://schemas.microsoft.com/office/drawing/2014/main" id="{DCDCFADE-BED0-4AAE-8F45-1C17CD402847}"/>
              </a:ext>
            </a:extLst>
          </p:cNvPr>
          <p:cNvCxnSpPr>
            <a:cxnSpLocks/>
          </p:cNvCxnSpPr>
          <p:nvPr/>
        </p:nvCxnSpPr>
        <p:spPr>
          <a:xfrm flipV="1">
            <a:off x="6718041" y="2127381"/>
            <a:ext cx="914400" cy="2080545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0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2103</Words>
  <Application>Microsoft Office PowerPoint</Application>
  <PresentationFormat>와이드스크린</PresentationFormat>
  <Paragraphs>719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나눔고딕 Light</vt:lpstr>
      <vt:lpstr>맑은 고딕</vt:lpstr>
      <vt:lpstr>Arial</vt:lpstr>
      <vt:lpstr>Consolas</vt:lpstr>
      <vt:lpstr>Office 테마</vt:lpstr>
      <vt:lpstr>Thread</vt:lpstr>
      <vt:lpstr>PowerPoint 프레젠테이션</vt:lpstr>
      <vt:lpstr>PowerPoint 프레젠테이션</vt:lpstr>
      <vt:lpstr>PowerPoint 프레젠테이션</vt:lpstr>
      <vt:lpstr>Task</vt:lpstr>
      <vt:lpstr>Task</vt:lpstr>
      <vt:lpstr>PowerPoint 프레젠테이션</vt:lpstr>
      <vt:lpstr>Daemon</vt:lpstr>
      <vt:lpstr>PowerPoint 프레젠테이션</vt:lpstr>
      <vt:lpstr>PowerPoint 프레젠테이션</vt:lpstr>
      <vt:lpstr>Looper</vt:lpstr>
      <vt:lpstr>PowerPoint 프레젠테이션</vt:lpstr>
      <vt:lpstr>Waiter</vt:lpstr>
      <vt:lpstr>PowerPoint 프레젠테이션</vt:lpstr>
      <vt:lpstr>PowerPoint 프레젠테이션</vt:lpstr>
      <vt:lpstr>PowerPoint 프레젠테이션</vt:lpstr>
      <vt:lpstr>PowerPoint 프레젠테이션</vt:lpstr>
      <vt:lpstr>Looper → Waiter</vt:lpstr>
      <vt:lpstr>PowerPoint 프레젠테이션</vt:lpstr>
      <vt:lpstr>Worker Pool</vt:lpstr>
      <vt:lpstr>PowerPoint 프레젠테이션</vt:lpstr>
      <vt:lpstr>Worker</vt:lpstr>
      <vt:lpstr>PowerPoint 프레젠테이션</vt:lpstr>
      <vt:lpstr>Core</vt:lpstr>
      <vt:lpstr>PowerPoint 프레젠테이션</vt:lpstr>
      <vt:lpstr>PowerPoint 프레젠테이션</vt:lpstr>
      <vt:lpstr>PowerPoint 프레젠테이션</vt:lpstr>
      <vt:lpstr>Worker Pool</vt:lpstr>
      <vt:lpstr>PowerPoint 프레젠테이션</vt:lpstr>
      <vt:lpstr>PowerPoint 프레젠테이션</vt:lpstr>
      <vt:lpstr>PowerPoint 프레젠테이션</vt:lpstr>
      <vt:lpstr>Manager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홍예찬</dc:creator>
  <cp:lastModifiedBy>홍예찬</cp:lastModifiedBy>
  <cp:revision>291</cp:revision>
  <dcterms:created xsi:type="dcterms:W3CDTF">2021-11-23T06:47:54Z</dcterms:created>
  <dcterms:modified xsi:type="dcterms:W3CDTF">2022-01-20T12:58:13Z</dcterms:modified>
</cp:coreProperties>
</file>