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D"/>
    <a:srgbClr val="E8F6FC"/>
    <a:srgbClr val="C2E7F6"/>
    <a:srgbClr val="ABDEF3"/>
    <a:srgbClr val="28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633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9757-0068-4353-A0AE-D68D6205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A6ED4-B6B1-4853-915C-475219419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7A-603A-44DA-B61D-2D616D17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3F6B-1270-42A5-A5CF-99FB6EEA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E9F9-67A2-4F24-B52F-88C7995D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203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FA9-DAA9-4616-BB20-530F3AF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AEE6-4746-4F10-A383-A23257BA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2E75-97E9-4F8C-9388-6CC6F122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CAC1-99C0-45E1-B07F-2C09BF2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2948-E77D-4218-9A1F-CA9B2B86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052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7E02-B5ED-42D8-8582-648BF259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C7BF-89E1-4E8B-B894-73875DEAD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6610-3C32-4D9C-83EC-DB556CA3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78C9-93EC-413D-9065-962D5520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CEB1-9131-46F8-8C08-813EFE4C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367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F7F2-D893-4758-87D7-E2E200E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DBBB-6A26-414A-A241-A822D125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BFBE-6935-494D-86DB-C34815C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F285-B842-45F0-8017-9530D6F9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8358-6969-43A4-BADD-3A26CA1E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166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25A-20F2-4351-96BE-11C92E2B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0865-1BB0-453C-965C-4AEBC4A1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FB67-58E1-4F7B-9246-B2E81A11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800C-63DD-4D81-AC82-30C884DF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BA56-2ED8-4D9F-B257-56AA23E6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3240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9BBF-121C-4C60-B3F9-417EDDDD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4A7B-FE41-4647-9A94-B17FFE5B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E79FF-3EB1-4D8A-AE68-407B14B6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FACE-7F75-44D1-B788-55D0FF0F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5B0B-9815-4015-8064-509CBEE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9553-8167-47BF-A9F0-B305696D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021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5DD8-FBC1-4592-B3EE-F347A431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C455-E113-49DC-B212-466E0181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F2E05-24F5-48F1-9D03-D1A877F0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0BA6-EF2B-462E-9EBE-0B85318E5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5659A-AF94-40EA-850A-14EB536B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42F0E-FD1A-4515-8497-8E222775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0FB72-683C-49C0-BE4A-2C0BF8A8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23388-E1AD-4788-9DBE-363651C6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473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D01F-4786-4633-B499-D601D09B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3A8DB-A2F4-4E4A-8848-9425EC89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FC550-BA15-4CD3-8781-3A36B496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C83E9-B71B-4804-A2F4-C887B6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995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3DEB6-DA60-4614-ADB7-B04FBE4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24789-9F11-4010-82A3-18FA5CEF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528B-3326-48EA-84B9-D3B8F651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451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7BEA-F0E6-473F-BDF1-75314F88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96F4-4318-45E6-B932-8B8E42B7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8527-0AC8-446C-9054-6EF614BC4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4390B-93D4-4BFC-988F-D7635255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3542-CABC-4BD5-9371-820EA7B8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CEA8-691C-4646-B571-7D2DEAFB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946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DBB0-1611-4D04-B7EE-D72E68DF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8D998-7E8A-4362-9135-58369AFA2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9114-6702-4D61-B425-0441BD166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E5B2-FE36-4F7B-91CB-57A9DAD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E620-075B-43BA-8511-4EB3400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5A1AA-03CC-4EE4-B03E-2841AAA7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692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DA493-EFC4-41C5-8837-CAD5CC17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BF82-55A2-4490-B5C7-C921AB70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4143-9946-4196-9101-7EE2A4CD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D7CD-A5EC-4A91-9414-95B5E69FAE09}" type="datetimeFigureOut">
              <a:rPr lang="en-001" smtClean="0"/>
              <a:t>11/03/2022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DE28-4963-4234-B237-5ED96AA92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806B-2F54-4352-BBAE-F2DF63E83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218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2F792-E6FE-40DA-AADE-7BAF6C6CF5E3}"/>
              </a:ext>
            </a:extLst>
          </p:cNvPr>
          <p:cNvSpPr txBox="1"/>
          <p:nvPr/>
        </p:nvSpPr>
        <p:spPr>
          <a:xfrm>
            <a:off x="4752753" y="297712"/>
            <a:ext cx="70387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latin typeface="Bungee Layers Regular" pitchFamily="50" charset="0"/>
              </a:rPr>
              <a:t>cesi</a:t>
            </a:r>
          </a:p>
          <a:p>
            <a:r>
              <a:rPr lang="en-001" sz="20000">
                <a:latin typeface="Bungee Layers Regular" pitchFamily="50" charset="0"/>
              </a:rPr>
              <a:t>CESI</a:t>
            </a:r>
          </a:p>
        </p:txBody>
      </p:sp>
    </p:spTree>
    <p:extLst>
      <p:ext uri="{BB962C8B-B14F-4D97-AF65-F5344CB8AC3E}">
        <p14:creationId xmlns:p14="http://schemas.microsoft.com/office/powerpoint/2010/main" val="35630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2F792-E6FE-40DA-AADE-7BAF6C6CF5E3}"/>
              </a:ext>
            </a:extLst>
          </p:cNvPr>
          <p:cNvSpPr txBox="1"/>
          <p:nvPr/>
        </p:nvSpPr>
        <p:spPr>
          <a:xfrm>
            <a:off x="4752753" y="297712"/>
            <a:ext cx="70387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latin typeface="Haettenschweiler" panose="020B0706040902060204" pitchFamily="34" charset="0"/>
              </a:rPr>
              <a:t>cesi</a:t>
            </a:r>
          </a:p>
          <a:p>
            <a:r>
              <a:rPr lang="en-001" sz="20000">
                <a:latin typeface="Haettenschweiler" panose="020B0706040902060204" pitchFamily="34" charset="0"/>
              </a:rPr>
              <a:t>CESI</a:t>
            </a:r>
          </a:p>
        </p:txBody>
      </p:sp>
    </p:spTree>
    <p:extLst>
      <p:ext uri="{BB962C8B-B14F-4D97-AF65-F5344CB8AC3E}">
        <p14:creationId xmlns:p14="http://schemas.microsoft.com/office/powerpoint/2010/main" val="19570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28AAE1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28AAE1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28AAE1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28AAE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96DAD3AD-570F-414F-8212-45F1B08B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83" y="-722489"/>
            <a:ext cx="333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E8F6FC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E8F6FC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E8F6FC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E8F6FC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DE5C8-1DDD-43BD-A0F8-4D2947FC0649}"/>
              </a:ext>
            </a:extLst>
          </p:cNvPr>
          <p:cNvSpPr txBox="1"/>
          <p:nvPr/>
        </p:nvSpPr>
        <p:spPr>
          <a:xfrm>
            <a:off x="9006041" y="1841925"/>
            <a:ext cx="273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2E7F6"/>
                </a:solidFill>
                <a:latin typeface="Arial Black" panose="020B0A04020102020204" pitchFamily="34" charset="0"/>
              </a:rPr>
              <a:t>#E8F6FC</a:t>
            </a:r>
            <a:endParaRPr lang="en-001" sz="4000">
              <a:solidFill>
                <a:srgbClr val="C2E7F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F1F9FD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F1F9FD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F1F9FD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F1F9F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DE5C8-1DDD-43BD-A0F8-4D2947FC0649}"/>
              </a:ext>
            </a:extLst>
          </p:cNvPr>
          <p:cNvSpPr txBox="1"/>
          <p:nvPr/>
        </p:nvSpPr>
        <p:spPr>
          <a:xfrm>
            <a:off x="9006041" y="1841925"/>
            <a:ext cx="273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2E7F6"/>
                </a:solidFill>
                <a:latin typeface="Arial Black" panose="020B0A04020102020204" pitchFamily="34" charset="0"/>
              </a:rPr>
              <a:t>#F1F9FD</a:t>
            </a:r>
            <a:endParaRPr lang="en-001" sz="4000">
              <a:solidFill>
                <a:srgbClr val="C2E7F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9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Bungee Layers Regular</vt:lpstr>
      <vt:lpstr>Calibri</vt:lpstr>
      <vt:lpstr>Calibri Light</vt:lpstr>
      <vt:lpstr>Haettenschweiler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Phong</dc:creator>
  <cp:lastModifiedBy>Dong Phong</cp:lastModifiedBy>
  <cp:revision>2</cp:revision>
  <dcterms:created xsi:type="dcterms:W3CDTF">2022-03-11T02:57:57Z</dcterms:created>
  <dcterms:modified xsi:type="dcterms:W3CDTF">2022-03-11T04:27:23Z</dcterms:modified>
</cp:coreProperties>
</file>