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D"/>
    <a:srgbClr val="E8F6FC"/>
    <a:srgbClr val="C2E7F6"/>
    <a:srgbClr val="ABDEF3"/>
    <a:srgbClr val="28A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2" d="100"/>
          <a:sy n="22" d="100"/>
        </p:scale>
        <p:origin x="1862" y="13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9757-0068-4353-A0AE-D68D6205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A6ED4-B6B1-4853-915C-47521941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7A-603A-44DA-B61D-2D616D17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3F6B-1270-42A5-A5CF-99FB6EEA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E9F9-67A2-4F24-B52F-88C7995D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2035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FA9-DAA9-4616-BB20-530F3AF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AEE6-4746-4F10-A383-A23257BA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2E75-97E9-4F8C-9388-6CC6F122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CAC1-99C0-45E1-B07F-2C09BF2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2948-E77D-4218-9A1F-CA9B2B86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7052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77E02-B5ED-42D8-8582-648BF259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7BF-89E1-4E8B-B894-73875DEAD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6610-3C32-4D9C-83EC-DB556CA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78C9-93EC-413D-9065-962D5520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CEB1-9131-46F8-8C08-813EFE4C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3676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F7F2-D893-4758-87D7-E2E200E9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DBBB-6A26-414A-A241-A822D1254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BFBE-6935-494D-86DB-C34815C4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F285-B842-45F0-8017-9530D6F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358-6969-43A4-BADD-3A26CA1E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1666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25A-20F2-4351-96BE-11C92E2B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20865-1BB0-453C-965C-4AEBC4A1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FB67-58E1-4F7B-9246-B2E81A11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800C-63DD-4D81-AC82-30C884DF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BA56-2ED8-4D9F-B257-56AA23E6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240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9BBF-121C-4C60-B3F9-417EDDDD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4A7B-FE41-4647-9A94-B17FFE5B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E79FF-3EB1-4D8A-AE68-407B14B6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4FACE-7F75-44D1-B788-55D0FF0F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95B0B-9815-4015-8064-509CBE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E9553-8167-47BF-A9F0-B305696D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0218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5DD8-FBC1-4592-B3EE-F347A431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C455-E113-49DC-B212-466E01816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F2E05-24F5-48F1-9D03-D1A877F0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0BA6-EF2B-462E-9EBE-0B85318E5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5659A-AF94-40EA-850A-14EB536B0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42F0E-FD1A-4515-8497-8E222775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0FB72-683C-49C0-BE4A-2C0BF8A8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3388-E1AD-4788-9DBE-363651C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473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D01F-4786-4633-B499-D601D09B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3A8DB-A2F4-4E4A-8848-9425EC89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FC550-BA15-4CD3-8781-3A36B496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C83E9-B71B-4804-A2F4-C887B65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995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3DEB6-DA60-4614-ADB7-B04FBE49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24789-9F11-4010-82A3-18FA5CE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528B-3326-48EA-84B9-D3B8F651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51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7BEA-F0E6-473F-BDF1-75314F88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96F4-4318-45E6-B932-8B8E42B7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8527-0AC8-446C-9054-6EF614BC4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4390B-93D4-4BFC-988F-D7635255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3542-CABC-4BD5-9371-820EA7B8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CEA8-691C-4646-B571-7D2DEAFB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946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DBB0-1611-4D04-B7EE-D72E68DF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8D998-7E8A-4362-9135-58369AFA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9114-6702-4D61-B425-0441BD166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1E5B2-FE36-4F7B-91CB-57A9DAD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2E620-075B-43BA-8511-4EB3400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5A1AA-03CC-4EE4-B03E-2841AAA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692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DA493-EFC4-41C5-8837-CAD5CC17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BF82-55A2-4490-B5C7-C921AB70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4143-9946-4196-9101-7EE2A4C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D7CD-A5EC-4A91-9414-95B5E69FAE09}" type="datetimeFigureOut">
              <a:rPr lang="en-001" smtClean="0"/>
              <a:t>19/03/2022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E28-4963-4234-B237-5ED96AA9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806B-2F54-4352-BBAE-F2DF63E83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2D26-6F17-404C-9DC3-695D5059CEA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218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Bungee Layers Regular" pitchFamily="50" charset="0"/>
              </a:rPr>
              <a:t>cesi</a:t>
            </a:r>
          </a:p>
          <a:p>
            <a:r>
              <a:rPr lang="en-001" sz="20000">
                <a:latin typeface="Bungee Layers Regular" pitchFamily="50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35630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2F792-E6FE-40DA-AADE-7BAF6C6CF5E3}"/>
              </a:ext>
            </a:extLst>
          </p:cNvPr>
          <p:cNvSpPr txBox="1"/>
          <p:nvPr/>
        </p:nvSpPr>
        <p:spPr>
          <a:xfrm>
            <a:off x="4752753" y="297712"/>
            <a:ext cx="70387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  <a:p>
            <a:r>
              <a:rPr lang="en-001" sz="20000">
                <a:latin typeface="Haettenschweiler" panose="020B0706040902060204" pitchFamily="34" charset="0"/>
              </a:rPr>
              <a:t>CESI</a:t>
            </a:r>
          </a:p>
        </p:txBody>
      </p:sp>
    </p:spTree>
    <p:extLst>
      <p:ext uri="{BB962C8B-B14F-4D97-AF65-F5344CB8AC3E}">
        <p14:creationId xmlns:p14="http://schemas.microsoft.com/office/powerpoint/2010/main" val="195708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28AAE1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28AAE1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28AAE1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28AAE1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96DAD3AD-570F-414F-8212-45F1B08B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83" y="-722489"/>
            <a:ext cx="333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3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E8F6FC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E8F6FC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E8F6FC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E8F6FC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#E8F6FC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E4A21-2908-456C-AA08-F55A6FA1218B}"/>
              </a:ext>
            </a:extLst>
          </p:cNvPr>
          <p:cNvSpPr txBox="1"/>
          <p:nvPr/>
        </p:nvSpPr>
        <p:spPr>
          <a:xfrm>
            <a:off x="1673906" y="1898371"/>
            <a:ext cx="5483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Bungee Layers Regular" pitchFamily="50" charset="0"/>
              </a:rPr>
              <a:t>C   S</a:t>
            </a:r>
            <a:endParaRPr lang="en-001" sz="11600">
              <a:solidFill>
                <a:srgbClr val="F1F9FD"/>
              </a:solidFill>
              <a:latin typeface="Bungee Layers Regular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31B55-F628-49ED-AF5D-54AC515511B8}"/>
              </a:ext>
            </a:extLst>
          </p:cNvPr>
          <p:cNvSpPr txBox="1"/>
          <p:nvPr/>
        </p:nvSpPr>
        <p:spPr>
          <a:xfrm>
            <a:off x="3315101" y="459478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0B1-F118-4178-A265-B226DF800330}"/>
              </a:ext>
            </a:extLst>
          </p:cNvPr>
          <p:cNvSpPr txBox="1"/>
          <p:nvPr/>
        </p:nvSpPr>
        <p:spPr>
          <a:xfrm>
            <a:off x="3308211" y="180282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BBA3F-5D1A-4CAB-B00A-D2E5642867A1}"/>
              </a:ext>
            </a:extLst>
          </p:cNvPr>
          <p:cNvSpPr txBox="1"/>
          <p:nvPr/>
        </p:nvSpPr>
        <p:spPr>
          <a:xfrm>
            <a:off x="3315692" y="1109091"/>
            <a:ext cx="1750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A62AF-70AF-4261-A460-5E3C74F11A6F}"/>
              </a:ext>
            </a:extLst>
          </p:cNvPr>
          <p:cNvSpPr txBox="1"/>
          <p:nvPr/>
        </p:nvSpPr>
        <p:spPr>
          <a:xfrm>
            <a:off x="2401885" y="1801823"/>
            <a:ext cx="17501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8500">
                <a:solidFill>
                  <a:srgbClr val="F1F9FD"/>
                </a:solidFill>
                <a:latin typeface="Bungee Layers Regular" pitchFamily="50" charset="0"/>
              </a:rPr>
              <a:t>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A1725-376E-4751-8889-0FDF40B6F731}"/>
              </a:ext>
            </a:extLst>
          </p:cNvPr>
          <p:cNvSpPr txBox="1"/>
          <p:nvPr/>
        </p:nvSpPr>
        <p:spPr>
          <a:xfrm>
            <a:off x="6567640" y="1463748"/>
            <a:ext cx="14474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0000">
                <a:solidFill>
                  <a:srgbClr val="F1F9FD"/>
                </a:solidFill>
                <a:latin typeface="Arial Black" panose="020B0A04020102020204" pitchFamily="34" charset="0"/>
              </a:rPr>
              <a:t>I</a:t>
            </a:r>
            <a:endParaRPr lang="en-001" sz="11600">
              <a:solidFill>
                <a:srgbClr val="F1F9F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DE5C8-1DDD-43BD-A0F8-4D2947FC0649}"/>
              </a:ext>
            </a:extLst>
          </p:cNvPr>
          <p:cNvSpPr txBox="1"/>
          <p:nvPr/>
        </p:nvSpPr>
        <p:spPr>
          <a:xfrm>
            <a:off x="9006041" y="1841925"/>
            <a:ext cx="273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C2E7F6"/>
                </a:solidFill>
                <a:latin typeface="Arial Black" panose="020B0A04020102020204" pitchFamily="34" charset="0"/>
              </a:rPr>
              <a:t>#F1F9FD</a:t>
            </a:r>
            <a:endParaRPr lang="en-001" sz="4000">
              <a:solidFill>
                <a:srgbClr val="C2E7F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DFB0C-0A67-4EBB-9F8C-B7446C76C17A}"/>
              </a:ext>
            </a:extLst>
          </p:cNvPr>
          <p:cNvSpPr/>
          <p:nvPr/>
        </p:nvSpPr>
        <p:spPr>
          <a:xfrm>
            <a:off x="-195943" y="-179614"/>
            <a:ext cx="14205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73DA41D1-537F-4440-819F-5705E768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 bwMode="auto">
          <a:xfrm>
            <a:off x="0" y="0"/>
            <a:ext cx="3339826" cy="6480000"/>
          </a:xfrm>
          <a:prstGeom prst="rect">
            <a:avLst/>
          </a:prstGeom>
          <a:noFill/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F6F38-3231-4647-AB7A-92C0EA275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0" b="6666"/>
          <a:stretch/>
        </p:blipFill>
        <p:spPr>
          <a:xfrm>
            <a:off x="3449003" y="0"/>
            <a:ext cx="3335518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7B445-B1C3-432D-9C10-EE75886A0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83"/>
          <a:stretch/>
        </p:blipFill>
        <p:spPr>
          <a:xfrm>
            <a:off x="6907199" y="0"/>
            <a:ext cx="3363602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F4BE1-D7A3-40E8-A6A0-A860802061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56"/>
          <a:stretch/>
        </p:blipFill>
        <p:spPr>
          <a:xfrm>
            <a:off x="10400519" y="0"/>
            <a:ext cx="3348334" cy="6480000"/>
          </a:xfrm>
          <a:prstGeom prst="rect">
            <a:avLst/>
          </a:prstGeom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91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A66D6E9-E909-4013-B77A-712CC32AF55C}"/>
              </a:ext>
            </a:extLst>
          </p:cNvPr>
          <p:cNvSpPr/>
          <p:nvPr/>
        </p:nvSpPr>
        <p:spPr>
          <a:xfrm>
            <a:off x="457200" y="-7162800"/>
            <a:ext cx="19507200" cy="2080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E0BF3C-B63B-4EAD-ACF7-EE084DF13172}"/>
              </a:ext>
            </a:extLst>
          </p:cNvPr>
          <p:cNvSpPr/>
          <p:nvPr/>
        </p:nvSpPr>
        <p:spPr>
          <a:xfrm>
            <a:off x="16228249" y="-139140"/>
            <a:ext cx="33552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491F5D4C-9DDD-498D-BBCB-EF64CF8C8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 bwMode="auto">
          <a:xfrm>
            <a:off x="778450" y="0"/>
            <a:ext cx="3339826" cy="6480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E87B0-DECD-4CE9-A73A-93274E92D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43"/>
          <a:stretch/>
        </p:blipFill>
        <p:spPr>
          <a:xfrm>
            <a:off x="4732762" y="3347644"/>
            <a:ext cx="3380186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59A8B-1B26-43DE-A08C-AE137C5D8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4"/>
          <a:stretch/>
        </p:blipFill>
        <p:spPr>
          <a:xfrm>
            <a:off x="4750216" y="-3447857"/>
            <a:ext cx="3371874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87458-7518-4EBA-9EE3-E66149996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40" b="6666"/>
          <a:stretch/>
        </p:blipFill>
        <p:spPr>
          <a:xfrm>
            <a:off x="8856482" y="0"/>
            <a:ext cx="3335518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5FF32-1CAE-4635-8A6B-39DFB7694E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83"/>
          <a:stretch/>
        </p:blipFill>
        <p:spPr>
          <a:xfrm>
            <a:off x="16127159" y="0"/>
            <a:ext cx="3363602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7E43D-8F25-4F1D-B1D3-C91DF10165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856"/>
          <a:stretch/>
        </p:blipFill>
        <p:spPr>
          <a:xfrm>
            <a:off x="12493410" y="-6848941"/>
            <a:ext cx="3348334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5F300F-32D7-41AC-A4C3-C87CF69F62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605"/>
          <a:stretch/>
        </p:blipFill>
        <p:spPr>
          <a:xfrm>
            <a:off x="12492804" y="6733694"/>
            <a:ext cx="3375172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8413632-4721-4274-B256-CF1C3518DAC1}"/>
              </a:ext>
            </a:extLst>
          </p:cNvPr>
          <p:cNvCxnSpPr>
            <a:cxnSpLocks/>
          </p:cNvCxnSpPr>
          <p:nvPr/>
        </p:nvCxnSpPr>
        <p:spPr>
          <a:xfrm flipV="1">
            <a:off x="3368842" y="3007895"/>
            <a:ext cx="1443790" cy="1419726"/>
          </a:xfrm>
          <a:prstGeom prst="bentConnector3">
            <a:avLst>
              <a:gd name="adj1" fmla="val 2172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D7E33A8-870E-4395-87EC-DD6E6EAEA226}"/>
              </a:ext>
            </a:extLst>
          </p:cNvPr>
          <p:cNvCxnSpPr/>
          <p:nvPr/>
        </p:nvCxnSpPr>
        <p:spPr>
          <a:xfrm>
            <a:off x="3356811" y="4969042"/>
            <a:ext cx="1371600" cy="1347537"/>
          </a:xfrm>
          <a:prstGeom prst="bentConnector3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47DE83D-5B31-407D-AEA0-8811013C51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1416" y="2710545"/>
            <a:ext cx="1600199" cy="1518555"/>
          </a:xfrm>
          <a:prstGeom prst="bentConnector3">
            <a:avLst>
              <a:gd name="adj1" fmla="val 10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65DDE17-0C5D-49C6-B751-15E85814E800}"/>
              </a:ext>
            </a:extLst>
          </p:cNvPr>
          <p:cNvCxnSpPr>
            <a:cxnSpLocks/>
          </p:cNvCxnSpPr>
          <p:nvPr/>
        </p:nvCxnSpPr>
        <p:spPr>
          <a:xfrm flipV="1">
            <a:off x="7309470" y="5899759"/>
            <a:ext cx="1521379" cy="1439790"/>
          </a:xfrm>
          <a:prstGeom prst="bentConnector3">
            <a:avLst>
              <a:gd name="adj1" fmla="val 4341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1667C0F-D8FE-4C32-B000-84265191C281}"/>
              </a:ext>
            </a:extLst>
          </p:cNvPr>
          <p:cNvCxnSpPr>
            <a:cxnSpLocks/>
          </p:cNvCxnSpPr>
          <p:nvPr/>
        </p:nvCxnSpPr>
        <p:spPr>
          <a:xfrm flipV="1">
            <a:off x="11921136" y="3632548"/>
            <a:ext cx="604891" cy="590107"/>
          </a:xfrm>
          <a:prstGeom prst="bentConnector3">
            <a:avLst>
              <a:gd name="adj1" fmla="val 6242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2E775C3-B8FC-422D-834E-79970872984D}"/>
              </a:ext>
            </a:extLst>
          </p:cNvPr>
          <p:cNvSpPr/>
          <p:nvPr/>
        </p:nvSpPr>
        <p:spPr>
          <a:xfrm>
            <a:off x="9068844" y="2442575"/>
            <a:ext cx="2855934" cy="3607496"/>
          </a:xfrm>
          <a:custGeom>
            <a:avLst/>
            <a:gdLst>
              <a:gd name="connsiteX0" fmla="*/ 0 w 2843408"/>
              <a:gd name="connsiteY0" fmla="*/ 0 h 3594970"/>
              <a:gd name="connsiteX1" fmla="*/ 2843408 w 2843408"/>
              <a:gd name="connsiteY1" fmla="*/ 0 h 3594970"/>
              <a:gd name="connsiteX2" fmla="*/ 2843408 w 2843408"/>
              <a:gd name="connsiteY2" fmla="*/ 2379946 h 3594970"/>
              <a:gd name="connsiteX3" fmla="*/ 1453019 w 2843408"/>
              <a:gd name="connsiteY3" fmla="*/ 2379946 h 3594970"/>
              <a:gd name="connsiteX4" fmla="*/ 1453019 w 2843408"/>
              <a:gd name="connsiteY4" fmla="*/ 3594970 h 3594970"/>
              <a:gd name="connsiteX5" fmla="*/ 50104 w 2843408"/>
              <a:gd name="connsiteY5" fmla="*/ 3594970 h 3594970"/>
              <a:gd name="connsiteX6" fmla="*/ 0 w 2843408"/>
              <a:gd name="connsiteY6" fmla="*/ 0 h 3594970"/>
              <a:gd name="connsiteX0" fmla="*/ 37578 w 2880986"/>
              <a:gd name="connsiteY0" fmla="*/ 0 h 3594970"/>
              <a:gd name="connsiteX1" fmla="*/ 2880986 w 2880986"/>
              <a:gd name="connsiteY1" fmla="*/ 0 h 3594970"/>
              <a:gd name="connsiteX2" fmla="*/ 2880986 w 2880986"/>
              <a:gd name="connsiteY2" fmla="*/ 2379946 h 3594970"/>
              <a:gd name="connsiteX3" fmla="*/ 1490597 w 2880986"/>
              <a:gd name="connsiteY3" fmla="*/ 2379946 h 3594970"/>
              <a:gd name="connsiteX4" fmla="*/ 1490597 w 2880986"/>
              <a:gd name="connsiteY4" fmla="*/ 3594970 h 3594970"/>
              <a:gd name="connsiteX5" fmla="*/ 0 w 2880986"/>
              <a:gd name="connsiteY5" fmla="*/ 3582444 h 3594970"/>
              <a:gd name="connsiteX6" fmla="*/ 37578 w 2880986"/>
              <a:gd name="connsiteY6" fmla="*/ 0 h 3594970"/>
              <a:gd name="connsiteX0" fmla="*/ 0 w 2843408"/>
              <a:gd name="connsiteY0" fmla="*/ 0 h 3607496"/>
              <a:gd name="connsiteX1" fmla="*/ 2843408 w 2843408"/>
              <a:gd name="connsiteY1" fmla="*/ 0 h 3607496"/>
              <a:gd name="connsiteX2" fmla="*/ 2843408 w 2843408"/>
              <a:gd name="connsiteY2" fmla="*/ 2379946 h 3607496"/>
              <a:gd name="connsiteX3" fmla="*/ 1453019 w 2843408"/>
              <a:gd name="connsiteY3" fmla="*/ 2379946 h 3607496"/>
              <a:gd name="connsiteX4" fmla="*/ 1453019 w 2843408"/>
              <a:gd name="connsiteY4" fmla="*/ 3594970 h 3607496"/>
              <a:gd name="connsiteX5" fmla="*/ 25052 w 2843408"/>
              <a:gd name="connsiteY5" fmla="*/ 3607496 h 3607496"/>
              <a:gd name="connsiteX6" fmla="*/ 0 w 2843408"/>
              <a:gd name="connsiteY6" fmla="*/ 0 h 3607496"/>
              <a:gd name="connsiteX0" fmla="*/ 12526 w 2855934"/>
              <a:gd name="connsiteY0" fmla="*/ 0 h 3607496"/>
              <a:gd name="connsiteX1" fmla="*/ 2855934 w 2855934"/>
              <a:gd name="connsiteY1" fmla="*/ 0 h 3607496"/>
              <a:gd name="connsiteX2" fmla="*/ 2855934 w 2855934"/>
              <a:gd name="connsiteY2" fmla="*/ 2379946 h 3607496"/>
              <a:gd name="connsiteX3" fmla="*/ 1465545 w 2855934"/>
              <a:gd name="connsiteY3" fmla="*/ 2379946 h 3607496"/>
              <a:gd name="connsiteX4" fmla="*/ 1465545 w 2855934"/>
              <a:gd name="connsiteY4" fmla="*/ 3594970 h 3607496"/>
              <a:gd name="connsiteX5" fmla="*/ 0 w 2855934"/>
              <a:gd name="connsiteY5" fmla="*/ 3607496 h 3607496"/>
              <a:gd name="connsiteX6" fmla="*/ 12526 w 2855934"/>
              <a:gd name="connsiteY6" fmla="*/ 0 h 36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5934" h="3607496">
                <a:moveTo>
                  <a:pt x="12526" y="0"/>
                </a:moveTo>
                <a:lnTo>
                  <a:pt x="2855934" y="0"/>
                </a:lnTo>
                <a:lnTo>
                  <a:pt x="2855934" y="2379946"/>
                </a:lnTo>
                <a:lnTo>
                  <a:pt x="1465545" y="2379946"/>
                </a:lnTo>
                <a:lnTo>
                  <a:pt x="1465545" y="3594970"/>
                </a:lnTo>
                <a:lnTo>
                  <a:pt x="0" y="3607496"/>
                </a:lnTo>
                <a:cubicBezTo>
                  <a:pt x="4175" y="2404997"/>
                  <a:pt x="8351" y="1202499"/>
                  <a:pt x="12526" y="0"/>
                </a:cubicBezTo>
                <a:close/>
              </a:path>
            </a:pathLst>
          </a:cu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6880D67-EB1C-44F5-AE49-337AC8B11A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17682" y="6156543"/>
            <a:ext cx="1189976" cy="701460"/>
          </a:xfrm>
          <a:prstGeom prst="bentConnector3">
            <a:avLst>
              <a:gd name="adj1" fmla="val 99474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7D5F727-F8CF-4973-BA4E-592A308C2F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60066" y="-1202497"/>
            <a:ext cx="2442574" cy="764086"/>
          </a:xfrm>
          <a:prstGeom prst="bentConnector3">
            <a:avLst>
              <a:gd name="adj1" fmla="val 100769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E7DD5-9364-4025-8D7F-D2AEBD4E1624}"/>
              </a:ext>
            </a:extLst>
          </p:cNvPr>
          <p:cNvSpPr/>
          <p:nvPr/>
        </p:nvSpPr>
        <p:spPr>
          <a:xfrm>
            <a:off x="12620130" y="-137160"/>
            <a:ext cx="33552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A5EAD-EF57-40E7-93F0-200D7E5EC5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054"/>
          <a:stretch/>
        </p:blipFill>
        <p:spPr>
          <a:xfrm>
            <a:off x="12504729" y="0"/>
            <a:ext cx="3355372" cy="6480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72B0C49-8C5C-4E16-8FF7-83E74B7130B1}"/>
              </a:ext>
            </a:extLst>
          </p:cNvPr>
          <p:cNvCxnSpPr>
            <a:cxnSpLocks/>
          </p:cNvCxnSpPr>
          <p:nvPr/>
        </p:nvCxnSpPr>
        <p:spPr>
          <a:xfrm>
            <a:off x="15530720" y="1606802"/>
            <a:ext cx="615329" cy="522623"/>
          </a:xfrm>
          <a:prstGeom prst="bentConnector3">
            <a:avLst>
              <a:gd name="adj1" fmla="val 3371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3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Bungee Layers Regular</vt:lpstr>
      <vt:lpstr>Calibri</vt:lpstr>
      <vt:lpstr>Calibri Light</vt:lpstr>
      <vt:lpstr>Haettenschweiler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Phong</dc:creator>
  <cp:lastModifiedBy>Dong Phong</cp:lastModifiedBy>
  <cp:revision>3</cp:revision>
  <dcterms:created xsi:type="dcterms:W3CDTF">2022-03-11T02:57:57Z</dcterms:created>
  <dcterms:modified xsi:type="dcterms:W3CDTF">2022-03-19T15:22:32Z</dcterms:modified>
</cp:coreProperties>
</file>