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77" r:id="rId2"/>
    <p:sldId id="982" r:id="rId3"/>
    <p:sldId id="989" r:id="rId4"/>
    <p:sldId id="990" r:id="rId5"/>
    <p:sldId id="981" r:id="rId6"/>
    <p:sldId id="991" r:id="rId7"/>
    <p:sldId id="993" r:id="rId8"/>
    <p:sldId id="999" r:id="rId9"/>
    <p:sldId id="996" r:id="rId10"/>
    <p:sldId id="998" r:id="rId11"/>
    <p:sldId id="992" r:id="rId12"/>
    <p:sldId id="1000" r:id="rId13"/>
    <p:sldId id="1001" r:id="rId14"/>
    <p:sldId id="986" r:id="rId15"/>
    <p:sldId id="983" r:id="rId16"/>
    <p:sldId id="1003" r:id="rId17"/>
    <p:sldId id="1004" r:id="rId18"/>
    <p:sldId id="994" r:id="rId19"/>
    <p:sldId id="995" r:id="rId20"/>
    <p:sldId id="987" r:id="rId21"/>
    <p:sldId id="988" r:id="rId22"/>
    <p:sldId id="1005" r:id="rId23"/>
    <p:sldId id="1007" r:id="rId24"/>
    <p:sldId id="1008" r:id="rId25"/>
    <p:sldId id="1010" r:id="rId26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6666"/>
    <a:srgbClr val="008080"/>
    <a:srgbClr val="FFFF66"/>
    <a:srgbClr val="003399"/>
    <a:srgbClr val="CC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0" autoAdjust="0"/>
    <p:restoredTop sz="91756" autoAdjust="0"/>
  </p:normalViewPr>
  <p:slideViewPr>
    <p:cSldViewPr snapToGrid="0">
      <p:cViewPr>
        <p:scale>
          <a:sx n="100" d="100"/>
          <a:sy n="100" d="100"/>
        </p:scale>
        <p:origin x="400" y="14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A1A7-8897-1745-BF60-AFFD099860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6E4B-00D9-6346-86FD-C0265D7E0E62}">
      <dgm:prSet phldrT="[Text]"/>
      <dgm:spPr/>
      <dgm:t>
        <a:bodyPr/>
        <a:lstStyle/>
        <a:p>
          <a:r>
            <a:rPr lang="en-US" dirty="0" smtClean="0"/>
            <a:t>File parsers</a:t>
          </a:r>
          <a:endParaRPr lang="en-US" dirty="0"/>
        </a:p>
      </dgm:t>
    </dgm:pt>
    <dgm:pt modelId="{54864680-E9A6-2640-BF2B-BCE3895E7201}" type="parTrans" cxnId="{88010529-26E6-AF4B-A288-26C7DCDD0EF6}">
      <dgm:prSet/>
      <dgm:spPr/>
      <dgm:t>
        <a:bodyPr/>
        <a:lstStyle/>
        <a:p>
          <a:endParaRPr lang="en-US"/>
        </a:p>
      </dgm:t>
    </dgm:pt>
    <dgm:pt modelId="{4B40E773-0DB7-9C44-A648-A2D0E5166E97}" type="sibTrans" cxnId="{88010529-26E6-AF4B-A288-26C7DCDD0EF6}">
      <dgm:prSet/>
      <dgm:spPr/>
      <dgm:t>
        <a:bodyPr/>
        <a:lstStyle/>
        <a:p>
          <a:endParaRPr lang="en-US"/>
        </a:p>
      </dgm:t>
    </dgm:pt>
    <dgm:pt modelId="{78E37A11-9239-F148-B9E8-501B5B81F3DC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84B505AF-E8B8-0B49-BB4D-6E24A9FC191F}" type="parTrans" cxnId="{E1E251BF-6396-CC41-A423-13D5E5DADAF1}">
      <dgm:prSet/>
      <dgm:spPr/>
      <dgm:t>
        <a:bodyPr/>
        <a:lstStyle/>
        <a:p>
          <a:endParaRPr lang="en-US"/>
        </a:p>
      </dgm:t>
    </dgm:pt>
    <dgm:pt modelId="{483A219E-25A3-1A41-9C45-774A43F99EFA}" type="sibTrans" cxnId="{E1E251BF-6396-CC41-A423-13D5E5DADAF1}">
      <dgm:prSet/>
      <dgm:spPr/>
      <dgm:t>
        <a:bodyPr/>
        <a:lstStyle/>
        <a:p>
          <a:endParaRPr lang="en-US"/>
        </a:p>
      </dgm:t>
    </dgm:pt>
    <dgm:pt modelId="{878CBE02-A429-7D47-97D2-385CE9E0585E}">
      <dgm:prSet phldrT="[Text]"/>
      <dgm:spPr/>
      <dgm:t>
        <a:bodyPr/>
        <a:lstStyle/>
        <a:p>
          <a:r>
            <a:rPr lang="en-US" dirty="0" smtClean="0"/>
            <a:t>Data models</a:t>
          </a:r>
          <a:endParaRPr lang="en-US" dirty="0"/>
        </a:p>
      </dgm:t>
    </dgm:pt>
    <dgm:pt modelId="{4FFA2FB6-A2D1-9447-ABF2-7B3D90F1B14D}" type="parTrans" cxnId="{8F3BFB4D-E79B-E242-8814-5F8816AEBE93}">
      <dgm:prSet/>
      <dgm:spPr/>
      <dgm:t>
        <a:bodyPr/>
        <a:lstStyle/>
        <a:p>
          <a:endParaRPr lang="en-US"/>
        </a:p>
      </dgm:t>
    </dgm:pt>
    <dgm:pt modelId="{9DD38D3E-4F52-7349-A663-02585EF422DC}" type="sibTrans" cxnId="{8F3BFB4D-E79B-E242-8814-5F8816AEBE93}">
      <dgm:prSet/>
      <dgm:spPr/>
      <dgm:t>
        <a:bodyPr/>
        <a:lstStyle/>
        <a:p>
          <a:endParaRPr lang="en-US"/>
        </a:p>
      </dgm:t>
    </dgm:pt>
    <dgm:pt modelId="{B2D3DAEB-659E-2347-AC79-E8601C3EBF4D}">
      <dgm:prSet phldrT="[Text]" custT="1"/>
      <dgm:spPr/>
      <dgm:t>
        <a:bodyPr/>
        <a:lstStyle/>
        <a:p>
          <a:r>
            <a:rPr lang="en-US" sz="1600" dirty="0" smtClean="0"/>
            <a:t>FASTA</a:t>
          </a:r>
          <a:endParaRPr lang="en-US" sz="1600" dirty="0"/>
        </a:p>
      </dgm:t>
    </dgm:pt>
    <dgm:pt modelId="{61A2375C-C531-7440-996A-8108331EC411}" type="parTrans" cxnId="{8D9BB5E8-B6E4-484E-9223-5E49799E25F9}">
      <dgm:prSet/>
      <dgm:spPr/>
      <dgm:t>
        <a:bodyPr/>
        <a:lstStyle/>
        <a:p>
          <a:endParaRPr lang="en-US"/>
        </a:p>
      </dgm:t>
    </dgm:pt>
    <dgm:pt modelId="{73D7677F-D311-5E46-B341-6A16240694DB}" type="sibTrans" cxnId="{8D9BB5E8-B6E4-484E-9223-5E49799E25F9}">
      <dgm:prSet/>
      <dgm:spPr/>
      <dgm:t>
        <a:bodyPr/>
        <a:lstStyle/>
        <a:p>
          <a:endParaRPr lang="en-US"/>
        </a:p>
      </dgm:t>
    </dgm:pt>
    <dgm:pt modelId="{8DA030CB-BBF1-7A4F-B095-08DC59A02CEC}">
      <dgm:prSet phldrT="[Text]" custT="1"/>
      <dgm:spPr/>
      <dgm:t>
        <a:bodyPr/>
        <a:lstStyle/>
        <a:p>
          <a:r>
            <a:rPr lang="en-US" sz="1600" dirty="0" smtClean="0"/>
            <a:t>PDB</a:t>
          </a:r>
          <a:endParaRPr lang="en-US" sz="1600" dirty="0"/>
        </a:p>
      </dgm:t>
    </dgm:pt>
    <dgm:pt modelId="{BD97039B-DA95-EF42-B10A-F8D1A1F96285}" type="parTrans" cxnId="{85FBA721-B987-FA4D-BDB9-4E14DEBA06E7}">
      <dgm:prSet/>
      <dgm:spPr/>
      <dgm:t>
        <a:bodyPr/>
        <a:lstStyle/>
        <a:p>
          <a:endParaRPr lang="en-US"/>
        </a:p>
      </dgm:t>
    </dgm:pt>
    <dgm:pt modelId="{4FEF15B2-5247-604C-82FB-00287474EE02}" type="sibTrans" cxnId="{85FBA721-B987-FA4D-BDB9-4E14DEBA06E7}">
      <dgm:prSet/>
      <dgm:spPr/>
      <dgm:t>
        <a:bodyPr/>
        <a:lstStyle/>
        <a:p>
          <a:endParaRPr lang="en-US"/>
        </a:p>
      </dgm:t>
    </dgm:pt>
    <dgm:pt modelId="{3E647CB2-98BA-884B-989D-DFBEB1ACF261}">
      <dgm:prSet phldrT="[Text]" custT="1"/>
      <dgm:spPr/>
      <dgm:t>
        <a:bodyPr/>
        <a:lstStyle/>
        <a:p>
          <a:r>
            <a:rPr lang="en-US" sz="1600" dirty="0" smtClean="0"/>
            <a:t>MMTF</a:t>
          </a:r>
          <a:endParaRPr lang="en-US" sz="1600" dirty="0"/>
        </a:p>
      </dgm:t>
    </dgm:pt>
    <dgm:pt modelId="{4CA0E955-31D0-D141-89B0-CF297BEED716}" type="parTrans" cxnId="{2B7A4181-C8B4-3D4C-846D-FFFFA07357F5}">
      <dgm:prSet/>
      <dgm:spPr/>
      <dgm:t>
        <a:bodyPr/>
        <a:lstStyle/>
        <a:p>
          <a:endParaRPr lang="en-US"/>
        </a:p>
      </dgm:t>
    </dgm:pt>
    <dgm:pt modelId="{6EA9668E-3814-4F4A-ABCC-541544AC0483}" type="sibTrans" cxnId="{2B7A4181-C8B4-3D4C-846D-FFFFA07357F5}">
      <dgm:prSet/>
      <dgm:spPr/>
      <dgm:t>
        <a:bodyPr/>
        <a:lstStyle/>
        <a:p>
          <a:endParaRPr lang="en-US"/>
        </a:p>
      </dgm:t>
    </dgm:pt>
    <dgm:pt modelId="{651B914A-E500-3346-A49D-A791BBCE7BE0}">
      <dgm:prSet phldrT="[Text]" custT="1"/>
      <dgm:spPr/>
      <dgm:t>
        <a:bodyPr/>
        <a:lstStyle/>
        <a:p>
          <a:r>
            <a:rPr lang="en-US" sz="1600" dirty="0" smtClean="0"/>
            <a:t>MMCIF</a:t>
          </a:r>
          <a:endParaRPr lang="en-US" sz="1600" dirty="0"/>
        </a:p>
      </dgm:t>
    </dgm:pt>
    <dgm:pt modelId="{A878DED3-B47D-3F4D-8974-265C6AFC8BDA}" type="parTrans" cxnId="{6AF5A0F9-8E15-BF40-9981-1620443A1656}">
      <dgm:prSet/>
      <dgm:spPr/>
      <dgm:t>
        <a:bodyPr/>
        <a:lstStyle/>
        <a:p>
          <a:endParaRPr lang="en-US"/>
        </a:p>
      </dgm:t>
    </dgm:pt>
    <dgm:pt modelId="{C9F436BD-B084-C649-AD20-25AC37730A31}" type="sibTrans" cxnId="{6AF5A0F9-8E15-BF40-9981-1620443A1656}">
      <dgm:prSet/>
      <dgm:spPr/>
      <dgm:t>
        <a:bodyPr/>
        <a:lstStyle/>
        <a:p>
          <a:endParaRPr lang="en-US"/>
        </a:p>
      </dgm:t>
    </dgm:pt>
    <dgm:pt modelId="{CC4A5CC0-E8B3-5148-9B2D-EE03CA3C4A9B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41CEE44-76D8-9F40-9B91-F2BF07DDD5B1}" type="parTrans" cxnId="{E009942C-CFAC-3148-AE2E-D95643060FF2}">
      <dgm:prSet/>
      <dgm:spPr/>
      <dgm:t>
        <a:bodyPr/>
        <a:lstStyle/>
        <a:p>
          <a:endParaRPr lang="en-US"/>
        </a:p>
      </dgm:t>
    </dgm:pt>
    <dgm:pt modelId="{211E702A-3A8E-814C-BD3A-2B70CB54E56E}" type="sibTrans" cxnId="{E009942C-CFAC-3148-AE2E-D95643060FF2}">
      <dgm:prSet/>
      <dgm:spPr/>
      <dgm:t>
        <a:bodyPr/>
        <a:lstStyle/>
        <a:p>
          <a:endParaRPr lang="en-US"/>
        </a:p>
      </dgm:t>
    </dgm:pt>
    <dgm:pt modelId="{B33AD59D-BB84-4D4D-B345-ABEC5BBC9B22}">
      <dgm:prSet phldrT="[Text]" custT="1"/>
      <dgm:spPr/>
      <dgm:t>
        <a:bodyPr/>
        <a:lstStyle/>
        <a:p>
          <a:r>
            <a:rPr lang="en-US" sz="1600" dirty="0" smtClean="0"/>
            <a:t>Protein structures</a:t>
          </a:r>
          <a:endParaRPr lang="en-US" sz="1600" dirty="0"/>
        </a:p>
      </dgm:t>
    </dgm:pt>
    <dgm:pt modelId="{E9BA22AD-69AB-0F49-AA95-3E24C117DC25}" type="parTrans" cxnId="{C27723FE-3B17-1249-8F3D-CB95FA3638B9}">
      <dgm:prSet/>
      <dgm:spPr/>
      <dgm:t>
        <a:bodyPr/>
        <a:lstStyle/>
        <a:p>
          <a:endParaRPr lang="en-US"/>
        </a:p>
      </dgm:t>
    </dgm:pt>
    <dgm:pt modelId="{68C09E06-B347-3E46-A5AC-DB81798BAE69}" type="sibTrans" cxnId="{C27723FE-3B17-1249-8F3D-CB95FA3638B9}">
      <dgm:prSet/>
      <dgm:spPr/>
      <dgm:t>
        <a:bodyPr/>
        <a:lstStyle/>
        <a:p>
          <a:endParaRPr lang="en-US"/>
        </a:p>
      </dgm:t>
    </dgm:pt>
    <dgm:pt modelId="{FCD5E913-ED82-0046-BF51-2749DD46C81D}">
      <dgm:prSet phldrT="[Text]" custT="1"/>
      <dgm:spPr/>
      <dgm:t>
        <a:bodyPr/>
        <a:lstStyle/>
        <a:p>
          <a:r>
            <a:rPr lang="en-US" sz="1600" dirty="0" smtClean="0"/>
            <a:t>Biological sequences</a:t>
          </a:r>
          <a:endParaRPr lang="en-US" sz="1600" dirty="0"/>
        </a:p>
      </dgm:t>
    </dgm:pt>
    <dgm:pt modelId="{D364A93D-DF31-F04E-BCB5-D75CED0E08FA}" type="parTrans" cxnId="{757F4643-06B2-FB49-B82C-13BD5332429F}">
      <dgm:prSet/>
      <dgm:spPr/>
      <dgm:t>
        <a:bodyPr/>
        <a:lstStyle/>
        <a:p>
          <a:endParaRPr lang="en-US"/>
        </a:p>
      </dgm:t>
    </dgm:pt>
    <dgm:pt modelId="{540DCC8C-B2DE-AE43-9F86-200AE99060C5}" type="sibTrans" cxnId="{757F4643-06B2-FB49-B82C-13BD5332429F}">
      <dgm:prSet/>
      <dgm:spPr/>
      <dgm:t>
        <a:bodyPr/>
        <a:lstStyle/>
        <a:p>
          <a:endParaRPr lang="en-US"/>
        </a:p>
      </dgm:t>
    </dgm:pt>
    <dgm:pt modelId="{71E209EB-D03B-5444-A108-603B8887C14B}">
      <dgm:prSet phldrT="[Text]" custT="1"/>
      <dgm:spPr/>
      <dgm:t>
        <a:bodyPr/>
        <a:lstStyle/>
        <a:p>
          <a:r>
            <a:rPr lang="en-US" sz="1600" dirty="0" smtClean="0"/>
            <a:t>Sequence and structure alignment</a:t>
          </a:r>
          <a:endParaRPr lang="en-US" sz="1600" dirty="0"/>
        </a:p>
      </dgm:t>
    </dgm:pt>
    <dgm:pt modelId="{52C7654C-FDE7-6A41-87B4-7B21F85E09AE}" type="parTrans" cxnId="{12E96172-4A45-EA4E-A4C9-EE1D05A4B7DB}">
      <dgm:prSet/>
      <dgm:spPr/>
      <dgm:t>
        <a:bodyPr/>
        <a:lstStyle/>
        <a:p>
          <a:endParaRPr lang="en-US"/>
        </a:p>
      </dgm:t>
    </dgm:pt>
    <dgm:pt modelId="{83FEB9FA-433F-D645-B3C0-78F6D709554C}" type="sibTrans" cxnId="{12E96172-4A45-EA4E-A4C9-EE1D05A4B7DB}">
      <dgm:prSet/>
      <dgm:spPr/>
      <dgm:t>
        <a:bodyPr/>
        <a:lstStyle/>
        <a:p>
          <a:endParaRPr lang="en-US"/>
        </a:p>
      </dgm:t>
    </dgm:pt>
    <dgm:pt modelId="{D17DF8DF-A0BA-5341-9CC4-1DDE1CC8DCDD}">
      <dgm:prSet phldrT="[Text]" custT="1"/>
      <dgm:spPr/>
      <dgm:t>
        <a:bodyPr/>
        <a:lstStyle/>
        <a:p>
          <a:r>
            <a:rPr lang="en-US" sz="1600" dirty="0" smtClean="0"/>
            <a:t>Protein domains: SCOP, CATH, ECOD</a:t>
          </a:r>
          <a:endParaRPr lang="en-US" sz="1600" dirty="0"/>
        </a:p>
      </dgm:t>
    </dgm:pt>
    <dgm:pt modelId="{CBF510A9-7B52-EC44-AC87-1A18A7CFEECF}" type="parTrans" cxnId="{A755D150-1B69-2746-B62F-AC5D6490EB6B}">
      <dgm:prSet/>
      <dgm:spPr/>
      <dgm:t>
        <a:bodyPr/>
        <a:lstStyle/>
        <a:p>
          <a:endParaRPr lang="en-US"/>
        </a:p>
      </dgm:t>
    </dgm:pt>
    <dgm:pt modelId="{1809485C-3A2D-7940-8565-3A5DECA988CE}" type="sibTrans" cxnId="{A755D150-1B69-2746-B62F-AC5D6490EB6B}">
      <dgm:prSet/>
      <dgm:spPr/>
      <dgm:t>
        <a:bodyPr/>
        <a:lstStyle/>
        <a:p>
          <a:endParaRPr lang="en-US"/>
        </a:p>
      </dgm:t>
    </dgm:pt>
    <dgm:pt modelId="{58691472-3B56-3142-89E4-74869F9B130B}">
      <dgm:prSet phldrT="[Text]" custT="1"/>
      <dgm:spPr/>
      <dgm:t>
        <a:bodyPr/>
        <a:lstStyle/>
        <a:p>
          <a:r>
            <a:rPr lang="en-US" sz="1600" dirty="0" smtClean="0"/>
            <a:t>BLAST</a:t>
          </a:r>
          <a:endParaRPr lang="en-US" sz="1600" dirty="0"/>
        </a:p>
      </dgm:t>
    </dgm:pt>
    <dgm:pt modelId="{687F6750-6EEB-194C-942B-CDF09084BEEF}" type="parTrans" cxnId="{FC105972-086E-AC48-AB7A-BBB8F7244568}">
      <dgm:prSet/>
      <dgm:spPr/>
      <dgm:t>
        <a:bodyPr/>
        <a:lstStyle/>
        <a:p>
          <a:endParaRPr lang="en-US"/>
        </a:p>
      </dgm:t>
    </dgm:pt>
    <dgm:pt modelId="{8C71E6D8-1DFA-7549-8740-54EC0DAC020D}" type="sibTrans" cxnId="{FC105972-086E-AC48-AB7A-BBB8F7244568}">
      <dgm:prSet/>
      <dgm:spPr/>
      <dgm:t>
        <a:bodyPr/>
        <a:lstStyle/>
        <a:p>
          <a:endParaRPr lang="en-US"/>
        </a:p>
      </dgm:t>
    </dgm:pt>
    <dgm:pt modelId="{6C036F71-03C6-5849-9C4E-0BCE3F642BA2}">
      <dgm:prSet phldrT="[Text]" custT="1"/>
      <dgm:spPr/>
      <dgm:t>
        <a:bodyPr/>
        <a:lstStyle/>
        <a:p>
          <a:r>
            <a:rPr lang="en-US" sz="1600" dirty="0" smtClean="0"/>
            <a:t>Symmetry</a:t>
          </a:r>
          <a:endParaRPr lang="en-US" sz="1600" dirty="0"/>
        </a:p>
      </dgm:t>
    </dgm:pt>
    <dgm:pt modelId="{458BDAB9-A585-2844-BDCC-78F8EDFD327E}" type="parTrans" cxnId="{5403E880-8AD4-7B49-9DE7-2625B90D74C3}">
      <dgm:prSet/>
      <dgm:spPr/>
      <dgm:t>
        <a:bodyPr/>
        <a:lstStyle/>
        <a:p>
          <a:endParaRPr lang="en-US"/>
        </a:p>
      </dgm:t>
    </dgm:pt>
    <dgm:pt modelId="{541F357A-8A8F-DE49-8D15-C7956D0384BA}" type="sibTrans" cxnId="{5403E880-8AD4-7B49-9DE7-2625B90D74C3}">
      <dgm:prSet/>
      <dgm:spPr/>
      <dgm:t>
        <a:bodyPr/>
        <a:lstStyle/>
        <a:p>
          <a:endParaRPr lang="en-US"/>
        </a:p>
      </dgm:t>
    </dgm:pt>
    <dgm:pt modelId="{2898DA40-9716-6B4E-BABA-221B338744FD}">
      <dgm:prSet phldrT="[Text]" custT="1"/>
      <dgm:spPr/>
      <dgm:t>
        <a:bodyPr/>
        <a:lstStyle/>
        <a:p>
          <a:r>
            <a:rPr lang="en-US" sz="1600" dirty="0" smtClean="0"/>
            <a:t>DSSP</a:t>
          </a:r>
          <a:endParaRPr lang="en-US" sz="1600" dirty="0"/>
        </a:p>
      </dgm:t>
    </dgm:pt>
    <dgm:pt modelId="{BA4A2FFF-5141-5C4D-B370-CC5F5889CC67}" type="parTrans" cxnId="{F54A9AA2-CB89-5542-96FB-2881D7EA1E96}">
      <dgm:prSet/>
      <dgm:spPr/>
      <dgm:t>
        <a:bodyPr/>
        <a:lstStyle/>
        <a:p>
          <a:endParaRPr lang="en-US"/>
        </a:p>
      </dgm:t>
    </dgm:pt>
    <dgm:pt modelId="{2EA4842B-DF8E-AB46-84F8-ECB639910694}" type="sibTrans" cxnId="{F54A9AA2-CB89-5542-96FB-2881D7EA1E96}">
      <dgm:prSet/>
      <dgm:spPr/>
      <dgm:t>
        <a:bodyPr/>
        <a:lstStyle/>
        <a:p>
          <a:endParaRPr lang="en-US"/>
        </a:p>
      </dgm:t>
    </dgm:pt>
    <dgm:pt modelId="{7A612EDE-CEA2-4244-B8D2-23818C6B4748}" type="pres">
      <dgm:prSet presAssocID="{0257A1A7-8897-1745-BF60-AFFD099860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D7003-5D9E-F24A-B6A8-9BB767D5E2B6}" type="pres">
      <dgm:prSet presAssocID="{18AC6E4B-00D9-6346-86FD-C0265D7E0E62}" presName="composite" presStyleCnt="0"/>
      <dgm:spPr/>
    </dgm:pt>
    <dgm:pt modelId="{C14C5764-50FA-F640-BD99-AEC6B5DD4C3D}" type="pres">
      <dgm:prSet presAssocID="{18AC6E4B-00D9-6346-86FD-C0265D7E0E6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6FA3-4CDC-D94C-816B-788381727C98}" type="pres">
      <dgm:prSet presAssocID="{18AC6E4B-00D9-6346-86FD-C0265D7E0E6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6757-6729-AA4B-8D78-AF8254F3228F}" type="pres">
      <dgm:prSet presAssocID="{4B40E773-0DB7-9C44-A648-A2D0E5166E97}" presName="space" presStyleCnt="0"/>
      <dgm:spPr/>
    </dgm:pt>
    <dgm:pt modelId="{48BAD8E2-4C0E-C348-85FC-17902F86DD94}" type="pres">
      <dgm:prSet presAssocID="{878CBE02-A429-7D47-97D2-385CE9E0585E}" presName="composite" presStyleCnt="0"/>
      <dgm:spPr/>
    </dgm:pt>
    <dgm:pt modelId="{53D6EFFA-9045-CF4D-AF5A-F2E9A3FA87AC}" type="pres">
      <dgm:prSet presAssocID="{878CBE02-A429-7D47-97D2-385CE9E05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BBFA9-C26D-FC4A-9586-66102CD6571D}" type="pres">
      <dgm:prSet presAssocID="{878CBE02-A429-7D47-97D2-385CE9E0585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55B5-9B3B-6F4E-9D55-BBBA94607D7A}" type="pres">
      <dgm:prSet presAssocID="{9DD38D3E-4F52-7349-A663-02585EF422DC}" presName="space" presStyleCnt="0"/>
      <dgm:spPr/>
    </dgm:pt>
    <dgm:pt modelId="{13C8FE9C-1D9E-B24C-8B10-141064C1E790}" type="pres">
      <dgm:prSet presAssocID="{78E37A11-9239-F148-B9E8-501B5B81F3DC}" presName="composite" presStyleCnt="0"/>
      <dgm:spPr/>
    </dgm:pt>
    <dgm:pt modelId="{9F23902F-45C2-0845-A6D4-3BEE3C292019}" type="pres">
      <dgm:prSet presAssocID="{78E37A11-9239-F148-B9E8-501B5B81F3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101D8-0B15-BB4F-9D7D-ABCDF707CD56}" type="pres">
      <dgm:prSet presAssocID="{78E37A11-9239-F148-B9E8-501B5B81F3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2F7-1E5C-5E4C-AEEE-18C19D433F2B}" type="pres">
      <dgm:prSet presAssocID="{483A219E-25A3-1A41-9C45-774A43F99EFA}" presName="space" presStyleCnt="0"/>
      <dgm:spPr/>
    </dgm:pt>
    <dgm:pt modelId="{35D899D9-7438-8943-84F6-1CA0376C98EC}" type="pres">
      <dgm:prSet presAssocID="{CC4A5CC0-E8B3-5148-9B2D-EE03CA3C4A9B}" presName="composite" presStyleCnt="0"/>
      <dgm:spPr/>
    </dgm:pt>
    <dgm:pt modelId="{6AD646BF-4E54-3546-9DCA-0C92931BF5CA}" type="pres">
      <dgm:prSet presAssocID="{CC4A5CC0-E8B3-5148-9B2D-EE03CA3C4A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96B8D-DCDE-1D4F-BA89-096C53F30EED}" type="pres">
      <dgm:prSet presAssocID="{CC4A5CC0-E8B3-5148-9B2D-EE03CA3C4A9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BFB4D-E79B-E242-8814-5F8816AEBE93}" srcId="{0257A1A7-8897-1745-BF60-AFFD09986075}" destId="{878CBE02-A429-7D47-97D2-385CE9E0585E}" srcOrd="1" destOrd="0" parTransId="{4FFA2FB6-A2D1-9447-ABF2-7B3D90F1B14D}" sibTransId="{9DD38D3E-4F52-7349-A663-02585EF422DC}"/>
    <dgm:cxn modelId="{BB1DAAB0-DC9E-7545-BB5E-FF9891BD662C}" type="presOf" srcId="{8DA030CB-BBF1-7A4F-B095-08DC59A02CEC}" destId="{F34E6FA3-4CDC-D94C-816B-788381727C98}" srcOrd="0" destOrd="1" presId="urn:microsoft.com/office/officeart/2005/8/layout/hList1"/>
    <dgm:cxn modelId="{FC105972-086E-AC48-AB7A-BBB8F7244568}" srcId="{CC4A5CC0-E8B3-5148-9B2D-EE03CA3C4A9B}" destId="{58691472-3B56-3142-89E4-74869F9B130B}" srcOrd="0" destOrd="0" parTransId="{687F6750-6EEB-194C-942B-CDF09084BEEF}" sibTransId="{8C71E6D8-1DFA-7549-8740-54EC0DAC020D}"/>
    <dgm:cxn modelId="{BBC05CE6-15C9-A144-A673-CE0D0242397D}" type="presOf" srcId="{CC4A5CC0-E8B3-5148-9B2D-EE03CA3C4A9B}" destId="{6AD646BF-4E54-3546-9DCA-0C92931BF5CA}" srcOrd="0" destOrd="0" presId="urn:microsoft.com/office/officeart/2005/8/layout/hList1"/>
    <dgm:cxn modelId="{8D9BB5E8-B6E4-484E-9223-5E49799E25F9}" srcId="{18AC6E4B-00D9-6346-86FD-C0265D7E0E62}" destId="{B2D3DAEB-659E-2347-AC79-E8601C3EBF4D}" srcOrd="0" destOrd="0" parTransId="{61A2375C-C531-7440-996A-8108331EC411}" sibTransId="{73D7677F-D311-5E46-B341-6A16240694DB}"/>
    <dgm:cxn modelId="{0526B62E-F5EB-9246-AD46-A969B96B1877}" type="presOf" srcId="{71E209EB-D03B-5444-A108-603B8887C14B}" destId="{B08101D8-0B15-BB4F-9D7D-ABCDF707CD56}" srcOrd="0" destOrd="0" presId="urn:microsoft.com/office/officeart/2005/8/layout/hList1"/>
    <dgm:cxn modelId="{6A4D2E28-1C51-774E-ABCB-9CA5D06D06C1}" type="presOf" srcId="{FCD5E913-ED82-0046-BF51-2749DD46C81D}" destId="{7DDBBFA9-C26D-FC4A-9586-66102CD6571D}" srcOrd="0" destOrd="0" presId="urn:microsoft.com/office/officeart/2005/8/layout/hList1"/>
    <dgm:cxn modelId="{2524F22C-7837-FF49-A73F-AACA614DCCB8}" type="presOf" srcId="{878CBE02-A429-7D47-97D2-385CE9E0585E}" destId="{53D6EFFA-9045-CF4D-AF5A-F2E9A3FA87AC}" srcOrd="0" destOrd="0" presId="urn:microsoft.com/office/officeart/2005/8/layout/hList1"/>
    <dgm:cxn modelId="{C27723FE-3B17-1249-8F3D-CB95FA3638B9}" srcId="{878CBE02-A429-7D47-97D2-385CE9E0585E}" destId="{B33AD59D-BB84-4D4D-B345-ABEC5BBC9B22}" srcOrd="1" destOrd="0" parTransId="{E9BA22AD-69AB-0F49-AA95-3E24C117DC25}" sibTransId="{68C09E06-B347-3E46-A5AC-DB81798BAE69}"/>
    <dgm:cxn modelId="{1BE4FD25-5EF0-984A-8094-490F73F4B299}" type="presOf" srcId="{3E647CB2-98BA-884B-989D-DFBEB1ACF261}" destId="{F34E6FA3-4CDC-D94C-816B-788381727C98}" srcOrd="0" destOrd="3" presId="urn:microsoft.com/office/officeart/2005/8/layout/hList1"/>
    <dgm:cxn modelId="{E009942C-CFAC-3148-AE2E-D95643060FF2}" srcId="{0257A1A7-8897-1745-BF60-AFFD09986075}" destId="{CC4A5CC0-E8B3-5148-9B2D-EE03CA3C4A9B}" srcOrd="3" destOrd="0" parTransId="{041CEE44-76D8-9F40-9B91-F2BF07DDD5B1}" sibTransId="{211E702A-3A8E-814C-BD3A-2B70CB54E56E}"/>
    <dgm:cxn modelId="{2B7A4181-C8B4-3D4C-846D-FFFFA07357F5}" srcId="{18AC6E4B-00D9-6346-86FD-C0265D7E0E62}" destId="{3E647CB2-98BA-884B-989D-DFBEB1ACF261}" srcOrd="3" destOrd="0" parTransId="{4CA0E955-31D0-D141-89B0-CF297BEED716}" sibTransId="{6EA9668E-3814-4F4A-ABCC-541544AC0483}"/>
    <dgm:cxn modelId="{05A4AEDB-41E7-6049-AF31-2B50D926DA32}" type="presOf" srcId="{651B914A-E500-3346-A49D-A791BBCE7BE0}" destId="{F34E6FA3-4CDC-D94C-816B-788381727C98}" srcOrd="0" destOrd="2" presId="urn:microsoft.com/office/officeart/2005/8/layout/hList1"/>
    <dgm:cxn modelId="{757F4643-06B2-FB49-B82C-13BD5332429F}" srcId="{878CBE02-A429-7D47-97D2-385CE9E0585E}" destId="{FCD5E913-ED82-0046-BF51-2749DD46C81D}" srcOrd="0" destOrd="0" parTransId="{D364A93D-DF31-F04E-BCB5-D75CED0E08FA}" sibTransId="{540DCC8C-B2DE-AE43-9F86-200AE99060C5}"/>
    <dgm:cxn modelId="{1706FD25-C284-FF4A-92E3-94446ECD1279}" type="presOf" srcId="{B33AD59D-BB84-4D4D-B345-ABEC5BBC9B22}" destId="{7DDBBFA9-C26D-FC4A-9586-66102CD6571D}" srcOrd="0" destOrd="1" presId="urn:microsoft.com/office/officeart/2005/8/layout/hList1"/>
    <dgm:cxn modelId="{6663527F-FCB1-C443-B537-3F9C8310C7ED}" type="presOf" srcId="{78E37A11-9239-F148-B9E8-501B5B81F3DC}" destId="{9F23902F-45C2-0845-A6D4-3BEE3C292019}" srcOrd="0" destOrd="0" presId="urn:microsoft.com/office/officeart/2005/8/layout/hList1"/>
    <dgm:cxn modelId="{6AF5A0F9-8E15-BF40-9981-1620443A1656}" srcId="{18AC6E4B-00D9-6346-86FD-C0265D7E0E62}" destId="{651B914A-E500-3346-A49D-A791BBCE7BE0}" srcOrd="2" destOrd="0" parTransId="{A878DED3-B47D-3F4D-8974-265C6AFC8BDA}" sibTransId="{C9F436BD-B084-C649-AD20-25AC37730A31}"/>
    <dgm:cxn modelId="{77DB55B3-9D07-824D-9C39-EE12FFBD3A18}" type="presOf" srcId="{6C036F71-03C6-5849-9C4E-0BCE3F642BA2}" destId="{B08101D8-0B15-BB4F-9D7D-ABCDF707CD56}" srcOrd="0" destOrd="2" presId="urn:microsoft.com/office/officeart/2005/8/layout/hList1"/>
    <dgm:cxn modelId="{12E96172-4A45-EA4E-A4C9-EE1D05A4B7DB}" srcId="{78E37A11-9239-F148-B9E8-501B5B81F3DC}" destId="{71E209EB-D03B-5444-A108-603B8887C14B}" srcOrd="0" destOrd="0" parTransId="{52C7654C-FDE7-6A41-87B4-7B21F85E09AE}" sibTransId="{83FEB9FA-433F-D645-B3C0-78F6D709554C}"/>
    <dgm:cxn modelId="{1F1DBEBD-4361-954B-9234-3326BACA7D5B}" type="presOf" srcId="{18AC6E4B-00D9-6346-86FD-C0265D7E0E62}" destId="{C14C5764-50FA-F640-BD99-AEC6B5DD4C3D}" srcOrd="0" destOrd="0" presId="urn:microsoft.com/office/officeart/2005/8/layout/hList1"/>
    <dgm:cxn modelId="{88010529-26E6-AF4B-A288-26C7DCDD0EF6}" srcId="{0257A1A7-8897-1745-BF60-AFFD09986075}" destId="{18AC6E4B-00D9-6346-86FD-C0265D7E0E62}" srcOrd="0" destOrd="0" parTransId="{54864680-E9A6-2640-BF2B-BCE3895E7201}" sibTransId="{4B40E773-0DB7-9C44-A648-A2D0E5166E97}"/>
    <dgm:cxn modelId="{6E8C54D4-4D8D-864B-9D2E-DC74D8137EB9}" type="presOf" srcId="{58691472-3B56-3142-89E4-74869F9B130B}" destId="{55296B8D-DCDE-1D4F-BA89-096C53F30EED}" srcOrd="0" destOrd="0" presId="urn:microsoft.com/office/officeart/2005/8/layout/hList1"/>
    <dgm:cxn modelId="{85FBA721-B987-FA4D-BDB9-4E14DEBA06E7}" srcId="{18AC6E4B-00D9-6346-86FD-C0265D7E0E62}" destId="{8DA030CB-BBF1-7A4F-B095-08DC59A02CEC}" srcOrd="1" destOrd="0" parTransId="{BD97039B-DA95-EF42-B10A-F8D1A1F96285}" sibTransId="{4FEF15B2-5247-604C-82FB-00287474EE02}"/>
    <dgm:cxn modelId="{FCD7A460-B8E9-6745-A7A3-2CC89BE81199}" type="presOf" srcId="{0257A1A7-8897-1745-BF60-AFFD09986075}" destId="{7A612EDE-CEA2-4244-B8D2-23818C6B4748}" srcOrd="0" destOrd="0" presId="urn:microsoft.com/office/officeart/2005/8/layout/hList1"/>
    <dgm:cxn modelId="{9DD181C2-28C3-B14C-8DBD-382A6CAFC453}" type="presOf" srcId="{B2D3DAEB-659E-2347-AC79-E8601C3EBF4D}" destId="{F34E6FA3-4CDC-D94C-816B-788381727C98}" srcOrd="0" destOrd="0" presId="urn:microsoft.com/office/officeart/2005/8/layout/hList1"/>
    <dgm:cxn modelId="{78BD1BFA-507B-E148-AC8E-115E2D200F4C}" type="presOf" srcId="{D17DF8DF-A0BA-5341-9CC4-1DDE1CC8DCDD}" destId="{55296B8D-DCDE-1D4F-BA89-096C53F30EED}" srcOrd="0" destOrd="1" presId="urn:microsoft.com/office/officeart/2005/8/layout/hList1"/>
    <dgm:cxn modelId="{E1E251BF-6396-CC41-A423-13D5E5DADAF1}" srcId="{0257A1A7-8897-1745-BF60-AFFD09986075}" destId="{78E37A11-9239-F148-B9E8-501B5B81F3DC}" srcOrd="2" destOrd="0" parTransId="{84B505AF-E8B8-0B49-BB4D-6E24A9FC191F}" sibTransId="{483A219E-25A3-1A41-9C45-774A43F99EFA}"/>
    <dgm:cxn modelId="{5403E880-8AD4-7B49-9DE7-2625B90D74C3}" srcId="{78E37A11-9239-F148-B9E8-501B5B81F3DC}" destId="{6C036F71-03C6-5849-9C4E-0BCE3F642BA2}" srcOrd="2" destOrd="0" parTransId="{458BDAB9-A585-2844-BDCC-78F8EDFD327E}" sibTransId="{541F357A-8A8F-DE49-8D15-C7956D0384BA}"/>
    <dgm:cxn modelId="{AC698868-CB7D-B947-933D-D8BE5048E451}" type="presOf" srcId="{2898DA40-9716-6B4E-BABA-221B338744FD}" destId="{B08101D8-0B15-BB4F-9D7D-ABCDF707CD56}" srcOrd="0" destOrd="1" presId="urn:microsoft.com/office/officeart/2005/8/layout/hList1"/>
    <dgm:cxn modelId="{F54A9AA2-CB89-5542-96FB-2881D7EA1E96}" srcId="{78E37A11-9239-F148-B9E8-501B5B81F3DC}" destId="{2898DA40-9716-6B4E-BABA-221B338744FD}" srcOrd="1" destOrd="0" parTransId="{BA4A2FFF-5141-5C4D-B370-CC5F5889CC67}" sibTransId="{2EA4842B-DF8E-AB46-84F8-ECB639910694}"/>
    <dgm:cxn modelId="{A755D150-1B69-2746-B62F-AC5D6490EB6B}" srcId="{CC4A5CC0-E8B3-5148-9B2D-EE03CA3C4A9B}" destId="{D17DF8DF-A0BA-5341-9CC4-1DDE1CC8DCDD}" srcOrd="1" destOrd="0" parTransId="{CBF510A9-7B52-EC44-AC87-1A18A7CFEECF}" sibTransId="{1809485C-3A2D-7940-8565-3A5DECA988CE}"/>
    <dgm:cxn modelId="{2AC92530-25C6-9E41-8236-BCEB902E1D1A}" type="presParOf" srcId="{7A612EDE-CEA2-4244-B8D2-23818C6B4748}" destId="{7DDD7003-5D9E-F24A-B6A8-9BB767D5E2B6}" srcOrd="0" destOrd="0" presId="urn:microsoft.com/office/officeart/2005/8/layout/hList1"/>
    <dgm:cxn modelId="{D66CCB80-26FB-1948-A1D6-8F6B03D39C09}" type="presParOf" srcId="{7DDD7003-5D9E-F24A-B6A8-9BB767D5E2B6}" destId="{C14C5764-50FA-F640-BD99-AEC6B5DD4C3D}" srcOrd="0" destOrd="0" presId="urn:microsoft.com/office/officeart/2005/8/layout/hList1"/>
    <dgm:cxn modelId="{1D67455D-9731-7E41-AD29-AF9196467E52}" type="presParOf" srcId="{7DDD7003-5D9E-F24A-B6A8-9BB767D5E2B6}" destId="{F34E6FA3-4CDC-D94C-816B-788381727C98}" srcOrd="1" destOrd="0" presId="urn:microsoft.com/office/officeart/2005/8/layout/hList1"/>
    <dgm:cxn modelId="{ECA44141-5EAE-D946-999D-E67F52EBC416}" type="presParOf" srcId="{7A612EDE-CEA2-4244-B8D2-23818C6B4748}" destId="{87E36757-6729-AA4B-8D78-AF8254F3228F}" srcOrd="1" destOrd="0" presId="urn:microsoft.com/office/officeart/2005/8/layout/hList1"/>
    <dgm:cxn modelId="{7C1BA6CB-9583-5648-B475-E274E3B63D8B}" type="presParOf" srcId="{7A612EDE-CEA2-4244-B8D2-23818C6B4748}" destId="{48BAD8E2-4C0E-C348-85FC-17902F86DD94}" srcOrd="2" destOrd="0" presId="urn:microsoft.com/office/officeart/2005/8/layout/hList1"/>
    <dgm:cxn modelId="{544EC729-F468-F64C-8056-4FED459398D6}" type="presParOf" srcId="{48BAD8E2-4C0E-C348-85FC-17902F86DD94}" destId="{53D6EFFA-9045-CF4D-AF5A-F2E9A3FA87AC}" srcOrd="0" destOrd="0" presId="urn:microsoft.com/office/officeart/2005/8/layout/hList1"/>
    <dgm:cxn modelId="{49B345DD-329A-D24E-BF11-AD160C7C1153}" type="presParOf" srcId="{48BAD8E2-4C0E-C348-85FC-17902F86DD94}" destId="{7DDBBFA9-C26D-FC4A-9586-66102CD6571D}" srcOrd="1" destOrd="0" presId="urn:microsoft.com/office/officeart/2005/8/layout/hList1"/>
    <dgm:cxn modelId="{5EB09ED1-5942-8E4D-8AB6-DE77FC6505A8}" type="presParOf" srcId="{7A612EDE-CEA2-4244-B8D2-23818C6B4748}" destId="{B81955B5-9B3B-6F4E-9D55-BBBA94607D7A}" srcOrd="3" destOrd="0" presId="urn:microsoft.com/office/officeart/2005/8/layout/hList1"/>
    <dgm:cxn modelId="{A18253F6-6E12-9249-86F5-0E046776E5EC}" type="presParOf" srcId="{7A612EDE-CEA2-4244-B8D2-23818C6B4748}" destId="{13C8FE9C-1D9E-B24C-8B10-141064C1E790}" srcOrd="4" destOrd="0" presId="urn:microsoft.com/office/officeart/2005/8/layout/hList1"/>
    <dgm:cxn modelId="{95CD192E-6D29-2846-B878-606C77E4E452}" type="presParOf" srcId="{13C8FE9C-1D9E-B24C-8B10-141064C1E790}" destId="{9F23902F-45C2-0845-A6D4-3BEE3C292019}" srcOrd="0" destOrd="0" presId="urn:microsoft.com/office/officeart/2005/8/layout/hList1"/>
    <dgm:cxn modelId="{1DB8E95F-B977-4946-AD61-A38F21D2E9F2}" type="presParOf" srcId="{13C8FE9C-1D9E-B24C-8B10-141064C1E790}" destId="{B08101D8-0B15-BB4F-9D7D-ABCDF707CD56}" srcOrd="1" destOrd="0" presId="urn:microsoft.com/office/officeart/2005/8/layout/hList1"/>
    <dgm:cxn modelId="{E662E8B0-9214-B44E-AE07-12924B1F8352}" type="presParOf" srcId="{7A612EDE-CEA2-4244-B8D2-23818C6B4748}" destId="{8FE672F7-1E5C-5E4C-AEEE-18C19D433F2B}" srcOrd="5" destOrd="0" presId="urn:microsoft.com/office/officeart/2005/8/layout/hList1"/>
    <dgm:cxn modelId="{E55FD10A-6378-DD4E-B3E8-D779362950B0}" type="presParOf" srcId="{7A612EDE-CEA2-4244-B8D2-23818C6B4748}" destId="{35D899D9-7438-8943-84F6-1CA0376C98EC}" srcOrd="6" destOrd="0" presId="urn:microsoft.com/office/officeart/2005/8/layout/hList1"/>
    <dgm:cxn modelId="{D10FF017-44D3-9747-A93D-29017C96DEEF}" type="presParOf" srcId="{35D899D9-7438-8943-84F6-1CA0376C98EC}" destId="{6AD646BF-4E54-3546-9DCA-0C92931BF5CA}" srcOrd="0" destOrd="0" presId="urn:microsoft.com/office/officeart/2005/8/layout/hList1"/>
    <dgm:cxn modelId="{2B795936-B867-0343-BD6F-D03F13CE5387}" type="presParOf" srcId="{35D899D9-7438-8943-84F6-1CA0376C98EC}" destId="{55296B8D-DCDE-1D4F-BA89-096C53F30E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2517-09FD-A34D-8B26-91D11C23A220}" type="pres">
      <dgm:prSet presAssocID="{B0846F2F-5829-3144-BA74-31AAA9E721A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96B0-D98E-EC48-8AB6-DDD75A7A0FBC}" type="presOf" srcId="{B0846F2F-5829-3144-BA74-31AAA9E721A5}" destId="{4DAD2517-09FD-A34D-8B26-91D11C23A220}" srcOrd="0" destOrd="0" presId="urn:microsoft.com/office/officeart/2005/8/layout/radial4"/>
    <dgm:cxn modelId="{D9235B57-3EBD-1543-BBFA-6960E09A7AEF}" type="presOf" srcId="{05368E80-97D5-134E-8805-DB6D38859002}" destId="{B435FFF6-DBAF-9D47-A498-DC697168E028}" srcOrd="0" destOrd="0" presId="urn:microsoft.com/office/officeart/2005/8/layout/radial4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151AB87B-4B7A-034C-9C99-2ED773016010}" type="presOf" srcId="{458C5AAA-3180-8143-8A66-E8F6305CBF1E}" destId="{54C7C454-F2C9-2140-9AB9-C59DE691EC45}" srcOrd="0" destOrd="0" presId="urn:microsoft.com/office/officeart/2005/8/layout/radial4"/>
    <dgm:cxn modelId="{F5D0CD49-AB77-8B4F-8CB5-DFB84FC0BC2E}" type="presOf" srcId="{AA7B22EF-7D44-9149-BA85-CA9AAC700273}" destId="{342335D6-2D4F-8A48-8BC9-2E071A425694}" srcOrd="0" destOrd="0" presId="urn:microsoft.com/office/officeart/2005/8/layout/radial4"/>
    <dgm:cxn modelId="{BA4DF081-C3DC-0745-8D7D-B63968CCA093}" type="presOf" srcId="{8DD6AA12-332F-4A44-86FE-58EF61B650AB}" destId="{0C135850-8CA7-D744-9015-4910385635D9}" srcOrd="0" destOrd="0" presId="urn:microsoft.com/office/officeart/2005/8/layout/radial4"/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DA6BE6E8-BEE7-4A44-A8A7-16554C38B02D}" type="presOf" srcId="{82563652-A87D-414D-AC76-EB8ED8D26905}" destId="{CF7472BA-5F5A-364D-9A5C-8D7E73C2FAC4}" srcOrd="0" destOrd="0" presId="urn:microsoft.com/office/officeart/2005/8/layout/radial4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66B638D0-F514-1545-A720-DEE19D9EB487}" type="presParOf" srcId="{54C7C454-F2C9-2140-9AB9-C59DE691EC45}" destId="{B435FFF6-DBAF-9D47-A498-DC697168E028}" srcOrd="0" destOrd="0" presId="urn:microsoft.com/office/officeart/2005/8/layout/radial4"/>
    <dgm:cxn modelId="{C706F890-602F-1F44-A9EF-0B73E7A8CF68}" type="presParOf" srcId="{54C7C454-F2C9-2140-9AB9-C59DE691EC45}" destId="{342335D6-2D4F-8A48-8BC9-2E071A425694}" srcOrd="1" destOrd="0" presId="urn:microsoft.com/office/officeart/2005/8/layout/radial4"/>
    <dgm:cxn modelId="{452A1C52-E8D6-7144-8191-9DF5736C3215}" type="presParOf" srcId="{54C7C454-F2C9-2140-9AB9-C59DE691EC45}" destId="{0C135850-8CA7-D744-9015-4910385635D9}" srcOrd="2" destOrd="0" presId="urn:microsoft.com/office/officeart/2005/8/layout/radial4"/>
    <dgm:cxn modelId="{AF204A41-ECA8-594B-92F4-6DD42B51B0DF}" type="presParOf" srcId="{54C7C454-F2C9-2140-9AB9-C59DE691EC45}" destId="{4DAD2517-09FD-A34D-8B26-91D11C23A220}" srcOrd="3" destOrd="0" presId="urn:microsoft.com/office/officeart/2005/8/layout/radial4"/>
    <dgm:cxn modelId="{B9DE3085-A179-144B-8745-47869F1E6C0B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C5764-50FA-F640-BD99-AEC6B5DD4C3D}">
      <dsp:nvSpPr>
        <dsp:cNvPr id="0" name=""/>
        <dsp:cNvSpPr/>
      </dsp:nvSpPr>
      <dsp:spPr>
        <a:xfrm>
          <a:off x="3218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parsers</a:t>
          </a:r>
          <a:endParaRPr lang="en-US" sz="2200" kern="1200" dirty="0"/>
        </a:p>
      </dsp:txBody>
      <dsp:txXfrm>
        <a:off x="3218" y="108890"/>
        <a:ext cx="1935150" cy="633600"/>
      </dsp:txXfrm>
    </dsp:sp>
    <dsp:sp modelId="{F34E6FA3-4CDC-D94C-816B-788381727C98}">
      <dsp:nvSpPr>
        <dsp:cNvPr id="0" name=""/>
        <dsp:cNvSpPr/>
      </dsp:nvSpPr>
      <dsp:spPr>
        <a:xfrm>
          <a:off x="3218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FASTA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PDB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MMCIF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MMTF</a:t>
          </a:r>
          <a:endParaRPr lang="en-US" sz="1600" kern="1200" dirty="0"/>
        </a:p>
      </dsp:txBody>
      <dsp:txXfrm>
        <a:off x="3218" y="742490"/>
        <a:ext cx="1935150" cy="1396518"/>
      </dsp:txXfrm>
    </dsp:sp>
    <dsp:sp modelId="{53D6EFFA-9045-CF4D-AF5A-F2E9A3FA87AC}">
      <dsp:nvSpPr>
        <dsp:cNvPr id="0" name=""/>
        <dsp:cNvSpPr/>
      </dsp:nvSpPr>
      <dsp:spPr>
        <a:xfrm>
          <a:off x="2209289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models</a:t>
          </a:r>
          <a:endParaRPr lang="en-US" sz="2200" kern="1200" dirty="0"/>
        </a:p>
      </dsp:txBody>
      <dsp:txXfrm>
        <a:off x="2209289" y="108890"/>
        <a:ext cx="1935150" cy="633600"/>
      </dsp:txXfrm>
    </dsp:sp>
    <dsp:sp modelId="{7DDBBFA9-C26D-FC4A-9586-66102CD6571D}">
      <dsp:nvSpPr>
        <dsp:cNvPr id="0" name=""/>
        <dsp:cNvSpPr/>
      </dsp:nvSpPr>
      <dsp:spPr>
        <a:xfrm>
          <a:off x="2209289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Biological sequences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structures</a:t>
          </a:r>
          <a:endParaRPr lang="en-US" sz="1600" kern="1200" dirty="0"/>
        </a:p>
      </dsp:txBody>
      <dsp:txXfrm>
        <a:off x="2209289" y="742490"/>
        <a:ext cx="1935150" cy="1396518"/>
      </dsp:txXfrm>
    </dsp:sp>
    <dsp:sp modelId="{9F23902F-45C2-0845-A6D4-3BEE3C292019}">
      <dsp:nvSpPr>
        <dsp:cNvPr id="0" name=""/>
        <dsp:cNvSpPr/>
      </dsp:nvSpPr>
      <dsp:spPr>
        <a:xfrm>
          <a:off x="4415360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Algorithms</a:t>
          </a:r>
          <a:endParaRPr lang="en-US" sz="2200" kern="1200" dirty="0"/>
        </a:p>
      </dsp:txBody>
      <dsp:txXfrm>
        <a:off x="4415360" y="108890"/>
        <a:ext cx="1935150" cy="633600"/>
      </dsp:txXfrm>
    </dsp:sp>
    <dsp:sp modelId="{B08101D8-0B15-BB4F-9D7D-ABCDF707CD56}">
      <dsp:nvSpPr>
        <dsp:cNvPr id="0" name=""/>
        <dsp:cNvSpPr/>
      </dsp:nvSpPr>
      <dsp:spPr>
        <a:xfrm>
          <a:off x="4415360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Sequence and structure 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DSSP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Symmetry</a:t>
          </a:r>
          <a:endParaRPr lang="en-US" sz="1600" kern="1200" dirty="0"/>
        </a:p>
      </dsp:txBody>
      <dsp:txXfrm>
        <a:off x="4415360" y="742490"/>
        <a:ext cx="1935150" cy="1396518"/>
      </dsp:txXfrm>
    </dsp:sp>
    <dsp:sp modelId="{6AD646BF-4E54-3546-9DCA-0C92931BF5CA}">
      <dsp:nvSpPr>
        <dsp:cNvPr id="0" name=""/>
        <dsp:cNvSpPr/>
      </dsp:nvSpPr>
      <dsp:spPr>
        <a:xfrm>
          <a:off x="6621431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Resources</a:t>
          </a:r>
          <a:endParaRPr lang="en-US" sz="2200" kern="1200" dirty="0"/>
        </a:p>
      </dsp:txBody>
      <dsp:txXfrm>
        <a:off x="6621431" y="108890"/>
        <a:ext cx="1935150" cy="633600"/>
      </dsp:txXfrm>
    </dsp:sp>
    <dsp:sp modelId="{55296B8D-DCDE-1D4F-BA89-096C53F30EED}">
      <dsp:nvSpPr>
        <dsp:cNvPr id="0" name=""/>
        <dsp:cNvSpPr/>
      </dsp:nvSpPr>
      <dsp:spPr>
        <a:xfrm>
          <a:off x="6621431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BLAST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domains: SCOP, CATH, ECOD</a:t>
          </a:r>
          <a:endParaRPr lang="en-US" sz="1600" kern="1200" dirty="0"/>
        </a:p>
      </dsp:txBody>
      <dsp:txXfrm>
        <a:off x="6621431" y="742490"/>
        <a:ext cx="1935150" cy="1396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installation.md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structure/chemcomp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b101.rcsb.org/learn/guide-to-understanding-pdb-data/biological-assembli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java.org/" TargetMode="External"/><Relationship Id="rId4" Type="http://schemas.openxmlformats.org/officeDocument/2006/relationships/hyperlink" Target="https://github.com/biojava/biojava/" TargetMode="External"/><Relationship Id="rId5" Type="http://schemas.openxmlformats.org/officeDocument/2006/relationships/hyperlink" Target="https://en.wikipedia.org/wiki/BioJava" TargetMode="External"/><Relationship Id="rId6" Type="http://schemas.openxmlformats.org/officeDocument/2006/relationships/hyperlink" Target="https://github.com/biojava/biojava-tutorial" TargetMode="External"/><Relationship Id="rId7" Type="http://schemas.openxmlformats.org/officeDocument/2006/relationships/hyperlink" Target="http://biojava.org/wiki/BioJava:CookBook4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2032" y="3426158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your group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and project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2" y="2122957"/>
            <a:ext cx="5214668" cy="3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new Maven repository and add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dependency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fill in the URL field (replace the default URL)</a:t>
            </a:r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configure the Java 8 JDK. Insert these properties in the POM: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insert the </a:t>
            </a:r>
            <a:r>
              <a:rPr lang="en-US" sz="2000" i="1" dirty="0" err="1" smtClean="0"/>
              <a:t>biojava-stucture</a:t>
            </a:r>
            <a:r>
              <a:rPr lang="en-US" sz="2000" i="1" dirty="0" smtClean="0"/>
              <a:t> </a:t>
            </a:r>
            <a:r>
              <a:rPr lang="en-US" sz="2000" dirty="0" smtClean="0"/>
              <a:t>dependency </a:t>
            </a:r>
            <a:r>
              <a:rPr lang="en-US" sz="2000" dirty="0"/>
              <a:t>(hint: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github.com/biojava/biojava-tutorial/blob/master/installation.md)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b="1" dirty="0" smtClean="0"/>
              <a:t>Task 4:</a:t>
            </a:r>
            <a:r>
              <a:rPr lang="en-US" sz="2000" dirty="0" smtClean="0"/>
              <a:t> ensure </a:t>
            </a:r>
            <a:r>
              <a:rPr lang="en-US" sz="2000" dirty="0" err="1" smtClean="0"/>
              <a:t>BioJava</a:t>
            </a:r>
            <a:r>
              <a:rPr lang="en-US" sz="2000" dirty="0" smtClean="0"/>
              <a:t> version is the latest (5.0.0-alpha8)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3302000"/>
            <a:ext cx="5936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2150811"/>
            <a:ext cx="5118099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-DPDB_DIR=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64306"/>
            <a:ext cx="56515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 smtClean="0"/>
          </a:p>
          <a:p>
            <a:r>
              <a:rPr lang="en-US" dirty="0" smtClean="0"/>
              <a:t>Loading and writing</a:t>
            </a:r>
          </a:p>
          <a:p>
            <a:r>
              <a:rPr 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985973" y="2941097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13132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212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720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836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2005019" y="4463488"/>
            <a:ext cx="7936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26967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7047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72000" y="3485092"/>
            <a:ext cx="3777656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1" indent="-57150">
              <a:lnSpc>
                <a:spcPct val="150000"/>
              </a:lnSpc>
            </a:pPr>
            <a:r>
              <a:rPr lang="en-US" sz="2000" i="0" dirty="0"/>
              <a:t>Structure = List&lt;Model&gt;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Model = List&lt;Chain&gt;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Chain = List&lt;Group&gt;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Group = List&lt;Atom&gt;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Atom = </a:t>
            </a:r>
            <a:r>
              <a:rPr lang="en-US" sz="2000" i="0" dirty="0" smtClean="0"/>
              <a:t>coordinates </a:t>
            </a:r>
            <a:r>
              <a:rPr lang="en-US" sz="2000" i="0" dirty="0"/>
              <a:t>(X,Y,Z) </a:t>
            </a:r>
          </a:p>
        </p:txBody>
      </p: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b="0" dirty="0" smtClean="0"/>
              <a:t>uses the </a:t>
            </a:r>
            <a:r>
              <a:rPr lang="en-US" sz="2400" dirty="0" smtClean="0"/>
              <a:t>Chemical </a:t>
            </a:r>
            <a:r>
              <a:rPr lang="en-US" sz="2400" dirty="0"/>
              <a:t>C</a:t>
            </a:r>
            <a:r>
              <a:rPr lang="en-US" sz="2400" dirty="0" smtClean="0"/>
              <a:t>omponent Dictionary </a:t>
            </a:r>
            <a:r>
              <a:rPr lang="en-US" b="0" dirty="0" smtClean="0"/>
              <a:t>to assign group types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Amino Acid (L-peptides)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0" dirty="0" smtClean="0"/>
              <a:t>Nucleotide (DNA or RNA)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Waters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Hetatoms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</a:t>
            </a:r>
            <a:r>
              <a:rPr lang="en-US" sz="1800" b="0" dirty="0" smtClean="0">
                <a:hlinkClick r:id="rId2"/>
              </a:rPr>
              <a:t>github.com/biojava/biojava-tutorial/blob/master/structure/chemcomp.md</a:t>
            </a: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33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Structure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err="1" smtClean="0"/>
              <a:t>AtomCache</a:t>
            </a:r>
            <a:endParaRPr lang="en-US" sz="3200" b="0" dirty="0" smtClean="0"/>
          </a:p>
          <a:p>
            <a:pPr lvl="1"/>
            <a:r>
              <a:rPr lang="en-US" sz="2800" dirty="0" smtClean="0"/>
              <a:t>PDB ids (2HHB)</a:t>
            </a:r>
          </a:p>
          <a:p>
            <a:pPr lvl="1"/>
            <a:r>
              <a:rPr lang="en-US" sz="2800" dirty="0"/>
              <a:t>Structural ranges (2HHB.A:1-20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SCOP, CATH &amp; ECOD ids (d2hhba_)</a:t>
            </a:r>
          </a:p>
          <a:p>
            <a:pPr lvl="1"/>
            <a:r>
              <a:rPr lang="en-US" sz="2800" dirty="0" smtClean="0"/>
              <a:t>Many configuration options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StructureIO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42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different formats</a:t>
            </a:r>
          </a:p>
          <a:p>
            <a:endParaRPr lang="en-US" dirty="0"/>
          </a:p>
          <a:p>
            <a:r>
              <a:rPr lang="en-US" dirty="0" smtClean="0"/>
              <a:t>Write a structure from </a:t>
            </a:r>
            <a:r>
              <a:rPr lang="en-US" dirty="0" err="1" smtClean="0"/>
              <a:t>BioJava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Traverse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Setup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3 </a:t>
            </a:r>
            <a:br>
              <a:rPr lang="en-US" b="0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</a:p>
          <a:p>
            <a:r>
              <a:rPr lang="en-US" dirty="0" smtClean="0"/>
              <a:t>Visualization in </a:t>
            </a:r>
            <a:r>
              <a:rPr lang="en-US" dirty="0" err="1" smtClean="0"/>
              <a:t>Jmol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Asymmetric Unit (AU)</a:t>
            </a:r>
          </a:p>
          <a:p>
            <a:pPr lvl="1"/>
            <a:r>
              <a:rPr lang="en-US" dirty="0" smtClean="0"/>
              <a:t>Unit cell</a:t>
            </a:r>
          </a:p>
          <a:p>
            <a:pPr lvl="1"/>
            <a:r>
              <a:rPr lang="en-US" dirty="0" smtClean="0"/>
              <a:t>Crystal lattice</a:t>
            </a:r>
          </a:p>
          <a:p>
            <a:pPr lvl="1"/>
            <a:endParaRPr lang="en-US" dirty="0"/>
          </a:p>
          <a:p>
            <a:r>
              <a:rPr lang="en-US" dirty="0" smtClean="0"/>
              <a:t>Resource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/>
            <a:r>
              <a:rPr lang="en-US" dirty="0">
                <a:hlinkClick r:id="rId2"/>
              </a:rPr>
              <a:t>https://pdb101.rcsb.org/learn/guide-to-understanding-pdb-data/biological-assemblies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Reconstructing the BA </a:t>
            </a:r>
            <a:r>
              <a:rPr lang="en-US" dirty="0" smtClean="0"/>
              <a:t>using </a:t>
            </a:r>
            <a:r>
              <a:rPr lang="en-US" dirty="0" err="1" smtClean="0"/>
              <a:t>BioJava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79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Display the symmetry of a biological assembly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32775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905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want to use </a:t>
            </a:r>
            <a:r>
              <a:rPr lang="en-US" dirty="0" err="1" smtClean="0"/>
              <a:t>BioJava</a:t>
            </a:r>
            <a:r>
              <a:rPr lang="en-US" dirty="0" smtClean="0"/>
              <a:t> for your project?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have any ideas?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Would you like to stay tuned?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Join us at: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/>
              <a:t>Github</a:t>
            </a:r>
            <a:r>
              <a:rPr lang="en-US" dirty="0" smtClean="0"/>
              <a:t>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Mailing list: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Gitter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5324475"/>
            <a:ext cx="2155826" cy="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BioJava</a:t>
            </a:r>
            <a:r>
              <a:rPr lang="en-US" sz="2400" b="0" dirty="0" smtClean="0"/>
              <a:t> is an </a:t>
            </a:r>
            <a:r>
              <a:rPr lang="en-US" sz="2400" dirty="0" smtClean="0"/>
              <a:t>open-source </a:t>
            </a:r>
            <a:r>
              <a:rPr lang="en-US" sz="2400" b="0" dirty="0" smtClean="0"/>
              <a:t>project dedicated to </a:t>
            </a:r>
          </a:p>
          <a:p>
            <a:pPr marL="0" indent="0" algn="ctr">
              <a:buNone/>
            </a:pPr>
            <a:r>
              <a:rPr lang="en-US" sz="2400" b="0" dirty="0" smtClean="0"/>
              <a:t>providing a </a:t>
            </a:r>
            <a:r>
              <a:rPr lang="en-US" sz="2400" dirty="0" smtClean="0"/>
              <a:t>Java framework </a:t>
            </a:r>
            <a:r>
              <a:rPr lang="en-US" sz="2400" b="0" dirty="0" smtClean="0"/>
              <a:t>for </a:t>
            </a:r>
          </a:p>
          <a:p>
            <a:pPr marL="0" indent="0" algn="ctr">
              <a:buNone/>
            </a:pPr>
            <a:r>
              <a:rPr lang="en-US" sz="2400" b="0" dirty="0"/>
              <a:t>p</a:t>
            </a:r>
            <a:r>
              <a:rPr lang="en-US" sz="2400" b="0" dirty="0" smtClean="0"/>
              <a:t>rocessing </a:t>
            </a:r>
            <a:r>
              <a:rPr lang="en-US" sz="2400" dirty="0" smtClean="0"/>
              <a:t>biological data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708835"/>
              </p:ext>
            </p:extLst>
          </p:nvPr>
        </p:nvGraphicFramePr>
        <p:xfrm>
          <a:off x="292100" y="2819251"/>
          <a:ext cx="85598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5217494"/>
            <a:ext cx="3476626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35815" y="2969616"/>
            <a:ext cx="7681117" cy="785812"/>
          </a:xfrm>
          <a:prstGeom prst="rightArrow">
            <a:avLst>
              <a:gd name="adj1" fmla="val 50000"/>
              <a:gd name="adj2" fmla="val 10255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67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15" y="4526953"/>
            <a:ext cx="223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0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born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Pocock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20318" y="3176784"/>
            <a:ext cx="15499" cy="1934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428401" y="4542253"/>
            <a:ext cx="1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2015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7652163" y="4542253"/>
            <a:ext cx="16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2017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5</a:t>
            </a:r>
            <a:endParaRPr lang="en-US" sz="1800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636666" y="318291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368998" y="1518469"/>
            <a:ext cx="0" cy="2015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68998" y="1487761"/>
            <a:ext cx="214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2013</a:t>
            </a:r>
          </a:p>
          <a:p>
            <a:r>
              <a:rPr lang="en-US" sz="1800" dirty="0" smtClean="0"/>
              <a:t>Port to </a:t>
            </a:r>
            <a:r>
              <a:rPr lang="en-US" sz="1800" dirty="0" err="1" smtClean="0"/>
              <a:t>Git</a:t>
            </a:r>
            <a:r>
              <a:rPr lang="en-US" sz="1800" dirty="0" smtClean="0"/>
              <a:t> (GitHub)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9196" y="4526863"/>
            <a:ext cx="16223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2012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3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Prlić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563160" y="1518469"/>
            <a:ext cx="0" cy="2046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63160" y="1487761"/>
            <a:ext cx="167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2009</a:t>
            </a:r>
          </a:p>
          <a:p>
            <a:r>
              <a:rPr lang="en-US" sz="1800" dirty="0" smtClean="0"/>
              <a:t>Port to SVN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9182" y="4526953"/>
            <a:ext cx="17283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8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legacy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Holland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51" name="Straight Connector 50"/>
          <p:cNvCxnSpPr>
            <a:endCxn id="5" idx="3"/>
          </p:cNvCxnSpPr>
          <p:nvPr/>
        </p:nvCxnSpPr>
        <p:spPr bwMode="auto">
          <a:xfrm flipH="1">
            <a:off x="3074000" y="3176784"/>
            <a:ext cx="5182" cy="1950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412903" y="3176784"/>
            <a:ext cx="0" cy="195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endCxn id="101" idx="1"/>
          </p:cNvCxnSpPr>
          <p:nvPr/>
        </p:nvCxnSpPr>
        <p:spPr bwMode="auto">
          <a:xfrm>
            <a:off x="4818516" y="3198126"/>
            <a:ext cx="20680" cy="192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Arrow 31"/>
          <p:cNvSpPr/>
          <p:nvPr/>
        </p:nvSpPr>
        <p:spPr bwMode="auto">
          <a:xfrm>
            <a:off x="835816" y="2389959"/>
            <a:ext cx="1665814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4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2514747" y="2403441"/>
            <a:ext cx="2284908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5</a:t>
            </a:r>
          </a:p>
        </p:txBody>
      </p:sp>
      <p:sp>
        <p:nvSpPr>
          <p:cNvPr id="79" name="Right Arrow 78"/>
          <p:cNvSpPr/>
          <p:nvPr/>
        </p:nvSpPr>
        <p:spPr bwMode="auto">
          <a:xfrm>
            <a:off x="4818516" y="2413266"/>
            <a:ext cx="1594387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6</a:t>
            </a:r>
          </a:p>
        </p:txBody>
      </p:sp>
      <p:sp>
        <p:nvSpPr>
          <p:cNvPr id="80" name="Right Arrow 79"/>
          <p:cNvSpPr/>
          <p:nvPr/>
        </p:nvSpPr>
        <p:spPr bwMode="auto">
          <a:xfrm>
            <a:off x="6412903" y="2431008"/>
            <a:ext cx="1223763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7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7646291" y="2431007"/>
            <a:ext cx="870642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 smtClean="0"/>
              <a:t>Website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3"/>
              </a:rPr>
              <a:t>https://biojava.org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b="0" dirty="0" smtClean="0"/>
          </a:p>
          <a:p>
            <a:pPr marL="400050" lvl="1" indent="0">
              <a:buNone/>
            </a:pPr>
            <a:r>
              <a:rPr lang="en-US" b="1" dirty="0" smtClean="0"/>
              <a:t>Source code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4"/>
              </a:rPr>
              <a:t>https://github.com/biojava/biojava/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b="1" dirty="0" smtClean="0"/>
              <a:t>Wikipedia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5"/>
              </a:rPr>
              <a:t>https://en.wikipedia.org/wiki/BioJava</a:t>
            </a:r>
            <a:endParaRPr lang="en-US" b="0" dirty="0" smtClean="0"/>
          </a:p>
          <a:p>
            <a:pPr marL="857250" lvl="2" indent="0">
              <a:buNone/>
            </a:pPr>
            <a:r>
              <a:rPr lang="en-US" sz="1800" dirty="0" smtClean="0"/>
              <a:t>General information about the project</a:t>
            </a:r>
            <a:endParaRPr lang="en-US" sz="1800" b="0" dirty="0" smtClean="0"/>
          </a:p>
          <a:p>
            <a:pPr marL="857250" lvl="2" indent="0">
              <a:buNone/>
            </a:pPr>
            <a:endParaRPr lang="en-US" sz="1800" b="0" dirty="0" smtClean="0"/>
          </a:p>
          <a:p>
            <a:pPr marL="400050" lvl="2" indent="0">
              <a:buNone/>
            </a:pPr>
            <a:r>
              <a:rPr lang="en-US" sz="2400" b="1" dirty="0" smtClean="0"/>
              <a:t>Tutorial: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6"/>
              </a:rPr>
              <a:t>https://github.com/biojava/biojava-tutorial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Educational introduction into the tools provided by </a:t>
            </a:r>
            <a:r>
              <a:rPr lang="en-US" sz="1800" dirty="0" err="1" smtClean="0"/>
              <a:t>BioJava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 smtClean="0"/>
          </a:p>
          <a:p>
            <a:pPr marL="400050" lvl="2" indent="0">
              <a:buNone/>
            </a:pPr>
            <a:r>
              <a:rPr lang="en-US" sz="2400" b="1" dirty="0" smtClean="0"/>
              <a:t>Cookbook: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7"/>
              </a:rPr>
              <a:t>http://biojava.org/wiki/BioJava:CookBook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Collection of “How do I…?” recipes for common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 bwMode="auto">
          <a:xfrm>
            <a:off x="152400" y="1366838"/>
            <a:ext cx="8839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i="0" dirty="0" smtClean="0"/>
          </a:p>
          <a:p>
            <a:r>
              <a:rPr lang="en-US" sz="2400" i="0" dirty="0" smtClean="0"/>
              <a:t>Project Object Model (POM): </a:t>
            </a:r>
            <a:r>
              <a:rPr lang="en-US" sz="2400" b="0" i="0" dirty="0" smtClean="0"/>
              <a:t>XML file that contains information about the project and configuration details</a:t>
            </a:r>
            <a:endParaRPr lang="en-US" sz="1800" dirty="0" smtClean="0"/>
          </a:p>
          <a:p>
            <a:pPr lvl="1"/>
            <a:endParaRPr lang="en-US" sz="1800" b="0" i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369661"/>
              </p:ext>
            </p:extLst>
          </p:nvPr>
        </p:nvGraphicFramePr>
        <p:xfrm>
          <a:off x="1524000" y="1684338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</p:txBody>
      </p: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895957"/>
            <a:ext cx="4470400" cy="4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60" y="2231046"/>
            <a:ext cx="5272339" cy="3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5070</TotalTime>
  <Pages>1</Pages>
  <Words>768</Words>
  <Application>Microsoft Macintosh PowerPoint</Application>
  <PresentationFormat>On-screen Show (4:3)</PresentationFormat>
  <Paragraphs>232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</vt:lpstr>
      <vt:lpstr>History of BioJava</vt:lpstr>
      <vt:lpstr>BioJava Resources</vt:lpstr>
      <vt:lpstr>Setting up BioJava</vt:lpstr>
      <vt:lpstr>Demo 1</vt:lpstr>
      <vt:lpstr>Demo 1</vt:lpstr>
      <vt:lpstr>Demo 1</vt:lpstr>
      <vt:lpstr>Demo 1</vt:lpstr>
      <vt:lpstr>Problem 1</vt:lpstr>
      <vt:lpstr>Demo 2</vt:lpstr>
      <vt:lpstr>Demo 2</vt:lpstr>
      <vt:lpstr>PART 2  BioJava Structures</vt:lpstr>
      <vt:lpstr>Structure Objects</vt:lpstr>
      <vt:lpstr>Group Types</vt:lpstr>
      <vt:lpstr>Loading Structure Objects</vt:lpstr>
      <vt:lpstr>Demo 2</vt:lpstr>
      <vt:lpstr>Problem 2</vt:lpstr>
      <vt:lpstr>PART 3  BioJava Applications</vt:lpstr>
      <vt:lpstr>Biological Assemblies</vt:lpstr>
      <vt:lpstr>Biological Assemblies</vt:lpstr>
      <vt:lpstr>Problem 3</vt:lpstr>
      <vt:lpstr>Thank you!</vt:lpstr>
      <vt:lpstr>Contributing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104</cp:revision>
  <cp:lastPrinted>2001-01-12T19:39:24Z</cp:lastPrinted>
  <dcterms:created xsi:type="dcterms:W3CDTF">2015-04-02T20:03:04Z</dcterms:created>
  <dcterms:modified xsi:type="dcterms:W3CDTF">2017-06-25T21:48:27Z</dcterms:modified>
</cp:coreProperties>
</file>