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977" r:id="rId2"/>
    <p:sldId id="982" r:id="rId3"/>
    <p:sldId id="989" r:id="rId4"/>
    <p:sldId id="990" r:id="rId5"/>
    <p:sldId id="981" r:id="rId6"/>
    <p:sldId id="991" r:id="rId7"/>
    <p:sldId id="993" r:id="rId8"/>
    <p:sldId id="999" r:id="rId9"/>
    <p:sldId id="996" r:id="rId10"/>
    <p:sldId id="998" r:id="rId11"/>
    <p:sldId id="992" r:id="rId12"/>
    <p:sldId id="1000" r:id="rId13"/>
    <p:sldId id="1001" r:id="rId14"/>
    <p:sldId id="986" r:id="rId15"/>
    <p:sldId id="983" r:id="rId16"/>
    <p:sldId id="1003" r:id="rId17"/>
    <p:sldId id="1004" r:id="rId18"/>
    <p:sldId id="994" r:id="rId19"/>
    <p:sldId id="995" r:id="rId20"/>
    <p:sldId id="987" r:id="rId21"/>
    <p:sldId id="988" r:id="rId22"/>
  </p:sldIdLst>
  <p:sldSz cx="9144000" cy="6858000" type="screen4x3"/>
  <p:notesSz cx="7251700" cy="95377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006666"/>
    <a:srgbClr val="008080"/>
    <a:srgbClr val="FFFF66"/>
    <a:srgbClr val="003399"/>
    <a:srgbClr val="CC0000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93" autoAdjust="0"/>
    <p:restoredTop sz="91743" autoAdjust="0"/>
  </p:normalViewPr>
  <p:slideViewPr>
    <p:cSldViewPr snapToGrid="0">
      <p:cViewPr>
        <p:scale>
          <a:sx n="100" d="100"/>
          <a:sy n="100" d="100"/>
        </p:scale>
        <p:origin x="552" y="240"/>
      </p:cViewPr>
      <p:guideLst>
        <p:guide orient="horz" pos="2160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57A1A7-8897-1745-BF60-AFFD09986075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AC6E4B-00D9-6346-86FD-C0265D7E0E62}">
      <dgm:prSet phldrT="[Text]"/>
      <dgm:spPr/>
      <dgm:t>
        <a:bodyPr/>
        <a:lstStyle/>
        <a:p>
          <a:r>
            <a:rPr lang="en-US" dirty="0" smtClean="0"/>
            <a:t>File parsers</a:t>
          </a:r>
          <a:endParaRPr lang="en-US" dirty="0"/>
        </a:p>
      </dgm:t>
    </dgm:pt>
    <dgm:pt modelId="{54864680-E9A6-2640-BF2B-BCE3895E7201}" type="parTrans" cxnId="{88010529-26E6-AF4B-A288-26C7DCDD0EF6}">
      <dgm:prSet/>
      <dgm:spPr/>
      <dgm:t>
        <a:bodyPr/>
        <a:lstStyle/>
        <a:p>
          <a:endParaRPr lang="en-US"/>
        </a:p>
      </dgm:t>
    </dgm:pt>
    <dgm:pt modelId="{4B40E773-0DB7-9C44-A648-A2D0E5166E97}" type="sibTrans" cxnId="{88010529-26E6-AF4B-A288-26C7DCDD0EF6}">
      <dgm:prSet/>
      <dgm:spPr/>
      <dgm:t>
        <a:bodyPr/>
        <a:lstStyle/>
        <a:p>
          <a:endParaRPr lang="en-US"/>
        </a:p>
      </dgm:t>
    </dgm:pt>
    <dgm:pt modelId="{78E37A11-9239-F148-B9E8-501B5B81F3DC}">
      <dgm:prSet phldrT="[Text]"/>
      <dgm:spPr/>
      <dgm:t>
        <a:bodyPr/>
        <a:lstStyle/>
        <a:p>
          <a:r>
            <a:rPr lang="en-US" dirty="0" smtClean="0"/>
            <a:t>Algorithms</a:t>
          </a:r>
          <a:endParaRPr lang="en-US" dirty="0"/>
        </a:p>
      </dgm:t>
    </dgm:pt>
    <dgm:pt modelId="{84B505AF-E8B8-0B49-BB4D-6E24A9FC191F}" type="parTrans" cxnId="{E1E251BF-6396-CC41-A423-13D5E5DADAF1}">
      <dgm:prSet/>
      <dgm:spPr/>
      <dgm:t>
        <a:bodyPr/>
        <a:lstStyle/>
        <a:p>
          <a:endParaRPr lang="en-US"/>
        </a:p>
      </dgm:t>
    </dgm:pt>
    <dgm:pt modelId="{483A219E-25A3-1A41-9C45-774A43F99EFA}" type="sibTrans" cxnId="{E1E251BF-6396-CC41-A423-13D5E5DADAF1}">
      <dgm:prSet/>
      <dgm:spPr/>
      <dgm:t>
        <a:bodyPr/>
        <a:lstStyle/>
        <a:p>
          <a:endParaRPr lang="en-US"/>
        </a:p>
      </dgm:t>
    </dgm:pt>
    <dgm:pt modelId="{878CBE02-A429-7D47-97D2-385CE9E0585E}">
      <dgm:prSet phldrT="[Text]"/>
      <dgm:spPr/>
      <dgm:t>
        <a:bodyPr/>
        <a:lstStyle/>
        <a:p>
          <a:r>
            <a:rPr lang="en-US" dirty="0" smtClean="0"/>
            <a:t>Data models</a:t>
          </a:r>
          <a:endParaRPr lang="en-US" dirty="0"/>
        </a:p>
      </dgm:t>
    </dgm:pt>
    <dgm:pt modelId="{4FFA2FB6-A2D1-9447-ABF2-7B3D90F1B14D}" type="parTrans" cxnId="{8F3BFB4D-E79B-E242-8814-5F8816AEBE93}">
      <dgm:prSet/>
      <dgm:spPr/>
      <dgm:t>
        <a:bodyPr/>
        <a:lstStyle/>
        <a:p>
          <a:endParaRPr lang="en-US"/>
        </a:p>
      </dgm:t>
    </dgm:pt>
    <dgm:pt modelId="{9DD38D3E-4F52-7349-A663-02585EF422DC}" type="sibTrans" cxnId="{8F3BFB4D-E79B-E242-8814-5F8816AEBE93}">
      <dgm:prSet/>
      <dgm:spPr/>
      <dgm:t>
        <a:bodyPr/>
        <a:lstStyle/>
        <a:p>
          <a:endParaRPr lang="en-US"/>
        </a:p>
      </dgm:t>
    </dgm:pt>
    <dgm:pt modelId="{B2D3DAEB-659E-2347-AC79-E8601C3EBF4D}">
      <dgm:prSet phldrT="[Text]" custT="1"/>
      <dgm:spPr/>
      <dgm:t>
        <a:bodyPr/>
        <a:lstStyle/>
        <a:p>
          <a:r>
            <a:rPr lang="en-US" sz="1600" dirty="0" smtClean="0"/>
            <a:t>FASTA</a:t>
          </a:r>
          <a:endParaRPr lang="en-US" sz="1600" dirty="0"/>
        </a:p>
      </dgm:t>
    </dgm:pt>
    <dgm:pt modelId="{61A2375C-C531-7440-996A-8108331EC411}" type="parTrans" cxnId="{8D9BB5E8-B6E4-484E-9223-5E49799E25F9}">
      <dgm:prSet/>
      <dgm:spPr/>
      <dgm:t>
        <a:bodyPr/>
        <a:lstStyle/>
        <a:p>
          <a:endParaRPr lang="en-US"/>
        </a:p>
      </dgm:t>
    </dgm:pt>
    <dgm:pt modelId="{73D7677F-D311-5E46-B341-6A16240694DB}" type="sibTrans" cxnId="{8D9BB5E8-B6E4-484E-9223-5E49799E25F9}">
      <dgm:prSet/>
      <dgm:spPr/>
      <dgm:t>
        <a:bodyPr/>
        <a:lstStyle/>
        <a:p>
          <a:endParaRPr lang="en-US"/>
        </a:p>
      </dgm:t>
    </dgm:pt>
    <dgm:pt modelId="{8DA030CB-BBF1-7A4F-B095-08DC59A02CEC}">
      <dgm:prSet phldrT="[Text]" custT="1"/>
      <dgm:spPr/>
      <dgm:t>
        <a:bodyPr/>
        <a:lstStyle/>
        <a:p>
          <a:r>
            <a:rPr lang="en-US" sz="1600" dirty="0" smtClean="0"/>
            <a:t>PDB</a:t>
          </a:r>
          <a:endParaRPr lang="en-US" sz="1600" dirty="0"/>
        </a:p>
      </dgm:t>
    </dgm:pt>
    <dgm:pt modelId="{BD97039B-DA95-EF42-B10A-F8D1A1F96285}" type="parTrans" cxnId="{85FBA721-B987-FA4D-BDB9-4E14DEBA06E7}">
      <dgm:prSet/>
      <dgm:spPr/>
      <dgm:t>
        <a:bodyPr/>
        <a:lstStyle/>
        <a:p>
          <a:endParaRPr lang="en-US"/>
        </a:p>
      </dgm:t>
    </dgm:pt>
    <dgm:pt modelId="{4FEF15B2-5247-604C-82FB-00287474EE02}" type="sibTrans" cxnId="{85FBA721-B987-FA4D-BDB9-4E14DEBA06E7}">
      <dgm:prSet/>
      <dgm:spPr/>
      <dgm:t>
        <a:bodyPr/>
        <a:lstStyle/>
        <a:p>
          <a:endParaRPr lang="en-US"/>
        </a:p>
      </dgm:t>
    </dgm:pt>
    <dgm:pt modelId="{3E647CB2-98BA-884B-989D-DFBEB1ACF261}">
      <dgm:prSet phldrT="[Text]" custT="1"/>
      <dgm:spPr/>
      <dgm:t>
        <a:bodyPr/>
        <a:lstStyle/>
        <a:p>
          <a:r>
            <a:rPr lang="en-US" sz="1600" dirty="0" smtClean="0"/>
            <a:t>MMTF</a:t>
          </a:r>
          <a:endParaRPr lang="en-US" sz="1600" dirty="0"/>
        </a:p>
      </dgm:t>
    </dgm:pt>
    <dgm:pt modelId="{4CA0E955-31D0-D141-89B0-CF297BEED716}" type="parTrans" cxnId="{2B7A4181-C8B4-3D4C-846D-FFFFA07357F5}">
      <dgm:prSet/>
      <dgm:spPr/>
      <dgm:t>
        <a:bodyPr/>
        <a:lstStyle/>
        <a:p>
          <a:endParaRPr lang="en-US"/>
        </a:p>
      </dgm:t>
    </dgm:pt>
    <dgm:pt modelId="{6EA9668E-3814-4F4A-ABCC-541544AC0483}" type="sibTrans" cxnId="{2B7A4181-C8B4-3D4C-846D-FFFFA07357F5}">
      <dgm:prSet/>
      <dgm:spPr/>
      <dgm:t>
        <a:bodyPr/>
        <a:lstStyle/>
        <a:p>
          <a:endParaRPr lang="en-US"/>
        </a:p>
      </dgm:t>
    </dgm:pt>
    <dgm:pt modelId="{651B914A-E500-3346-A49D-A791BBCE7BE0}">
      <dgm:prSet phldrT="[Text]" custT="1"/>
      <dgm:spPr/>
      <dgm:t>
        <a:bodyPr/>
        <a:lstStyle/>
        <a:p>
          <a:r>
            <a:rPr lang="en-US" sz="1600" dirty="0" smtClean="0"/>
            <a:t>MMCIF</a:t>
          </a:r>
          <a:endParaRPr lang="en-US" sz="1600" dirty="0"/>
        </a:p>
      </dgm:t>
    </dgm:pt>
    <dgm:pt modelId="{A878DED3-B47D-3F4D-8974-265C6AFC8BDA}" type="parTrans" cxnId="{6AF5A0F9-8E15-BF40-9981-1620443A1656}">
      <dgm:prSet/>
      <dgm:spPr/>
      <dgm:t>
        <a:bodyPr/>
        <a:lstStyle/>
        <a:p>
          <a:endParaRPr lang="en-US"/>
        </a:p>
      </dgm:t>
    </dgm:pt>
    <dgm:pt modelId="{C9F436BD-B084-C649-AD20-25AC37730A31}" type="sibTrans" cxnId="{6AF5A0F9-8E15-BF40-9981-1620443A1656}">
      <dgm:prSet/>
      <dgm:spPr/>
      <dgm:t>
        <a:bodyPr/>
        <a:lstStyle/>
        <a:p>
          <a:endParaRPr lang="en-US"/>
        </a:p>
      </dgm:t>
    </dgm:pt>
    <dgm:pt modelId="{CC4A5CC0-E8B3-5148-9B2D-EE03CA3C4A9B}">
      <dgm:prSet phldrT="[Text]"/>
      <dgm:spPr/>
      <dgm:t>
        <a:bodyPr/>
        <a:lstStyle/>
        <a:p>
          <a:r>
            <a:rPr lang="en-US" dirty="0" smtClean="0"/>
            <a:t>Resources</a:t>
          </a:r>
          <a:endParaRPr lang="en-US" dirty="0"/>
        </a:p>
      </dgm:t>
    </dgm:pt>
    <dgm:pt modelId="{041CEE44-76D8-9F40-9B91-F2BF07DDD5B1}" type="parTrans" cxnId="{E009942C-CFAC-3148-AE2E-D95643060FF2}">
      <dgm:prSet/>
      <dgm:spPr/>
      <dgm:t>
        <a:bodyPr/>
        <a:lstStyle/>
        <a:p>
          <a:endParaRPr lang="en-US"/>
        </a:p>
      </dgm:t>
    </dgm:pt>
    <dgm:pt modelId="{211E702A-3A8E-814C-BD3A-2B70CB54E56E}" type="sibTrans" cxnId="{E009942C-CFAC-3148-AE2E-D95643060FF2}">
      <dgm:prSet/>
      <dgm:spPr/>
      <dgm:t>
        <a:bodyPr/>
        <a:lstStyle/>
        <a:p>
          <a:endParaRPr lang="en-US"/>
        </a:p>
      </dgm:t>
    </dgm:pt>
    <dgm:pt modelId="{B33AD59D-BB84-4D4D-B345-ABEC5BBC9B22}">
      <dgm:prSet phldrT="[Text]" custT="1"/>
      <dgm:spPr/>
      <dgm:t>
        <a:bodyPr/>
        <a:lstStyle/>
        <a:p>
          <a:r>
            <a:rPr lang="en-US" sz="1600" dirty="0" smtClean="0"/>
            <a:t>Protein structures</a:t>
          </a:r>
          <a:endParaRPr lang="en-US" sz="1600" dirty="0"/>
        </a:p>
      </dgm:t>
    </dgm:pt>
    <dgm:pt modelId="{E9BA22AD-69AB-0F49-AA95-3E24C117DC25}" type="parTrans" cxnId="{C27723FE-3B17-1249-8F3D-CB95FA3638B9}">
      <dgm:prSet/>
      <dgm:spPr/>
      <dgm:t>
        <a:bodyPr/>
        <a:lstStyle/>
        <a:p>
          <a:endParaRPr lang="en-US"/>
        </a:p>
      </dgm:t>
    </dgm:pt>
    <dgm:pt modelId="{68C09E06-B347-3E46-A5AC-DB81798BAE69}" type="sibTrans" cxnId="{C27723FE-3B17-1249-8F3D-CB95FA3638B9}">
      <dgm:prSet/>
      <dgm:spPr/>
      <dgm:t>
        <a:bodyPr/>
        <a:lstStyle/>
        <a:p>
          <a:endParaRPr lang="en-US"/>
        </a:p>
      </dgm:t>
    </dgm:pt>
    <dgm:pt modelId="{FCD5E913-ED82-0046-BF51-2749DD46C81D}">
      <dgm:prSet phldrT="[Text]" custT="1"/>
      <dgm:spPr/>
      <dgm:t>
        <a:bodyPr/>
        <a:lstStyle/>
        <a:p>
          <a:r>
            <a:rPr lang="en-US" sz="1600" dirty="0" smtClean="0"/>
            <a:t>Biological sequences</a:t>
          </a:r>
          <a:endParaRPr lang="en-US" sz="1600" dirty="0"/>
        </a:p>
      </dgm:t>
    </dgm:pt>
    <dgm:pt modelId="{D364A93D-DF31-F04E-BCB5-D75CED0E08FA}" type="parTrans" cxnId="{757F4643-06B2-FB49-B82C-13BD5332429F}">
      <dgm:prSet/>
      <dgm:spPr/>
      <dgm:t>
        <a:bodyPr/>
        <a:lstStyle/>
        <a:p>
          <a:endParaRPr lang="en-US"/>
        </a:p>
      </dgm:t>
    </dgm:pt>
    <dgm:pt modelId="{540DCC8C-B2DE-AE43-9F86-200AE99060C5}" type="sibTrans" cxnId="{757F4643-06B2-FB49-B82C-13BD5332429F}">
      <dgm:prSet/>
      <dgm:spPr/>
      <dgm:t>
        <a:bodyPr/>
        <a:lstStyle/>
        <a:p>
          <a:endParaRPr lang="en-US"/>
        </a:p>
      </dgm:t>
    </dgm:pt>
    <dgm:pt modelId="{71E209EB-D03B-5444-A108-603B8887C14B}">
      <dgm:prSet phldrT="[Text]" custT="1"/>
      <dgm:spPr/>
      <dgm:t>
        <a:bodyPr/>
        <a:lstStyle/>
        <a:p>
          <a:r>
            <a:rPr lang="en-US" sz="1600" dirty="0" smtClean="0"/>
            <a:t>Sequence and structure alignment</a:t>
          </a:r>
          <a:endParaRPr lang="en-US" sz="1600" dirty="0"/>
        </a:p>
      </dgm:t>
    </dgm:pt>
    <dgm:pt modelId="{52C7654C-FDE7-6A41-87B4-7B21F85E09AE}" type="parTrans" cxnId="{12E96172-4A45-EA4E-A4C9-EE1D05A4B7DB}">
      <dgm:prSet/>
      <dgm:spPr/>
      <dgm:t>
        <a:bodyPr/>
        <a:lstStyle/>
        <a:p>
          <a:endParaRPr lang="en-US"/>
        </a:p>
      </dgm:t>
    </dgm:pt>
    <dgm:pt modelId="{83FEB9FA-433F-D645-B3C0-78F6D709554C}" type="sibTrans" cxnId="{12E96172-4A45-EA4E-A4C9-EE1D05A4B7DB}">
      <dgm:prSet/>
      <dgm:spPr/>
      <dgm:t>
        <a:bodyPr/>
        <a:lstStyle/>
        <a:p>
          <a:endParaRPr lang="en-US"/>
        </a:p>
      </dgm:t>
    </dgm:pt>
    <dgm:pt modelId="{D17DF8DF-A0BA-5341-9CC4-1DDE1CC8DCDD}">
      <dgm:prSet phldrT="[Text]" custT="1"/>
      <dgm:spPr/>
      <dgm:t>
        <a:bodyPr/>
        <a:lstStyle/>
        <a:p>
          <a:r>
            <a:rPr lang="en-US" sz="1600" dirty="0" smtClean="0"/>
            <a:t>Protein domains: SCOP, CATH, ECOD</a:t>
          </a:r>
          <a:endParaRPr lang="en-US" sz="1600" dirty="0"/>
        </a:p>
      </dgm:t>
    </dgm:pt>
    <dgm:pt modelId="{CBF510A9-7B52-EC44-AC87-1A18A7CFEECF}" type="parTrans" cxnId="{A755D150-1B69-2746-B62F-AC5D6490EB6B}">
      <dgm:prSet/>
      <dgm:spPr/>
      <dgm:t>
        <a:bodyPr/>
        <a:lstStyle/>
        <a:p>
          <a:endParaRPr lang="en-US"/>
        </a:p>
      </dgm:t>
    </dgm:pt>
    <dgm:pt modelId="{1809485C-3A2D-7940-8565-3A5DECA988CE}" type="sibTrans" cxnId="{A755D150-1B69-2746-B62F-AC5D6490EB6B}">
      <dgm:prSet/>
      <dgm:spPr/>
      <dgm:t>
        <a:bodyPr/>
        <a:lstStyle/>
        <a:p>
          <a:endParaRPr lang="en-US"/>
        </a:p>
      </dgm:t>
    </dgm:pt>
    <dgm:pt modelId="{58691472-3B56-3142-89E4-74869F9B130B}">
      <dgm:prSet phldrT="[Text]" custT="1"/>
      <dgm:spPr/>
      <dgm:t>
        <a:bodyPr/>
        <a:lstStyle/>
        <a:p>
          <a:r>
            <a:rPr lang="en-US" sz="1600" dirty="0" smtClean="0"/>
            <a:t>BLAST</a:t>
          </a:r>
          <a:endParaRPr lang="en-US" sz="1600" dirty="0"/>
        </a:p>
      </dgm:t>
    </dgm:pt>
    <dgm:pt modelId="{687F6750-6EEB-194C-942B-CDF09084BEEF}" type="parTrans" cxnId="{FC105972-086E-AC48-AB7A-BBB8F7244568}">
      <dgm:prSet/>
      <dgm:spPr/>
      <dgm:t>
        <a:bodyPr/>
        <a:lstStyle/>
        <a:p>
          <a:endParaRPr lang="en-US"/>
        </a:p>
      </dgm:t>
    </dgm:pt>
    <dgm:pt modelId="{8C71E6D8-1DFA-7549-8740-54EC0DAC020D}" type="sibTrans" cxnId="{FC105972-086E-AC48-AB7A-BBB8F7244568}">
      <dgm:prSet/>
      <dgm:spPr/>
      <dgm:t>
        <a:bodyPr/>
        <a:lstStyle/>
        <a:p>
          <a:endParaRPr lang="en-US"/>
        </a:p>
      </dgm:t>
    </dgm:pt>
    <dgm:pt modelId="{6C036F71-03C6-5849-9C4E-0BCE3F642BA2}">
      <dgm:prSet phldrT="[Text]" custT="1"/>
      <dgm:spPr/>
      <dgm:t>
        <a:bodyPr/>
        <a:lstStyle/>
        <a:p>
          <a:r>
            <a:rPr lang="en-US" sz="1600" dirty="0" smtClean="0"/>
            <a:t>Symmetry</a:t>
          </a:r>
          <a:endParaRPr lang="en-US" sz="1600" dirty="0"/>
        </a:p>
      </dgm:t>
    </dgm:pt>
    <dgm:pt modelId="{458BDAB9-A585-2844-BDCC-78F8EDFD327E}" type="parTrans" cxnId="{5403E880-8AD4-7B49-9DE7-2625B90D74C3}">
      <dgm:prSet/>
      <dgm:spPr/>
      <dgm:t>
        <a:bodyPr/>
        <a:lstStyle/>
        <a:p>
          <a:endParaRPr lang="en-US"/>
        </a:p>
      </dgm:t>
    </dgm:pt>
    <dgm:pt modelId="{541F357A-8A8F-DE49-8D15-C7956D0384BA}" type="sibTrans" cxnId="{5403E880-8AD4-7B49-9DE7-2625B90D74C3}">
      <dgm:prSet/>
      <dgm:spPr/>
      <dgm:t>
        <a:bodyPr/>
        <a:lstStyle/>
        <a:p>
          <a:endParaRPr lang="en-US"/>
        </a:p>
      </dgm:t>
    </dgm:pt>
    <dgm:pt modelId="{2898DA40-9716-6B4E-BABA-221B338744FD}">
      <dgm:prSet phldrT="[Text]" custT="1"/>
      <dgm:spPr/>
      <dgm:t>
        <a:bodyPr/>
        <a:lstStyle/>
        <a:p>
          <a:r>
            <a:rPr lang="en-US" sz="1600" dirty="0" smtClean="0"/>
            <a:t>DSSP</a:t>
          </a:r>
          <a:endParaRPr lang="en-US" sz="1600" dirty="0"/>
        </a:p>
      </dgm:t>
    </dgm:pt>
    <dgm:pt modelId="{BA4A2FFF-5141-5C4D-B370-CC5F5889CC67}" type="parTrans" cxnId="{F54A9AA2-CB89-5542-96FB-2881D7EA1E96}">
      <dgm:prSet/>
      <dgm:spPr/>
      <dgm:t>
        <a:bodyPr/>
        <a:lstStyle/>
        <a:p>
          <a:endParaRPr lang="en-US"/>
        </a:p>
      </dgm:t>
    </dgm:pt>
    <dgm:pt modelId="{2EA4842B-DF8E-AB46-84F8-ECB639910694}" type="sibTrans" cxnId="{F54A9AA2-CB89-5542-96FB-2881D7EA1E96}">
      <dgm:prSet/>
      <dgm:spPr/>
      <dgm:t>
        <a:bodyPr/>
        <a:lstStyle/>
        <a:p>
          <a:endParaRPr lang="en-US"/>
        </a:p>
      </dgm:t>
    </dgm:pt>
    <dgm:pt modelId="{7A612EDE-CEA2-4244-B8D2-23818C6B4748}" type="pres">
      <dgm:prSet presAssocID="{0257A1A7-8897-1745-BF60-AFFD09986075}" presName="Name0" presStyleCnt="0">
        <dgm:presLayoutVars>
          <dgm:dir/>
          <dgm:animLvl val="lvl"/>
          <dgm:resizeHandles val="exact"/>
        </dgm:presLayoutVars>
      </dgm:prSet>
      <dgm:spPr/>
    </dgm:pt>
    <dgm:pt modelId="{7DDD7003-5D9E-F24A-B6A8-9BB767D5E2B6}" type="pres">
      <dgm:prSet presAssocID="{18AC6E4B-00D9-6346-86FD-C0265D7E0E62}" presName="composite" presStyleCnt="0"/>
      <dgm:spPr/>
    </dgm:pt>
    <dgm:pt modelId="{C14C5764-50FA-F640-BD99-AEC6B5DD4C3D}" type="pres">
      <dgm:prSet presAssocID="{18AC6E4B-00D9-6346-86FD-C0265D7E0E6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F34E6FA3-4CDC-D94C-816B-788381727C98}" type="pres">
      <dgm:prSet presAssocID="{18AC6E4B-00D9-6346-86FD-C0265D7E0E62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E36757-6729-AA4B-8D78-AF8254F3228F}" type="pres">
      <dgm:prSet presAssocID="{4B40E773-0DB7-9C44-A648-A2D0E5166E97}" presName="space" presStyleCnt="0"/>
      <dgm:spPr/>
    </dgm:pt>
    <dgm:pt modelId="{48BAD8E2-4C0E-C348-85FC-17902F86DD94}" type="pres">
      <dgm:prSet presAssocID="{878CBE02-A429-7D47-97D2-385CE9E0585E}" presName="composite" presStyleCnt="0"/>
      <dgm:spPr/>
    </dgm:pt>
    <dgm:pt modelId="{53D6EFFA-9045-CF4D-AF5A-F2E9A3FA87AC}" type="pres">
      <dgm:prSet presAssocID="{878CBE02-A429-7D47-97D2-385CE9E0585E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7DDBBFA9-C26D-FC4A-9586-66102CD6571D}" type="pres">
      <dgm:prSet presAssocID="{878CBE02-A429-7D47-97D2-385CE9E0585E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1955B5-9B3B-6F4E-9D55-BBBA94607D7A}" type="pres">
      <dgm:prSet presAssocID="{9DD38D3E-4F52-7349-A663-02585EF422DC}" presName="space" presStyleCnt="0"/>
      <dgm:spPr/>
    </dgm:pt>
    <dgm:pt modelId="{13C8FE9C-1D9E-B24C-8B10-141064C1E790}" type="pres">
      <dgm:prSet presAssocID="{78E37A11-9239-F148-B9E8-501B5B81F3DC}" presName="composite" presStyleCnt="0"/>
      <dgm:spPr/>
    </dgm:pt>
    <dgm:pt modelId="{9F23902F-45C2-0845-A6D4-3BEE3C292019}" type="pres">
      <dgm:prSet presAssocID="{78E37A11-9239-F148-B9E8-501B5B81F3D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B08101D8-0B15-BB4F-9D7D-ABCDF707CD56}" type="pres">
      <dgm:prSet presAssocID="{78E37A11-9239-F148-B9E8-501B5B81F3DC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E672F7-1E5C-5E4C-AEEE-18C19D433F2B}" type="pres">
      <dgm:prSet presAssocID="{483A219E-25A3-1A41-9C45-774A43F99EFA}" presName="space" presStyleCnt="0"/>
      <dgm:spPr/>
    </dgm:pt>
    <dgm:pt modelId="{35D899D9-7438-8943-84F6-1CA0376C98EC}" type="pres">
      <dgm:prSet presAssocID="{CC4A5CC0-E8B3-5148-9B2D-EE03CA3C4A9B}" presName="composite" presStyleCnt="0"/>
      <dgm:spPr/>
    </dgm:pt>
    <dgm:pt modelId="{6AD646BF-4E54-3546-9DCA-0C92931BF5CA}" type="pres">
      <dgm:prSet presAssocID="{CC4A5CC0-E8B3-5148-9B2D-EE03CA3C4A9B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55296B8D-DCDE-1D4F-BA89-096C53F30EED}" type="pres">
      <dgm:prSet presAssocID="{CC4A5CC0-E8B3-5148-9B2D-EE03CA3C4A9B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4D2E28-1C51-774E-ABCB-9CA5D06D06C1}" type="presOf" srcId="{FCD5E913-ED82-0046-BF51-2749DD46C81D}" destId="{7DDBBFA9-C26D-FC4A-9586-66102CD6571D}" srcOrd="0" destOrd="0" presId="urn:microsoft.com/office/officeart/2005/8/layout/hList1"/>
    <dgm:cxn modelId="{77DB55B3-9D07-824D-9C39-EE12FFBD3A18}" type="presOf" srcId="{6C036F71-03C6-5849-9C4E-0BCE3F642BA2}" destId="{B08101D8-0B15-BB4F-9D7D-ABCDF707CD56}" srcOrd="0" destOrd="2" presId="urn:microsoft.com/office/officeart/2005/8/layout/hList1"/>
    <dgm:cxn modelId="{6E8C54D4-4D8D-864B-9D2E-DC74D8137EB9}" type="presOf" srcId="{58691472-3B56-3142-89E4-74869F9B130B}" destId="{55296B8D-DCDE-1D4F-BA89-096C53F30EED}" srcOrd="0" destOrd="0" presId="urn:microsoft.com/office/officeart/2005/8/layout/hList1"/>
    <dgm:cxn modelId="{F54A9AA2-CB89-5542-96FB-2881D7EA1E96}" srcId="{78E37A11-9239-F148-B9E8-501B5B81F3DC}" destId="{2898DA40-9716-6B4E-BABA-221B338744FD}" srcOrd="1" destOrd="0" parTransId="{BA4A2FFF-5141-5C4D-B370-CC5F5889CC67}" sibTransId="{2EA4842B-DF8E-AB46-84F8-ECB639910694}"/>
    <dgm:cxn modelId="{E1E251BF-6396-CC41-A423-13D5E5DADAF1}" srcId="{0257A1A7-8897-1745-BF60-AFFD09986075}" destId="{78E37A11-9239-F148-B9E8-501B5B81F3DC}" srcOrd="2" destOrd="0" parTransId="{84B505AF-E8B8-0B49-BB4D-6E24A9FC191F}" sibTransId="{483A219E-25A3-1A41-9C45-774A43F99EFA}"/>
    <dgm:cxn modelId="{78BD1BFA-507B-E148-AC8E-115E2D200F4C}" type="presOf" srcId="{D17DF8DF-A0BA-5341-9CC4-1DDE1CC8DCDD}" destId="{55296B8D-DCDE-1D4F-BA89-096C53F30EED}" srcOrd="0" destOrd="1" presId="urn:microsoft.com/office/officeart/2005/8/layout/hList1"/>
    <dgm:cxn modelId="{88010529-26E6-AF4B-A288-26C7DCDD0EF6}" srcId="{0257A1A7-8897-1745-BF60-AFFD09986075}" destId="{18AC6E4B-00D9-6346-86FD-C0265D7E0E62}" srcOrd="0" destOrd="0" parTransId="{54864680-E9A6-2640-BF2B-BCE3895E7201}" sibTransId="{4B40E773-0DB7-9C44-A648-A2D0E5166E97}"/>
    <dgm:cxn modelId="{6663527F-FCB1-C443-B537-3F9C8310C7ED}" type="presOf" srcId="{78E37A11-9239-F148-B9E8-501B5B81F3DC}" destId="{9F23902F-45C2-0845-A6D4-3BEE3C292019}" srcOrd="0" destOrd="0" presId="urn:microsoft.com/office/officeart/2005/8/layout/hList1"/>
    <dgm:cxn modelId="{E009942C-CFAC-3148-AE2E-D95643060FF2}" srcId="{0257A1A7-8897-1745-BF60-AFFD09986075}" destId="{CC4A5CC0-E8B3-5148-9B2D-EE03CA3C4A9B}" srcOrd="3" destOrd="0" parTransId="{041CEE44-76D8-9F40-9B91-F2BF07DDD5B1}" sibTransId="{211E702A-3A8E-814C-BD3A-2B70CB54E56E}"/>
    <dgm:cxn modelId="{A755D150-1B69-2746-B62F-AC5D6490EB6B}" srcId="{CC4A5CC0-E8B3-5148-9B2D-EE03CA3C4A9B}" destId="{D17DF8DF-A0BA-5341-9CC4-1DDE1CC8DCDD}" srcOrd="1" destOrd="0" parTransId="{CBF510A9-7B52-EC44-AC87-1A18A7CFEECF}" sibTransId="{1809485C-3A2D-7940-8565-3A5DECA988CE}"/>
    <dgm:cxn modelId="{5403E880-8AD4-7B49-9DE7-2625B90D74C3}" srcId="{78E37A11-9239-F148-B9E8-501B5B81F3DC}" destId="{6C036F71-03C6-5849-9C4E-0BCE3F642BA2}" srcOrd="2" destOrd="0" parTransId="{458BDAB9-A585-2844-BDCC-78F8EDFD327E}" sibTransId="{541F357A-8A8F-DE49-8D15-C7956D0384BA}"/>
    <dgm:cxn modelId="{2524F22C-7837-FF49-A73F-AACA614DCCB8}" type="presOf" srcId="{878CBE02-A429-7D47-97D2-385CE9E0585E}" destId="{53D6EFFA-9045-CF4D-AF5A-F2E9A3FA87AC}" srcOrd="0" destOrd="0" presId="urn:microsoft.com/office/officeart/2005/8/layout/hList1"/>
    <dgm:cxn modelId="{2B7A4181-C8B4-3D4C-846D-FFFFA07357F5}" srcId="{18AC6E4B-00D9-6346-86FD-C0265D7E0E62}" destId="{3E647CB2-98BA-884B-989D-DFBEB1ACF261}" srcOrd="3" destOrd="0" parTransId="{4CA0E955-31D0-D141-89B0-CF297BEED716}" sibTransId="{6EA9668E-3814-4F4A-ABCC-541544AC0483}"/>
    <dgm:cxn modelId="{BB1DAAB0-DC9E-7545-BB5E-FF9891BD662C}" type="presOf" srcId="{8DA030CB-BBF1-7A4F-B095-08DC59A02CEC}" destId="{F34E6FA3-4CDC-D94C-816B-788381727C98}" srcOrd="0" destOrd="1" presId="urn:microsoft.com/office/officeart/2005/8/layout/hList1"/>
    <dgm:cxn modelId="{1F1DBEBD-4361-954B-9234-3326BACA7D5B}" type="presOf" srcId="{18AC6E4B-00D9-6346-86FD-C0265D7E0E62}" destId="{C14C5764-50FA-F640-BD99-AEC6B5DD4C3D}" srcOrd="0" destOrd="0" presId="urn:microsoft.com/office/officeart/2005/8/layout/hList1"/>
    <dgm:cxn modelId="{05A4AEDB-41E7-6049-AF31-2B50D926DA32}" type="presOf" srcId="{651B914A-E500-3346-A49D-A791BBCE7BE0}" destId="{F34E6FA3-4CDC-D94C-816B-788381727C98}" srcOrd="0" destOrd="2" presId="urn:microsoft.com/office/officeart/2005/8/layout/hList1"/>
    <dgm:cxn modelId="{8D9BB5E8-B6E4-484E-9223-5E49799E25F9}" srcId="{18AC6E4B-00D9-6346-86FD-C0265D7E0E62}" destId="{B2D3DAEB-659E-2347-AC79-E8601C3EBF4D}" srcOrd="0" destOrd="0" parTransId="{61A2375C-C531-7440-996A-8108331EC411}" sibTransId="{73D7677F-D311-5E46-B341-6A16240694DB}"/>
    <dgm:cxn modelId="{BBC05CE6-15C9-A144-A673-CE0D0242397D}" type="presOf" srcId="{CC4A5CC0-E8B3-5148-9B2D-EE03CA3C4A9B}" destId="{6AD646BF-4E54-3546-9DCA-0C92931BF5CA}" srcOrd="0" destOrd="0" presId="urn:microsoft.com/office/officeart/2005/8/layout/hList1"/>
    <dgm:cxn modelId="{6AF5A0F9-8E15-BF40-9981-1620443A1656}" srcId="{18AC6E4B-00D9-6346-86FD-C0265D7E0E62}" destId="{651B914A-E500-3346-A49D-A791BBCE7BE0}" srcOrd="2" destOrd="0" parTransId="{A878DED3-B47D-3F4D-8974-265C6AFC8BDA}" sibTransId="{C9F436BD-B084-C649-AD20-25AC37730A31}"/>
    <dgm:cxn modelId="{9DD181C2-28C3-B14C-8DBD-382A6CAFC453}" type="presOf" srcId="{B2D3DAEB-659E-2347-AC79-E8601C3EBF4D}" destId="{F34E6FA3-4CDC-D94C-816B-788381727C98}" srcOrd="0" destOrd="0" presId="urn:microsoft.com/office/officeart/2005/8/layout/hList1"/>
    <dgm:cxn modelId="{FCD7A460-B8E9-6745-A7A3-2CC89BE81199}" type="presOf" srcId="{0257A1A7-8897-1745-BF60-AFFD09986075}" destId="{7A612EDE-CEA2-4244-B8D2-23818C6B4748}" srcOrd="0" destOrd="0" presId="urn:microsoft.com/office/officeart/2005/8/layout/hList1"/>
    <dgm:cxn modelId="{AC698868-CB7D-B947-933D-D8BE5048E451}" type="presOf" srcId="{2898DA40-9716-6B4E-BABA-221B338744FD}" destId="{B08101D8-0B15-BB4F-9D7D-ABCDF707CD56}" srcOrd="0" destOrd="1" presId="urn:microsoft.com/office/officeart/2005/8/layout/hList1"/>
    <dgm:cxn modelId="{FC105972-086E-AC48-AB7A-BBB8F7244568}" srcId="{CC4A5CC0-E8B3-5148-9B2D-EE03CA3C4A9B}" destId="{58691472-3B56-3142-89E4-74869F9B130B}" srcOrd="0" destOrd="0" parTransId="{687F6750-6EEB-194C-942B-CDF09084BEEF}" sibTransId="{8C71E6D8-1DFA-7549-8740-54EC0DAC020D}"/>
    <dgm:cxn modelId="{0526B62E-F5EB-9246-AD46-A969B96B1877}" type="presOf" srcId="{71E209EB-D03B-5444-A108-603B8887C14B}" destId="{B08101D8-0B15-BB4F-9D7D-ABCDF707CD56}" srcOrd="0" destOrd="0" presId="urn:microsoft.com/office/officeart/2005/8/layout/hList1"/>
    <dgm:cxn modelId="{C27723FE-3B17-1249-8F3D-CB95FA3638B9}" srcId="{878CBE02-A429-7D47-97D2-385CE9E0585E}" destId="{B33AD59D-BB84-4D4D-B345-ABEC5BBC9B22}" srcOrd="1" destOrd="0" parTransId="{E9BA22AD-69AB-0F49-AA95-3E24C117DC25}" sibTransId="{68C09E06-B347-3E46-A5AC-DB81798BAE69}"/>
    <dgm:cxn modelId="{85FBA721-B987-FA4D-BDB9-4E14DEBA06E7}" srcId="{18AC6E4B-00D9-6346-86FD-C0265D7E0E62}" destId="{8DA030CB-BBF1-7A4F-B095-08DC59A02CEC}" srcOrd="1" destOrd="0" parTransId="{BD97039B-DA95-EF42-B10A-F8D1A1F96285}" sibTransId="{4FEF15B2-5247-604C-82FB-00287474EE02}"/>
    <dgm:cxn modelId="{757F4643-06B2-FB49-B82C-13BD5332429F}" srcId="{878CBE02-A429-7D47-97D2-385CE9E0585E}" destId="{FCD5E913-ED82-0046-BF51-2749DD46C81D}" srcOrd="0" destOrd="0" parTransId="{D364A93D-DF31-F04E-BCB5-D75CED0E08FA}" sibTransId="{540DCC8C-B2DE-AE43-9F86-200AE99060C5}"/>
    <dgm:cxn modelId="{12E96172-4A45-EA4E-A4C9-EE1D05A4B7DB}" srcId="{78E37A11-9239-F148-B9E8-501B5B81F3DC}" destId="{71E209EB-D03B-5444-A108-603B8887C14B}" srcOrd="0" destOrd="0" parTransId="{52C7654C-FDE7-6A41-87B4-7B21F85E09AE}" sibTransId="{83FEB9FA-433F-D645-B3C0-78F6D709554C}"/>
    <dgm:cxn modelId="{8F3BFB4D-E79B-E242-8814-5F8816AEBE93}" srcId="{0257A1A7-8897-1745-BF60-AFFD09986075}" destId="{878CBE02-A429-7D47-97D2-385CE9E0585E}" srcOrd="1" destOrd="0" parTransId="{4FFA2FB6-A2D1-9447-ABF2-7B3D90F1B14D}" sibTransId="{9DD38D3E-4F52-7349-A663-02585EF422DC}"/>
    <dgm:cxn modelId="{1BE4FD25-5EF0-984A-8094-490F73F4B299}" type="presOf" srcId="{3E647CB2-98BA-884B-989D-DFBEB1ACF261}" destId="{F34E6FA3-4CDC-D94C-816B-788381727C98}" srcOrd="0" destOrd="3" presId="urn:microsoft.com/office/officeart/2005/8/layout/hList1"/>
    <dgm:cxn modelId="{1706FD25-C284-FF4A-92E3-94446ECD1279}" type="presOf" srcId="{B33AD59D-BB84-4D4D-B345-ABEC5BBC9B22}" destId="{7DDBBFA9-C26D-FC4A-9586-66102CD6571D}" srcOrd="0" destOrd="1" presId="urn:microsoft.com/office/officeart/2005/8/layout/hList1"/>
    <dgm:cxn modelId="{2AC92530-25C6-9E41-8236-BCEB902E1D1A}" type="presParOf" srcId="{7A612EDE-CEA2-4244-B8D2-23818C6B4748}" destId="{7DDD7003-5D9E-F24A-B6A8-9BB767D5E2B6}" srcOrd="0" destOrd="0" presId="urn:microsoft.com/office/officeart/2005/8/layout/hList1"/>
    <dgm:cxn modelId="{D66CCB80-26FB-1948-A1D6-8F6B03D39C09}" type="presParOf" srcId="{7DDD7003-5D9E-F24A-B6A8-9BB767D5E2B6}" destId="{C14C5764-50FA-F640-BD99-AEC6B5DD4C3D}" srcOrd="0" destOrd="0" presId="urn:microsoft.com/office/officeart/2005/8/layout/hList1"/>
    <dgm:cxn modelId="{1D67455D-9731-7E41-AD29-AF9196467E52}" type="presParOf" srcId="{7DDD7003-5D9E-F24A-B6A8-9BB767D5E2B6}" destId="{F34E6FA3-4CDC-D94C-816B-788381727C98}" srcOrd="1" destOrd="0" presId="urn:microsoft.com/office/officeart/2005/8/layout/hList1"/>
    <dgm:cxn modelId="{ECA44141-5EAE-D946-999D-E67F52EBC416}" type="presParOf" srcId="{7A612EDE-CEA2-4244-B8D2-23818C6B4748}" destId="{87E36757-6729-AA4B-8D78-AF8254F3228F}" srcOrd="1" destOrd="0" presId="urn:microsoft.com/office/officeart/2005/8/layout/hList1"/>
    <dgm:cxn modelId="{7C1BA6CB-9583-5648-B475-E274E3B63D8B}" type="presParOf" srcId="{7A612EDE-CEA2-4244-B8D2-23818C6B4748}" destId="{48BAD8E2-4C0E-C348-85FC-17902F86DD94}" srcOrd="2" destOrd="0" presId="urn:microsoft.com/office/officeart/2005/8/layout/hList1"/>
    <dgm:cxn modelId="{544EC729-F468-F64C-8056-4FED459398D6}" type="presParOf" srcId="{48BAD8E2-4C0E-C348-85FC-17902F86DD94}" destId="{53D6EFFA-9045-CF4D-AF5A-F2E9A3FA87AC}" srcOrd="0" destOrd="0" presId="urn:microsoft.com/office/officeart/2005/8/layout/hList1"/>
    <dgm:cxn modelId="{49B345DD-329A-D24E-BF11-AD160C7C1153}" type="presParOf" srcId="{48BAD8E2-4C0E-C348-85FC-17902F86DD94}" destId="{7DDBBFA9-C26D-FC4A-9586-66102CD6571D}" srcOrd="1" destOrd="0" presId="urn:microsoft.com/office/officeart/2005/8/layout/hList1"/>
    <dgm:cxn modelId="{5EB09ED1-5942-8E4D-8AB6-DE77FC6505A8}" type="presParOf" srcId="{7A612EDE-CEA2-4244-B8D2-23818C6B4748}" destId="{B81955B5-9B3B-6F4E-9D55-BBBA94607D7A}" srcOrd="3" destOrd="0" presId="urn:microsoft.com/office/officeart/2005/8/layout/hList1"/>
    <dgm:cxn modelId="{A18253F6-6E12-9249-86F5-0E046776E5EC}" type="presParOf" srcId="{7A612EDE-CEA2-4244-B8D2-23818C6B4748}" destId="{13C8FE9C-1D9E-B24C-8B10-141064C1E790}" srcOrd="4" destOrd="0" presId="urn:microsoft.com/office/officeart/2005/8/layout/hList1"/>
    <dgm:cxn modelId="{95CD192E-6D29-2846-B878-606C77E4E452}" type="presParOf" srcId="{13C8FE9C-1D9E-B24C-8B10-141064C1E790}" destId="{9F23902F-45C2-0845-A6D4-3BEE3C292019}" srcOrd="0" destOrd="0" presId="urn:microsoft.com/office/officeart/2005/8/layout/hList1"/>
    <dgm:cxn modelId="{1DB8E95F-B977-4946-AD61-A38F21D2E9F2}" type="presParOf" srcId="{13C8FE9C-1D9E-B24C-8B10-141064C1E790}" destId="{B08101D8-0B15-BB4F-9D7D-ABCDF707CD56}" srcOrd="1" destOrd="0" presId="urn:microsoft.com/office/officeart/2005/8/layout/hList1"/>
    <dgm:cxn modelId="{E662E8B0-9214-B44E-AE07-12924B1F8352}" type="presParOf" srcId="{7A612EDE-CEA2-4244-B8D2-23818C6B4748}" destId="{8FE672F7-1E5C-5E4C-AEEE-18C19D433F2B}" srcOrd="5" destOrd="0" presId="urn:microsoft.com/office/officeart/2005/8/layout/hList1"/>
    <dgm:cxn modelId="{E55FD10A-6378-DD4E-B3E8-D779362950B0}" type="presParOf" srcId="{7A612EDE-CEA2-4244-B8D2-23818C6B4748}" destId="{35D899D9-7438-8943-84F6-1CA0376C98EC}" srcOrd="6" destOrd="0" presId="urn:microsoft.com/office/officeart/2005/8/layout/hList1"/>
    <dgm:cxn modelId="{D10FF017-44D3-9747-A93D-29017C96DEEF}" type="presParOf" srcId="{35D899D9-7438-8943-84F6-1CA0376C98EC}" destId="{6AD646BF-4E54-3546-9DCA-0C92931BF5CA}" srcOrd="0" destOrd="0" presId="urn:microsoft.com/office/officeart/2005/8/layout/hList1"/>
    <dgm:cxn modelId="{2B795936-B867-0343-BD6F-D03F13CE5387}" type="presParOf" srcId="{35D899D9-7438-8943-84F6-1CA0376C98EC}" destId="{55296B8D-DCDE-1D4F-BA89-096C53F30EE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8C5AAA-3180-8143-8A66-E8F6305CBF1E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368E80-97D5-134E-8805-DB6D38859002}">
      <dgm:prSet phldrT="[Text]"/>
      <dgm:spPr/>
      <dgm:t>
        <a:bodyPr/>
        <a:lstStyle/>
        <a:p>
          <a:r>
            <a:rPr lang="en-US" dirty="0" smtClean="0"/>
            <a:t>Maven</a:t>
          </a:r>
          <a:endParaRPr lang="en-US" dirty="0"/>
        </a:p>
      </dgm:t>
    </dgm:pt>
    <dgm:pt modelId="{22B078F6-A54A-9D43-989A-F9551BEED226}" type="parTrans" cxnId="{3A4CF16D-753A-B04F-9C68-C8771ADE6C9D}">
      <dgm:prSet/>
      <dgm:spPr/>
      <dgm:t>
        <a:bodyPr/>
        <a:lstStyle/>
        <a:p>
          <a:endParaRPr lang="en-US"/>
        </a:p>
      </dgm:t>
    </dgm:pt>
    <dgm:pt modelId="{A64B0585-B595-1948-9C4D-907BD122110B}" type="sibTrans" cxnId="{3A4CF16D-753A-B04F-9C68-C8771ADE6C9D}">
      <dgm:prSet/>
      <dgm:spPr/>
      <dgm:t>
        <a:bodyPr/>
        <a:lstStyle/>
        <a:p>
          <a:endParaRPr lang="en-US"/>
        </a:p>
      </dgm:t>
    </dgm:pt>
    <dgm:pt modelId="{8DD6AA12-332F-4A44-86FE-58EF61B650AB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Java source</a:t>
          </a:r>
          <a:endParaRPr lang="en-US" dirty="0"/>
        </a:p>
      </dgm:t>
    </dgm:pt>
    <dgm:pt modelId="{AA7B22EF-7D44-9149-BA85-CA9AAC700273}" type="parTrans" cxnId="{E2ED9637-A5C6-9642-8EA3-E85D344E4D1B}">
      <dgm:prSet/>
      <dgm:spPr/>
      <dgm:t>
        <a:bodyPr/>
        <a:lstStyle/>
        <a:p>
          <a:endParaRPr lang="en-US"/>
        </a:p>
      </dgm:t>
    </dgm:pt>
    <dgm:pt modelId="{B348E746-5F2B-7F46-B7A2-DC2590998D74}" type="sibTrans" cxnId="{E2ED9637-A5C6-9642-8EA3-E85D344E4D1B}">
      <dgm:prSet/>
      <dgm:spPr/>
      <dgm:t>
        <a:bodyPr/>
        <a:lstStyle/>
        <a:p>
          <a:endParaRPr lang="en-US"/>
        </a:p>
      </dgm:t>
    </dgm:pt>
    <dgm:pt modelId="{82563652-A87D-414D-AC76-EB8ED8D26905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pom.xml</a:t>
          </a:r>
          <a:endParaRPr lang="en-US" dirty="0"/>
        </a:p>
      </dgm:t>
    </dgm:pt>
    <dgm:pt modelId="{B0846F2F-5829-3144-BA74-31AAA9E721A5}" type="parTrans" cxnId="{3E610010-35E2-554C-97D4-ECCCFFEF357F}">
      <dgm:prSet/>
      <dgm:spPr/>
      <dgm:t>
        <a:bodyPr/>
        <a:lstStyle/>
        <a:p>
          <a:endParaRPr lang="en-US"/>
        </a:p>
      </dgm:t>
    </dgm:pt>
    <dgm:pt modelId="{11BCD724-55A6-A242-850E-DD3FC8B344BE}" type="sibTrans" cxnId="{3E610010-35E2-554C-97D4-ECCCFFEF357F}">
      <dgm:prSet/>
      <dgm:spPr/>
      <dgm:t>
        <a:bodyPr/>
        <a:lstStyle/>
        <a:p>
          <a:endParaRPr lang="en-US"/>
        </a:p>
      </dgm:t>
    </dgm:pt>
    <dgm:pt modelId="{54C7C454-F2C9-2140-9AB9-C59DE691EC45}" type="pres">
      <dgm:prSet presAssocID="{458C5AAA-3180-8143-8A66-E8F6305CBF1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35FFF6-DBAF-9D47-A498-DC697168E028}" type="pres">
      <dgm:prSet presAssocID="{05368E80-97D5-134E-8805-DB6D38859002}" presName="centerShape" presStyleLbl="node0" presStyleIdx="0" presStyleCnt="1"/>
      <dgm:spPr/>
      <dgm:t>
        <a:bodyPr/>
        <a:lstStyle/>
        <a:p>
          <a:endParaRPr lang="en-US"/>
        </a:p>
      </dgm:t>
    </dgm:pt>
    <dgm:pt modelId="{342335D6-2D4F-8A48-8BC9-2E071A425694}" type="pres">
      <dgm:prSet presAssocID="{AA7B22EF-7D44-9149-BA85-CA9AAC700273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0C135850-8CA7-D744-9015-4910385635D9}" type="pres">
      <dgm:prSet presAssocID="{8DD6AA12-332F-4A44-86FE-58EF61B650AB}" presName="node" presStyleLbl="node1" presStyleIdx="0" presStyleCnt="2" custScaleY="561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AD2517-09FD-A34D-8B26-91D11C23A220}" type="pres">
      <dgm:prSet presAssocID="{B0846F2F-5829-3144-BA74-31AAA9E721A5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CF7472BA-5F5A-364D-9A5C-8D7E73C2FAC4}" type="pres">
      <dgm:prSet presAssocID="{82563652-A87D-414D-AC76-EB8ED8D26905}" presName="node" presStyleLbl="node1" presStyleIdx="1" presStyleCnt="2" custScaleY="561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F696B0-D98E-EC48-8AB6-DDD75A7A0FBC}" type="presOf" srcId="{B0846F2F-5829-3144-BA74-31AAA9E721A5}" destId="{4DAD2517-09FD-A34D-8B26-91D11C23A220}" srcOrd="0" destOrd="0" presId="urn:microsoft.com/office/officeart/2005/8/layout/radial4"/>
    <dgm:cxn modelId="{D9235B57-3EBD-1543-BBFA-6960E09A7AEF}" type="presOf" srcId="{05368E80-97D5-134E-8805-DB6D38859002}" destId="{B435FFF6-DBAF-9D47-A498-DC697168E028}" srcOrd="0" destOrd="0" presId="urn:microsoft.com/office/officeart/2005/8/layout/radial4"/>
    <dgm:cxn modelId="{E2ED9637-A5C6-9642-8EA3-E85D344E4D1B}" srcId="{05368E80-97D5-134E-8805-DB6D38859002}" destId="{8DD6AA12-332F-4A44-86FE-58EF61B650AB}" srcOrd="0" destOrd="0" parTransId="{AA7B22EF-7D44-9149-BA85-CA9AAC700273}" sibTransId="{B348E746-5F2B-7F46-B7A2-DC2590998D74}"/>
    <dgm:cxn modelId="{151AB87B-4B7A-034C-9C99-2ED773016010}" type="presOf" srcId="{458C5AAA-3180-8143-8A66-E8F6305CBF1E}" destId="{54C7C454-F2C9-2140-9AB9-C59DE691EC45}" srcOrd="0" destOrd="0" presId="urn:microsoft.com/office/officeart/2005/8/layout/radial4"/>
    <dgm:cxn modelId="{F5D0CD49-AB77-8B4F-8CB5-DFB84FC0BC2E}" type="presOf" srcId="{AA7B22EF-7D44-9149-BA85-CA9AAC700273}" destId="{342335D6-2D4F-8A48-8BC9-2E071A425694}" srcOrd="0" destOrd="0" presId="urn:microsoft.com/office/officeart/2005/8/layout/radial4"/>
    <dgm:cxn modelId="{BA4DF081-C3DC-0745-8D7D-B63968CCA093}" type="presOf" srcId="{8DD6AA12-332F-4A44-86FE-58EF61B650AB}" destId="{0C135850-8CA7-D744-9015-4910385635D9}" srcOrd="0" destOrd="0" presId="urn:microsoft.com/office/officeart/2005/8/layout/radial4"/>
    <dgm:cxn modelId="{3A4CF16D-753A-B04F-9C68-C8771ADE6C9D}" srcId="{458C5AAA-3180-8143-8A66-E8F6305CBF1E}" destId="{05368E80-97D5-134E-8805-DB6D38859002}" srcOrd="0" destOrd="0" parTransId="{22B078F6-A54A-9D43-989A-F9551BEED226}" sibTransId="{A64B0585-B595-1948-9C4D-907BD122110B}"/>
    <dgm:cxn modelId="{3E610010-35E2-554C-97D4-ECCCFFEF357F}" srcId="{05368E80-97D5-134E-8805-DB6D38859002}" destId="{82563652-A87D-414D-AC76-EB8ED8D26905}" srcOrd="1" destOrd="0" parTransId="{B0846F2F-5829-3144-BA74-31AAA9E721A5}" sibTransId="{11BCD724-55A6-A242-850E-DD3FC8B344BE}"/>
    <dgm:cxn modelId="{DA6BE6E8-BEE7-4A44-A8A7-16554C38B02D}" type="presOf" srcId="{82563652-A87D-414D-AC76-EB8ED8D26905}" destId="{CF7472BA-5F5A-364D-9A5C-8D7E73C2FAC4}" srcOrd="0" destOrd="0" presId="urn:microsoft.com/office/officeart/2005/8/layout/radial4"/>
    <dgm:cxn modelId="{66B638D0-F514-1545-A720-DEE19D9EB487}" type="presParOf" srcId="{54C7C454-F2C9-2140-9AB9-C59DE691EC45}" destId="{B435FFF6-DBAF-9D47-A498-DC697168E028}" srcOrd="0" destOrd="0" presId="urn:microsoft.com/office/officeart/2005/8/layout/radial4"/>
    <dgm:cxn modelId="{C706F890-602F-1F44-A9EF-0B73E7A8CF68}" type="presParOf" srcId="{54C7C454-F2C9-2140-9AB9-C59DE691EC45}" destId="{342335D6-2D4F-8A48-8BC9-2E071A425694}" srcOrd="1" destOrd="0" presId="urn:microsoft.com/office/officeart/2005/8/layout/radial4"/>
    <dgm:cxn modelId="{452A1C52-E8D6-7144-8191-9DF5736C3215}" type="presParOf" srcId="{54C7C454-F2C9-2140-9AB9-C59DE691EC45}" destId="{0C135850-8CA7-D744-9015-4910385635D9}" srcOrd="2" destOrd="0" presId="urn:microsoft.com/office/officeart/2005/8/layout/radial4"/>
    <dgm:cxn modelId="{AF204A41-ECA8-594B-92F4-6DD42B51B0DF}" type="presParOf" srcId="{54C7C454-F2C9-2140-9AB9-C59DE691EC45}" destId="{4DAD2517-09FD-A34D-8B26-91D11C23A220}" srcOrd="3" destOrd="0" presId="urn:microsoft.com/office/officeart/2005/8/layout/radial4"/>
    <dgm:cxn modelId="{B9DE3085-A179-144B-8745-47869F1E6C0B}" type="presParOf" srcId="{54C7C454-F2C9-2140-9AB9-C59DE691EC45}" destId="{CF7472BA-5F5A-364D-9A5C-8D7E73C2FAC4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C5764-50FA-F640-BD99-AEC6B5DD4C3D}">
      <dsp:nvSpPr>
        <dsp:cNvPr id="0" name=""/>
        <dsp:cNvSpPr/>
      </dsp:nvSpPr>
      <dsp:spPr>
        <a:xfrm>
          <a:off x="3218" y="108890"/>
          <a:ext cx="1935150" cy="633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File parsers</a:t>
          </a:r>
          <a:endParaRPr lang="en-US" sz="2200" kern="1200" dirty="0"/>
        </a:p>
      </dsp:txBody>
      <dsp:txXfrm>
        <a:off x="3218" y="108890"/>
        <a:ext cx="1935150" cy="633600"/>
      </dsp:txXfrm>
    </dsp:sp>
    <dsp:sp modelId="{F34E6FA3-4CDC-D94C-816B-788381727C98}">
      <dsp:nvSpPr>
        <dsp:cNvPr id="0" name=""/>
        <dsp:cNvSpPr/>
      </dsp:nvSpPr>
      <dsp:spPr>
        <a:xfrm>
          <a:off x="3218" y="742490"/>
          <a:ext cx="1935150" cy="13965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FASTA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PDB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MMCIF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MMTF</a:t>
          </a:r>
          <a:endParaRPr lang="en-US" sz="1600" kern="1200" dirty="0"/>
        </a:p>
      </dsp:txBody>
      <dsp:txXfrm>
        <a:off x="3218" y="742490"/>
        <a:ext cx="1935150" cy="1396518"/>
      </dsp:txXfrm>
    </dsp:sp>
    <dsp:sp modelId="{53D6EFFA-9045-CF4D-AF5A-F2E9A3FA87AC}">
      <dsp:nvSpPr>
        <dsp:cNvPr id="0" name=""/>
        <dsp:cNvSpPr/>
      </dsp:nvSpPr>
      <dsp:spPr>
        <a:xfrm>
          <a:off x="2209289" y="108890"/>
          <a:ext cx="1935150" cy="633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Data models</a:t>
          </a:r>
          <a:endParaRPr lang="en-US" sz="2200" kern="1200" dirty="0"/>
        </a:p>
      </dsp:txBody>
      <dsp:txXfrm>
        <a:off x="2209289" y="108890"/>
        <a:ext cx="1935150" cy="633600"/>
      </dsp:txXfrm>
    </dsp:sp>
    <dsp:sp modelId="{7DDBBFA9-C26D-FC4A-9586-66102CD6571D}">
      <dsp:nvSpPr>
        <dsp:cNvPr id="0" name=""/>
        <dsp:cNvSpPr/>
      </dsp:nvSpPr>
      <dsp:spPr>
        <a:xfrm>
          <a:off x="2209289" y="742490"/>
          <a:ext cx="1935150" cy="13965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Biological sequences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Protein structures</a:t>
          </a:r>
          <a:endParaRPr lang="en-US" sz="1600" kern="1200" dirty="0"/>
        </a:p>
      </dsp:txBody>
      <dsp:txXfrm>
        <a:off x="2209289" y="742490"/>
        <a:ext cx="1935150" cy="1396518"/>
      </dsp:txXfrm>
    </dsp:sp>
    <dsp:sp modelId="{9F23902F-45C2-0845-A6D4-3BEE3C292019}">
      <dsp:nvSpPr>
        <dsp:cNvPr id="0" name=""/>
        <dsp:cNvSpPr/>
      </dsp:nvSpPr>
      <dsp:spPr>
        <a:xfrm>
          <a:off x="4415360" y="108890"/>
          <a:ext cx="1935150" cy="633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Algorithms</a:t>
          </a:r>
          <a:endParaRPr lang="en-US" sz="2200" kern="1200" dirty="0"/>
        </a:p>
      </dsp:txBody>
      <dsp:txXfrm>
        <a:off x="4415360" y="108890"/>
        <a:ext cx="1935150" cy="633600"/>
      </dsp:txXfrm>
    </dsp:sp>
    <dsp:sp modelId="{B08101D8-0B15-BB4F-9D7D-ABCDF707CD56}">
      <dsp:nvSpPr>
        <dsp:cNvPr id="0" name=""/>
        <dsp:cNvSpPr/>
      </dsp:nvSpPr>
      <dsp:spPr>
        <a:xfrm>
          <a:off x="4415360" y="742490"/>
          <a:ext cx="1935150" cy="13965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Sequence and structure alignment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DSSP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Symmetry</a:t>
          </a:r>
          <a:endParaRPr lang="en-US" sz="1600" kern="1200" dirty="0"/>
        </a:p>
      </dsp:txBody>
      <dsp:txXfrm>
        <a:off x="4415360" y="742490"/>
        <a:ext cx="1935150" cy="1396518"/>
      </dsp:txXfrm>
    </dsp:sp>
    <dsp:sp modelId="{6AD646BF-4E54-3546-9DCA-0C92931BF5CA}">
      <dsp:nvSpPr>
        <dsp:cNvPr id="0" name=""/>
        <dsp:cNvSpPr/>
      </dsp:nvSpPr>
      <dsp:spPr>
        <a:xfrm>
          <a:off x="6621431" y="108890"/>
          <a:ext cx="1935150" cy="633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Resources</a:t>
          </a:r>
          <a:endParaRPr lang="en-US" sz="2200" kern="1200" dirty="0"/>
        </a:p>
      </dsp:txBody>
      <dsp:txXfrm>
        <a:off x="6621431" y="108890"/>
        <a:ext cx="1935150" cy="633600"/>
      </dsp:txXfrm>
    </dsp:sp>
    <dsp:sp modelId="{55296B8D-DCDE-1D4F-BA89-096C53F30EED}">
      <dsp:nvSpPr>
        <dsp:cNvPr id="0" name=""/>
        <dsp:cNvSpPr/>
      </dsp:nvSpPr>
      <dsp:spPr>
        <a:xfrm>
          <a:off x="6621431" y="742490"/>
          <a:ext cx="1935150" cy="13965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BLAST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Protein domains: SCOP, CATH, ECOD</a:t>
          </a:r>
          <a:endParaRPr lang="en-US" sz="1600" kern="1200" dirty="0"/>
        </a:p>
      </dsp:txBody>
      <dsp:txXfrm>
        <a:off x="6621431" y="742490"/>
        <a:ext cx="1935150" cy="13965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5FFF6-DBAF-9D47-A498-DC697168E028}">
      <dsp:nvSpPr>
        <dsp:cNvPr id="0" name=""/>
        <dsp:cNvSpPr/>
      </dsp:nvSpPr>
      <dsp:spPr>
        <a:xfrm>
          <a:off x="2241917" y="885187"/>
          <a:ext cx="1612165" cy="16121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Maven</a:t>
          </a:r>
          <a:endParaRPr lang="en-US" sz="2800" kern="1200" dirty="0"/>
        </a:p>
      </dsp:txBody>
      <dsp:txXfrm>
        <a:off x="2478013" y="1121283"/>
        <a:ext cx="1139973" cy="1139973"/>
      </dsp:txXfrm>
    </dsp:sp>
    <dsp:sp modelId="{342335D6-2D4F-8A48-8BC9-2E071A425694}">
      <dsp:nvSpPr>
        <dsp:cNvPr id="0" name=""/>
        <dsp:cNvSpPr/>
      </dsp:nvSpPr>
      <dsp:spPr>
        <a:xfrm rot="12900000">
          <a:off x="1204777" y="603537"/>
          <a:ext cx="1235743" cy="45946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135850-8CA7-D744-9015-4910385635D9}">
      <dsp:nvSpPr>
        <dsp:cNvPr id="0" name=""/>
        <dsp:cNvSpPr/>
      </dsp:nvSpPr>
      <dsp:spPr>
        <a:xfrm>
          <a:off x="550740" y="134720"/>
          <a:ext cx="1531557" cy="68830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Java source</a:t>
          </a:r>
          <a:endParaRPr lang="en-US" sz="2000" kern="1200" dirty="0"/>
        </a:p>
      </dsp:txBody>
      <dsp:txXfrm>
        <a:off x="570900" y="154880"/>
        <a:ext cx="1491237" cy="647986"/>
      </dsp:txXfrm>
    </dsp:sp>
    <dsp:sp modelId="{4DAD2517-09FD-A34D-8B26-91D11C23A220}">
      <dsp:nvSpPr>
        <dsp:cNvPr id="0" name=""/>
        <dsp:cNvSpPr/>
      </dsp:nvSpPr>
      <dsp:spPr>
        <a:xfrm rot="19500000">
          <a:off x="3655478" y="603537"/>
          <a:ext cx="1235743" cy="45946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7472BA-5F5A-364D-9A5C-8D7E73C2FAC4}">
      <dsp:nvSpPr>
        <dsp:cNvPr id="0" name=""/>
        <dsp:cNvSpPr/>
      </dsp:nvSpPr>
      <dsp:spPr>
        <a:xfrm>
          <a:off x="4013702" y="134720"/>
          <a:ext cx="1531557" cy="68830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pom.xml</a:t>
          </a:r>
          <a:endParaRPr lang="en-US" sz="2000" kern="1200" dirty="0"/>
        </a:p>
      </dsp:txBody>
      <dsp:txXfrm>
        <a:off x="4033862" y="154880"/>
        <a:ext cx="1491237" cy="647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34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t" anchorCtr="0" compatLnSpc="1">
            <a:prstTxWarp prst="textNoShape">
              <a:avLst/>
            </a:prstTxWarp>
          </a:bodyPr>
          <a:lstStyle>
            <a:lvl1pPr defTabSz="908050">
              <a:defRPr sz="1200" i="0"/>
            </a:lvl1pPr>
          </a:lstStyle>
          <a:p>
            <a:endParaRPr lang="en-US" altLang="en-US"/>
          </a:p>
        </p:txBody>
      </p:sp>
      <p:sp>
        <p:nvSpPr>
          <p:cNvPr id="1239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79875" y="0"/>
            <a:ext cx="3171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 i="0"/>
            </a:lvl1pPr>
          </a:lstStyle>
          <a:p>
            <a:endParaRPr lang="en-US" altLang="en-US"/>
          </a:p>
        </p:txBody>
      </p:sp>
      <p:sp>
        <p:nvSpPr>
          <p:cNvPr id="1239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83675"/>
            <a:ext cx="31734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b" anchorCtr="0" compatLnSpc="1">
            <a:prstTxWarp prst="textNoShape">
              <a:avLst/>
            </a:prstTxWarp>
          </a:bodyPr>
          <a:lstStyle>
            <a:lvl1pPr defTabSz="908050">
              <a:defRPr sz="1200" i="0"/>
            </a:lvl1pPr>
          </a:lstStyle>
          <a:p>
            <a:endParaRPr lang="en-US" altLang="en-US"/>
          </a:p>
        </p:txBody>
      </p:sp>
      <p:sp>
        <p:nvSpPr>
          <p:cNvPr id="1239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79875" y="9083675"/>
            <a:ext cx="3171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i="0"/>
            </a:lvl1pPr>
          </a:lstStyle>
          <a:p>
            <a:fld id="{DFC6D6C9-5814-4948-A00D-F098AA9737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237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6788" y="4529138"/>
            <a:ext cx="5318125" cy="42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20" tIns="46478" rIns="94620" bIns="464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1425" y="715963"/>
            <a:ext cx="4768850" cy="35766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4184656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7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79006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402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770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5292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74365"/>
            <a:ext cx="8839200" cy="1041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66108"/>
            <a:ext cx="8839200" cy="45774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78016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8372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7860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8451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9499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65114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417001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379855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6154220"/>
            <a:ext cx="9144000" cy="7037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81230"/>
            <a:ext cx="88392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86703"/>
            <a:ext cx="8839200" cy="4556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4632" r="833" b="7972"/>
          <a:stretch/>
        </p:blipFill>
        <p:spPr>
          <a:xfrm>
            <a:off x="470780" y="6340068"/>
            <a:ext cx="2367912" cy="2756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340375"/>
            <a:ext cx="1657350" cy="33147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4074033" y="6206525"/>
            <a:ext cx="995933" cy="523220"/>
            <a:chOff x="4541501" y="6206525"/>
            <a:chExt cx="995933" cy="523220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4638655" y="6206525"/>
              <a:ext cx="8987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i="0" u="none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Book Antiqua"/>
                  <a:cs typeface="Book Antiqua"/>
                </a:rPr>
                <a:t>PDB</a:t>
              </a:r>
              <a:endParaRPr lang="en-US" sz="2800" b="0" i="0" u="none" dirty="0">
                <a:solidFill>
                  <a:schemeClr val="bg2">
                    <a:lumMod val="20000"/>
                    <a:lumOff val="80000"/>
                  </a:schemeClr>
                </a:solidFill>
                <a:latin typeface="Book Antiqua"/>
                <a:cs typeface="Book Antiqua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 rot="16200000">
              <a:off x="4419581" y="6367816"/>
              <a:ext cx="4746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0" i="0" u="none" dirty="0" smtClean="0">
                  <a:solidFill>
                    <a:schemeClr val="bg2">
                      <a:lumMod val="20000"/>
                      <a:lumOff val="80000"/>
                    </a:schemeClr>
                  </a:solidFill>
                  <a:latin typeface="Book Antiqua"/>
                  <a:cs typeface="Book Antiqua"/>
                </a:rPr>
                <a:t>RCSB</a:t>
              </a:r>
              <a:endParaRPr lang="en-US" sz="900" b="0" i="0" u="none" dirty="0">
                <a:solidFill>
                  <a:schemeClr val="bg2">
                    <a:lumMod val="20000"/>
                    <a:lumOff val="80000"/>
                  </a:schemeClr>
                </a:solidFill>
                <a:latin typeface="Book Antiqua"/>
                <a:cs typeface="Book Antiqu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0" kern="1200">
          <a:solidFill>
            <a:schemeClr val="tx2">
              <a:lumMod val="90000"/>
              <a:lumOff val="1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2pPr>
      <a:lvl3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3pPr>
      <a:lvl4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4pPr>
      <a:lvl5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5pPr>
      <a:lvl6pPr marL="4572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6pPr>
      <a:lvl7pPr marL="9144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7pPr>
      <a:lvl8pPr marL="13716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8pPr>
      <a:lvl9pPr marL="18288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 b="1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" panose="02020603050405020304" pitchFamily="18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iojava/biojava-tutorial/blob/master/installation.md)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iojava/biojava-tutorial/blob/master/structure/chemcomp.md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20" Type="http://schemas.openxmlformats.org/officeDocument/2006/relationships/tags" Target="../tags/tag20.xml"/><Relationship Id="rId21" Type="http://schemas.openxmlformats.org/officeDocument/2006/relationships/tags" Target="../tags/tag21.xml"/><Relationship Id="rId22" Type="http://schemas.openxmlformats.org/officeDocument/2006/relationships/tags" Target="../tags/tag22.xml"/><Relationship Id="rId23" Type="http://schemas.openxmlformats.org/officeDocument/2006/relationships/tags" Target="../tags/tag23.xml"/><Relationship Id="rId24" Type="http://schemas.openxmlformats.org/officeDocument/2006/relationships/tags" Target="../tags/tag24.xml"/><Relationship Id="rId25" Type="http://schemas.openxmlformats.org/officeDocument/2006/relationships/tags" Target="../tags/tag25.xml"/><Relationship Id="rId26" Type="http://schemas.openxmlformats.org/officeDocument/2006/relationships/tags" Target="../tags/tag26.xml"/><Relationship Id="rId27" Type="http://schemas.openxmlformats.org/officeDocument/2006/relationships/tags" Target="../tags/tag27.xml"/><Relationship Id="rId28" Type="http://schemas.openxmlformats.org/officeDocument/2006/relationships/tags" Target="../tags/tag28.xml"/><Relationship Id="rId29" Type="http://schemas.openxmlformats.org/officeDocument/2006/relationships/tags" Target="../tags/tag29.xml"/><Relationship Id="rId30" Type="http://schemas.openxmlformats.org/officeDocument/2006/relationships/tags" Target="../tags/tag30.xml"/><Relationship Id="rId31" Type="http://schemas.openxmlformats.org/officeDocument/2006/relationships/tags" Target="../tags/tag31.xml"/><Relationship Id="rId32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tags" Target="../tags/tag16.xml"/><Relationship Id="rId17" Type="http://schemas.openxmlformats.org/officeDocument/2006/relationships/tags" Target="../tags/tag17.xml"/><Relationship Id="rId18" Type="http://schemas.openxmlformats.org/officeDocument/2006/relationships/tags" Target="../tags/tag18.xml"/><Relationship Id="rId19" Type="http://schemas.openxmlformats.org/officeDocument/2006/relationships/tags" Target="../tags/tag19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ojava.org/" TargetMode="External"/><Relationship Id="rId4" Type="http://schemas.openxmlformats.org/officeDocument/2006/relationships/hyperlink" Target="https://github.com/biojava/biojava/" TargetMode="External"/><Relationship Id="rId5" Type="http://schemas.openxmlformats.org/officeDocument/2006/relationships/hyperlink" Target="https://en.wikipedia.org/wiki/BioJava" TargetMode="External"/><Relationship Id="rId6" Type="http://schemas.openxmlformats.org/officeDocument/2006/relationships/hyperlink" Target="https://github.com/biojava/biojava-tutorial" TargetMode="External"/><Relationship Id="rId7" Type="http://schemas.openxmlformats.org/officeDocument/2006/relationships/hyperlink" Target="http://biojava.org/wiki/BioJava:CookBook4.0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9144000" cy="7037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Placeholder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8" r="3550"/>
          <a:stretch/>
        </p:blipFill>
        <p:spPr>
          <a:xfrm>
            <a:off x="0" y="700938"/>
            <a:ext cx="9144000" cy="545044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332818" y="1388415"/>
            <a:ext cx="8686800" cy="1730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6000" b="1" i="0" kern="120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2pPr>
            <a:lvl3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3pPr>
            <a:lvl4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4pPr>
            <a:lvl5pPr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5pPr>
            <a:lvl6pPr marL="4572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6pPr>
            <a:lvl7pPr marL="9144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7pPr>
            <a:lvl8pPr marL="13716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8pPr>
            <a:lvl9pPr marL="1828800" algn="ctr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000099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Structural Bioinformatics Training Workshop &amp; </a:t>
            </a:r>
            <a:r>
              <a:rPr lang="en-US" sz="2800" dirty="0" err="1">
                <a:solidFill>
                  <a:schemeClr val="bg1"/>
                </a:solidFill>
              </a:rPr>
              <a:t>Hackathon</a:t>
            </a:r>
            <a:r>
              <a:rPr lang="en-US" sz="2800" dirty="0">
                <a:solidFill>
                  <a:schemeClr val="bg1"/>
                </a:solidFill>
              </a:rPr>
              <a:t> 2017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  <a:effectLst/>
              </a:rPr>
              <a:t>Introduction to </a:t>
            </a:r>
            <a:r>
              <a:rPr lang="en-US" sz="2800" dirty="0" err="1" smtClean="0">
                <a:solidFill>
                  <a:schemeClr val="bg1"/>
                </a:solidFill>
                <a:effectLst/>
              </a:rPr>
              <a:t>BioJava</a:t>
            </a:r>
            <a:endParaRPr lang="en-US" sz="280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002782" y="3429000"/>
            <a:ext cx="5839935" cy="88872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0" i="0" dirty="0" smtClean="0">
                <a:solidFill>
                  <a:schemeClr val="bg1"/>
                </a:solidFill>
              </a:rPr>
              <a:t> </a:t>
            </a:r>
            <a:r>
              <a:rPr lang="en-US" sz="1600" b="0" i="0" dirty="0" err="1" smtClean="0">
                <a:solidFill>
                  <a:schemeClr val="bg1"/>
                </a:solidFill>
              </a:rPr>
              <a:t>Aleix</a:t>
            </a:r>
            <a:r>
              <a:rPr lang="en-US" sz="1600" b="0" i="0" dirty="0" smtClean="0">
                <a:solidFill>
                  <a:schemeClr val="bg1"/>
                </a:solidFill>
              </a:rPr>
              <a:t> </a:t>
            </a:r>
            <a:r>
              <a:rPr lang="en-US" sz="1600" b="0" i="0" dirty="0" err="1" smtClean="0">
                <a:solidFill>
                  <a:schemeClr val="bg1"/>
                </a:solidFill>
              </a:rPr>
              <a:t>Lafita</a:t>
            </a:r>
            <a:endParaRPr lang="en-US" sz="1600" b="0" i="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600" b="0" i="0" dirty="0" smtClean="0">
                <a:solidFill>
                  <a:schemeClr val="bg1"/>
                </a:solidFill>
              </a:rPr>
              <a:t>European Bioinformatics Institute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72915" y="5068079"/>
            <a:ext cx="6858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Structural Bioinformatics </a:t>
            </a:r>
            <a:r>
              <a:rPr lang="en-US" dirty="0" smtClean="0">
                <a:solidFill>
                  <a:schemeClr val="bg1"/>
                </a:solidFill>
              </a:rPr>
              <a:t>Laboratory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San Diego Supercomputer Center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UC San Diego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345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a new Maven </a:t>
            </a:r>
            <a:r>
              <a:rPr lang="en-US" dirty="0" smtClean="0"/>
              <a:t>repository </a:t>
            </a:r>
            <a:r>
              <a:rPr lang="en-US" dirty="0" smtClean="0"/>
              <a:t>in </a:t>
            </a:r>
            <a:r>
              <a:rPr lang="en-US" dirty="0" smtClean="0"/>
              <a:t>Eclipse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File &gt; New &gt; Project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Maven Project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Use defaults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Choose your group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and project id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932" y="2122957"/>
            <a:ext cx="5214668" cy="382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66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Configure the new Maven repository and add the </a:t>
            </a:r>
            <a:r>
              <a:rPr lang="en-US" sz="2400" dirty="0" err="1" smtClean="0"/>
              <a:t>BioJava</a:t>
            </a:r>
            <a:r>
              <a:rPr lang="en-US" sz="2400" dirty="0" smtClean="0"/>
              <a:t> dependency</a:t>
            </a:r>
            <a:endParaRPr lang="en-US" sz="24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b="1" dirty="0" smtClean="0"/>
              <a:t>Task 1</a:t>
            </a:r>
            <a:r>
              <a:rPr lang="en-US" sz="2000" dirty="0" smtClean="0"/>
              <a:t>: fill in the URL field (replace the default URL)</a:t>
            </a:r>
          </a:p>
          <a:p>
            <a:pPr lvl="1"/>
            <a:r>
              <a:rPr lang="en-US" sz="2000" b="1" dirty="0" smtClean="0"/>
              <a:t>Task 2</a:t>
            </a:r>
            <a:r>
              <a:rPr lang="en-US" sz="2000" dirty="0" smtClean="0"/>
              <a:t>: configure the Java 8 JDK. Insert these properties in the POM: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r>
              <a:rPr lang="en-US" sz="2000" b="1" dirty="0" smtClean="0"/>
              <a:t>Task 3</a:t>
            </a:r>
            <a:r>
              <a:rPr lang="en-US" sz="2000" dirty="0" smtClean="0"/>
              <a:t>: insert the </a:t>
            </a:r>
            <a:r>
              <a:rPr lang="en-US" sz="2000" i="1" dirty="0" err="1" smtClean="0"/>
              <a:t>biojava-stucture</a:t>
            </a:r>
            <a:r>
              <a:rPr lang="en-US" sz="2000" i="1" dirty="0" smtClean="0"/>
              <a:t> </a:t>
            </a:r>
            <a:r>
              <a:rPr lang="en-US" sz="2000" dirty="0" smtClean="0"/>
              <a:t>dependency </a:t>
            </a:r>
            <a:r>
              <a:rPr lang="en-US" sz="2000" dirty="0"/>
              <a:t>(hint: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github.com/biojava/biojava-tutorial/blob/master/installation.md)</a:t>
            </a:r>
            <a:endParaRPr lang="en-US" sz="2000" dirty="0" smtClean="0"/>
          </a:p>
          <a:p>
            <a:pPr lvl="2"/>
            <a:endParaRPr lang="en-US" sz="1600" dirty="0" smtClean="0"/>
          </a:p>
          <a:p>
            <a:pPr lvl="1"/>
            <a:r>
              <a:rPr lang="en-US" sz="2000" b="1" dirty="0" smtClean="0"/>
              <a:t>Task 4:</a:t>
            </a:r>
            <a:r>
              <a:rPr lang="en-US" sz="2000" dirty="0" smtClean="0"/>
              <a:t> ensure </a:t>
            </a:r>
            <a:r>
              <a:rPr lang="en-US" sz="2000" dirty="0" err="1" smtClean="0"/>
              <a:t>BioJava</a:t>
            </a:r>
            <a:r>
              <a:rPr lang="en-US" sz="2000" dirty="0" smtClean="0"/>
              <a:t> version is the latest (5.0.0-alpha8)</a:t>
            </a:r>
            <a:endParaRPr lang="en-US" sz="2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52500" y="3302000"/>
            <a:ext cx="59364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jdk.version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&gt;1.8&lt;/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jdk.version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maven.enforcer.jdk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-version&gt;1.8&lt;/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maven.enforcer.jdk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-version&gt;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maven.compiler.source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&gt;1.8&lt;/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maven.compiler.source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maven.compiler.target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&gt;1.8&lt;/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maven.compiler.target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86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Configure the </a:t>
            </a:r>
            <a:r>
              <a:rPr lang="en-US" sz="2400" dirty="0" err="1" smtClean="0"/>
              <a:t>BioJava</a:t>
            </a:r>
            <a:r>
              <a:rPr lang="en-US" sz="2400" dirty="0" smtClean="0"/>
              <a:t> environment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Eclipse &gt; Preferences &gt; Java &gt; Installed JREs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Edit</a:t>
            </a:r>
            <a:r>
              <a:rPr lang="mr-IN" sz="2000" dirty="0" smtClean="0"/>
              <a:t>…</a:t>
            </a:r>
            <a:endParaRPr lang="en-US" sz="2000" dirty="0" smtClean="0"/>
          </a:p>
          <a:p>
            <a:pPr marL="914400" lvl="1" indent="-457200">
              <a:buFont typeface="+mj-lt"/>
              <a:buAutoNum type="arabicPeriod"/>
            </a:pP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01" y="2150811"/>
            <a:ext cx="5118099" cy="405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4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Configure the </a:t>
            </a:r>
            <a:r>
              <a:rPr lang="en-US" sz="2400" dirty="0" err="1" smtClean="0"/>
              <a:t>BioJava</a:t>
            </a:r>
            <a:r>
              <a:rPr lang="en-US" sz="2400" dirty="0" smtClean="0"/>
              <a:t> environment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Eclipse &gt; Preferences &gt; Java &gt; Installed JREs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Edit</a:t>
            </a:r>
            <a:r>
              <a:rPr lang="mr-IN" sz="2000" dirty="0" smtClean="0"/>
              <a:t>…</a:t>
            </a:r>
            <a:endParaRPr lang="en-U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Add -DPDB_DIR=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directory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2064306"/>
            <a:ext cx="5651500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27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PART 2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err="1" smtClean="0"/>
              <a:t>BioJava</a:t>
            </a:r>
            <a:r>
              <a:rPr lang="en-US" sz="4800" dirty="0" smtClean="0"/>
              <a:t> Structures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Structure </a:t>
            </a:r>
            <a:r>
              <a:rPr lang="en-US" dirty="0" smtClean="0"/>
              <a:t>Objects</a:t>
            </a:r>
            <a:endParaRPr lang="en-US" dirty="0" smtClean="0"/>
          </a:p>
          <a:p>
            <a:r>
              <a:rPr lang="en-US" dirty="0" smtClean="0"/>
              <a:t>Loading and writing</a:t>
            </a:r>
            <a:endParaRPr lang="en-US" dirty="0" smtClean="0"/>
          </a:p>
          <a:p>
            <a:r>
              <a:rPr lang="en-US" dirty="0" smtClean="0"/>
              <a:t>Operations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358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4701779" y="1998918"/>
            <a:ext cx="3429000" cy="1214179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150394" y="1125786"/>
            <a:ext cx="2843212" cy="670185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Structure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048946" y="1998917"/>
            <a:ext cx="3429000" cy="1214179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308502" y="2270913"/>
            <a:ext cx="1383507" cy="670185"/>
          </a:xfrm>
          <a:prstGeom prst="roundRect">
            <a:avLst/>
          </a:prstGeom>
          <a:solidFill>
            <a:srgbClr val="008080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Chain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951565" y="2270913"/>
            <a:ext cx="1383507" cy="670185"/>
          </a:xfrm>
          <a:prstGeom prst="roundRect">
            <a:avLst/>
          </a:prstGeom>
          <a:solidFill>
            <a:srgbClr val="008080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Chain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880385" y="2270913"/>
            <a:ext cx="1383507" cy="670185"/>
          </a:xfrm>
          <a:prstGeom prst="roundRect">
            <a:avLst/>
          </a:prstGeom>
          <a:solidFill>
            <a:srgbClr val="008080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Chain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6505582" y="2270913"/>
            <a:ext cx="1383507" cy="670185"/>
          </a:xfrm>
          <a:prstGeom prst="roundRect">
            <a:avLst/>
          </a:prstGeom>
          <a:solidFill>
            <a:srgbClr val="008080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Chain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6207" y="1537250"/>
            <a:ext cx="112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smtClean="0"/>
              <a:t>Model</a:t>
            </a:r>
            <a:endParaRPr lang="en-US" sz="2400" i="0"/>
          </a:p>
        </p:txBody>
      </p:sp>
      <p:sp>
        <p:nvSpPr>
          <p:cNvPr id="12" name="TextBox 11"/>
          <p:cNvSpPr txBox="1"/>
          <p:nvPr/>
        </p:nvSpPr>
        <p:spPr>
          <a:xfrm>
            <a:off x="7075881" y="1496086"/>
            <a:ext cx="112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smtClean="0"/>
              <a:t>Model</a:t>
            </a:r>
            <a:endParaRPr lang="en-US" sz="2400" i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1985973" y="2941097"/>
            <a:ext cx="0" cy="8522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ounded Rectangle 17"/>
          <p:cNvSpPr/>
          <p:nvPr/>
        </p:nvSpPr>
        <p:spPr bwMode="auto">
          <a:xfrm>
            <a:off x="1313265" y="3793303"/>
            <a:ext cx="1383507" cy="67018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Group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1321201" y="5043694"/>
            <a:ext cx="1383507" cy="670185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Atom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2972000" y="5043694"/>
            <a:ext cx="1383507" cy="670185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Atom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2883687" y="3793302"/>
            <a:ext cx="1383507" cy="67018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elvetica" panose="020B0604020202020204" pitchFamily="34" charset="0"/>
              </a:rPr>
              <a:t>Group</a:t>
            </a:r>
          </a:p>
        </p:txBody>
      </p:sp>
      <p:cxnSp>
        <p:nvCxnSpPr>
          <p:cNvPr id="23" name="Straight Arrow Connector 22"/>
          <p:cNvCxnSpPr>
            <a:stCxn id="18" idx="2"/>
            <a:endCxn id="20" idx="0"/>
          </p:cNvCxnSpPr>
          <p:nvPr/>
        </p:nvCxnSpPr>
        <p:spPr bwMode="auto">
          <a:xfrm>
            <a:off x="2005019" y="4463488"/>
            <a:ext cx="7936" cy="5802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stCxn id="18" idx="3"/>
            <a:endCxn id="22" idx="1"/>
          </p:cNvCxnSpPr>
          <p:nvPr/>
        </p:nvCxnSpPr>
        <p:spPr bwMode="auto">
          <a:xfrm flipV="1">
            <a:off x="2696772" y="4128395"/>
            <a:ext cx="186915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>
            <a:stCxn id="20" idx="3"/>
            <a:endCxn id="21" idx="1"/>
          </p:cNvCxnSpPr>
          <p:nvPr/>
        </p:nvCxnSpPr>
        <p:spPr bwMode="auto">
          <a:xfrm>
            <a:off x="2704708" y="5378787"/>
            <a:ext cx="26729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>
            <a:stCxn id="8" idx="3"/>
            <a:endCxn id="9" idx="1"/>
          </p:cNvCxnSpPr>
          <p:nvPr/>
        </p:nvCxnSpPr>
        <p:spPr bwMode="auto">
          <a:xfrm>
            <a:off x="6263892" y="2606006"/>
            <a:ext cx="2416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>
            <a:stCxn id="6" idx="3"/>
            <a:endCxn id="7" idx="1"/>
          </p:cNvCxnSpPr>
          <p:nvPr/>
        </p:nvCxnSpPr>
        <p:spPr bwMode="auto">
          <a:xfrm>
            <a:off x="2692009" y="2606006"/>
            <a:ext cx="2595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4572000" y="3485092"/>
            <a:ext cx="3777656" cy="2400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t">
            <a:spAutoFit/>
          </a:bodyPr>
          <a:lstStyle/>
          <a:p>
            <a:pPr lvl="1" indent="-57150">
              <a:lnSpc>
                <a:spcPct val="150000"/>
              </a:lnSpc>
            </a:pPr>
            <a:r>
              <a:rPr lang="en-US" sz="2000" i="0" dirty="0"/>
              <a:t>Structure = List&lt;Model&gt;</a:t>
            </a:r>
          </a:p>
          <a:p>
            <a:pPr lvl="1" indent="-57150">
              <a:lnSpc>
                <a:spcPct val="150000"/>
              </a:lnSpc>
            </a:pPr>
            <a:r>
              <a:rPr lang="en-US" sz="2000" i="0" dirty="0"/>
              <a:t>Model = List&lt;Chain&gt;</a:t>
            </a:r>
          </a:p>
          <a:p>
            <a:pPr lvl="1" indent="-57150">
              <a:lnSpc>
                <a:spcPct val="150000"/>
              </a:lnSpc>
            </a:pPr>
            <a:r>
              <a:rPr lang="en-US" sz="2000" i="0" dirty="0"/>
              <a:t>Chain = List&lt;Group&gt;</a:t>
            </a:r>
          </a:p>
          <a:p>
            <a:pPr lvl="1" indent="-57150">
              <a:lnSpc>
                <a:spcPct val="150000"/>
              </a:lnSpc>
            </a:pPr>
            <a:r>
              <a:rPr lang="en-US" sz="2000" i="0" dirty="0"/>
              <a:t>Group = List&lt;Atom&gt;</a:t>
            </a:r>
          </a:p>
          <a:p>
            <a:pPr lvl="1" indent="-57150">
              <a:lnSpc>
                <a:spcPct val="150000"/>
              </a:lnSpc>
            </a:pPr>
            <a:r>
              <a:rPr lang="en-US" sz="2000" i="0" dirty="0"/>
              <a:t>Atom = </a:t>
            </a:r>
            <a:r>
              <a:rPr lang="en-US" sz="2000" i="0" dirty="0" smtClean="0"/>
              <a:t>coordinates </a:t>
            </a:r>
            <a:r>
              <a:rPr lang="en-US" sz="2000" i="0" dirty="0"/>
              <a:t>(X,Y,Z) </a:t>
            </a:r>
            <a:endParaRPr lang="en-US" sz="2000" i="0" dirty="0"/>
          </a:p>
        </p:txBody>
      </p:sp>
    </p:spTree>
    <p:extLst>
      <p:ext uri="{BB962C8B-B14F-4D97-AF65-F5344CB8AC3E}">
        <p14:creationId xmlns:p14="http://schemas.microsoft.com/office/powerpoint/2010/main" val="389348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err="1" smtClean="0"/>
              <a:t>BioJava</a:t>
            </a:r>
            <a:r>
              <a:rPr lang="en-US" dirty="0" smtClean="0"/>
              <a:t> </a:t>
            </a:r>
            <a:r>
              <a:rPr lang="en-US" b="0" dirty="0" smtClean="0"/>
              <a:t>uses the </a:t>
            </a:r>
            <a:r>
              <a:rPr lang="en-US" sz="2400" dirty="0" smtClean="0"/>
              <a:t>Chemical </a:t>
            </a:r>
            <a:r>
              <a:rPr lang="en-US" sz="2400" dirty="0"/>
              <a:t>C</a:t>
            </a:r>
            <a:r>
              <a:rPr lang="en-US" sz="2400" dirty="0" smtClean="0"/>
              <a:t>omponent Dictionary </a:t>
            </a:r>
            <a:r>
              <a:rPr lang="en-US" b="0" dirty="0" smtClean="0"/>
              <a:t>to assign group types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dirty="0" smtClean="0"/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Amino Acid (L-peptides)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b="0" dirty="0" smtClean="0"/>
              <a:t>Nucleotide (DNA or RNA)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Waters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err="1" smtClean="0"/>
              <a:t>Hetatoms</a:t>
            </a:r>
            <a:endParaRPr lang="en-US" dirty="0" smtClean="0"/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dirty="0"/>
          </a:p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800" b="0" dirty="0" smtClean="0">
                <a:hlinkClick r:id="rId2"/>
              </a:rPr>
              <a:t>https</a:t>
            </a:r>
            <a:r>
              <a:rPr lang="en-US" sz="1800" b="0" dirty="0">
                <a:hlinkClick r:id="rId2"/>
              </a:rPr>
              <a:t>://</a:t>
            </a:r>
            <a:r>
              <a:rPr lang="en-US" sz="1800" b="0" dirty="0" smtClean="0">
                <a:hlinkClick r:id="rId2"/>
              </a:rPr>
              <a:t>github.com/biojava/biojava-tutorial/blob/master/structure/chemcomp.md</a:t>
            </a:r>
            <a:endParaRPr lang="en-US" sz="1800" b="0" dirty="0" smtClean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093356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Structure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200" dirty="0" smtClean="0"/>
          </a:p>
          <a:p>
            <a:r>
              <a:rPr lang="en-US" sz="3200" dirty="0" err="1" smtClean="0"/>
              <a:t>AtomCache</a:t>
            </a:r>
            <a:endParaRPr lang="en-US" sz="3200" b="0" dirty="0" smtClean="0"/>
          </a:p>
          <a:p>
            <a:pPr lvl="1"/>
            <a:r>
              <a:rPr lang="en-US" sz="2800" dirty="0" smtClean="0"/>
              <a:t>PDB ids (2HHB)</a:t>
            </a:r>
          </a:p>
          <a:p>
            <a:pPr lvl="1"/>
            <a:r>
              <a:rPr lang="en-US" sz="2800" dirty="0"/>
              <a:t>Structural ranges (2HHB.A:1-20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SCOP, CATH &amp; ECOD ids (</a:t>
            </a:r>
            <a:r>
              <a:rPr lang="en-US" sz="2800" dirty="0" smtClean="0"/>
              <a:t>d2hhba_)</a:t>
            </a:r>
            <a:endParaRPr lang="en-US" sz="2800" dirty="0" smtClean="0"/>
          </a:p>
          <a:p>
            <a:pPr lvl="1"/>
            <a:r>
              <a:rPr lang="en-US" sz="2800" dirty="0" smtClean="0"/>
              <a:t>Many configuration options</a:t>
            </a:r>
            <a:endParaRPr lang="en-US" sz="2800" dirty="0" smtClean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0426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Load a structure in </a:t>
            </a:r>
            <a:r>
              <a:rPr lang="en-US" dirty="0" smtClean="0"/>
              <a:t>different formats</a:t>
            </a:r>
          </a:p>
          <a:p>
            <a:endParaRPr lang="en-US" dirty="0"/>
          </a:p>
          <a:p>
            <a:r>
              <a:rPr lang="en-US" dirty="0" smtClean="0"/>
              <a:t>Write a structure from </a:t>
            </a:r>
            <a:r>
              <a:rPr lang="en-US" dirty="0" err="1" smtClean="0"/>
              <a:t>BioJava</a:t>
            </a:r>
            <a:r>
              <a:rPr lang="en-US" dirty="0" smtClean="0"/>
              <a:t> to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2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Traverse </a:t>
            </a:r>
            <a:r>
              <a:rPr lang="en-US" sz="2400" dirty="0" err="1" smtClean="0"/>
              <a:t>BioJava</a:t>
            </a:r>
            <a:r>
              <a:rPr lang="en-US" sz="2400" dirty="0" smtClean="0"/>
              <a:t> structures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b="1" dirty="0" smtClean="0"/>
              <a:t>Task 1</a:t>
            </a:r>
            <a:r>
              <a:rPr lang="en-US" sz="2000" dirty="0" smtClean="0"/>
              <a:t>: number of models. Hint: </a:t>
            </a:r>
            <a:r>
              <a:rPr lang="en-US" sz="2000" i="1" dirty="0" err="1" smtClean="0"/>
              <a:t>nrModels</a:t>
            </a:r>
            <a:endParaRPr lang="en-US" sz="2000" i="1" dirty="0" smtClean="0"/>
          </a:p>
          <a:p>
            <a:pPr lvl="1"/>
            <a:endParaRPr lang="en-US" sz="2000" i="1" dirty="0"/>
          </a:p>
          <a:p>
            <a:pPr lvl="1"/>
            <a:r>
              <a:rPr lang="en-US" sz="2000" b="1" dirty="0" smtClean="0"/>
              <a:t>Task 2</a:t>
            </a:r>
            <a:r>
              <a:rPr lang="en-US" sz="2000" dirty="0" smtClean="0"/>
              <a:t>: number of polymer chains. Hint: </a:t>
            </a:r>
            <a:r>
              <a:rPr lang="en-US" sz="2000" i="1" dirty="0" err="1" smtClean="0"/>
              <a:t>PolyChains</a:t>
            </a:r>
            <a:endParaRPr lang="en-US" sz="2000" dirty="0" smtClean="0"/>
          </a:p>
          <a:p>
            <a:pPr lvl="1"/>
            <a:endParaRPr lang="en-US" sz="2000" i="1" dirty="0" smtClean="0"/>
          </a:p>
          <a:p>
            <a:pPr lvl="1"/>
            <a:r>
              <a:rPr lang="en-US" sz="2000" b="1" dirty="0" smtClean="0"/>
              <a:t>Task 3</a:t>
            </a:r>
            <a:r>
              <a:rPr lang="en-US" sz="2000" dirty="0" smtClean="0"/>
              <a:t>: number of amino acids in a chain.</a:t>
            </a:r>
          </a:p>
          <a:p>
            <a:pPr lvl="2"/>
            <a:r>
              <a:rPr lang="en-US" sz="1600" dirty="0" smtClean="0"/>
              <a:t>Take a look at the </a:t>
            </a:r>
            <a:r>
              <a:rPr lang="en-US" sz="1600" i="1" dirty="0" err="1" smtClean="0"/>
              <a:t>GroupType</a:t>
            </a:r>
            <a:r>
              <a:rPr lang="en-US" sz="1600" dirty="0" smtClean="0"/>
              <a:t> class first</a:t>
            </a:r>
          </a:p>
          <a:p>
            <a:pPr lvl="2"/>
            <a:r>
              <a:rPr lang="en-US" sz="1600" dirty="0" smtClean="0"/>
              <a:t>Hint: use one method from the Chain object</a:t>
            </a:r>
          </a:p>
          <a:p>
            <a:pPr lvl="1"/>
            <a:endParaRPr lang="en-US" sz="1600" dirty="0"/>
          </a:p>
          <a:p>
            <a:pPr lvl="1"/>
            <a:r>
              <a:rPr lang="en-US" sz="2000" b="1" dirty="0" smtClean="0"/>
              <a:t>Task 4</a:t>
            </a:r>
            <a:r>
              <a:rPr lang="en-US" sz="2000" dirty="0" smtClean="0"/>
              <a:t>: number of oxygens in the amino acids of a chain.</a:t>
            </a:r>
            <a:endParaRPr lang="en-US" sz="1800" dirty="0" smtClean="0"/>
          </a:p>
          <a:p>
            <a:pPr lvl="2"/>
            <a:r>
              <a:rPr lang="en-US" sz="1800" dirty="0" smtClean="0"/>
              <a:t>Take a look at the </a:t>
            </a:r>
            <a:r>
              <a:rPr lang="en-US" sz="1800" i="1" dirty="0" smtClean="0"/>
              <a:t>Element</a:t>
            </a:r>
            <a:r>
              <a:rPr lang="en-US" sz="1800" dirty="0" smtClean="0"/>
              <a:t> class</a:t>
            </a:r>
          </a:p>
          <a:p>
            <a:pPr lvl="2"/>
            <a:r>
              <a:rPr lang="en-US" sz="1800" dirty="0" smtClean="0"/>
              <a:t>Hint: use a double loop iteration over List of Groups and Atoms</a:t>
            </a:r>
          </a:p>
        </p:txBody>
      </p:sp>
    </p:spTree>
    <p:extLst>
      <p:ext uri="{BB962C8B-B14F-4D97-AF65-F5344CB8AC3E}">
        <p14:creationId xmlns:p14="http://schemas.microsoft.com/office/powerpoint/2010/main" val="135555225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PART 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err="1" smtClean="0"/>
              <a:t>BioJava</a:t>
            </a:r>
            <a:r>
              <a:rPr lang="en-US" sz="4800" dirty="0" smtClean="0"/>
              <a:t> </a:t>
            </a:r>
            <a:r>
              <a:rPr lang="en-US" sz="4800" dirty="0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</a:p>
          <a:p>
            <a:r>
              <a:rPr lang="en-US" dirty="0" smtClean="0"/>
              <a:t>Resources</a:t>
            </a:r>
            <a:endParaRPr lang="en-US" dirty="0" smtClean="0"/>
          </a:p>
          <a:p>
            <a:r>
              <a:rPr lang="en-US" dirty="0" smtClean="0"/>
              <a:t>Setup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9359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PART 3 </a:t>
            </a:r>
            <a:br>
              <a:rPr lang="en-US" b="0" dirty="0" smtClean="0"/>
            </a:br>
            <a:r>
              <a:rPr lang="en-US" sz="4800" dirty="0" err="1" smtClean="0"/>
              <a:t>BioJava</a:t>
            </a:r>
            <a:r>
              <a:rPr lang="en-US" sz="4800" dirty="0" smtClean="0"/>
              <a:t> Applications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Biological assemblies</a:t>
            </a:r>
          </a:p>
          <a:p>
            <a:r>
              <a:rPr lang="en-US" dirty="0" smtClean="0"/>
              <a:t>Structure alignments</a:t>
            </a:r>
            <a:endParaRPr lang="en-US" dirty="0" smtClean="0"/>
          </a:p>
          <a:p>
            <a:r>
              <a:rPr lang="en-US" dirty="0" smtClean="0"/>
              <a:t>Solvent accessible surface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92766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63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 err="1" smtClean="0"/>
              <a:t>BioJava</a:t>
            </a:r>
            <a:r>
              <a:rPr lang="en-US" sz="2400" b="0" dirty="0" smtClean="0"/>
              <a:t> </a:t>
            </a:r>
            <a:r>
              <a:rPr lang="en-US" sz="2400" b="0" dirty="0" smtClean="0"/>
              <a:t>is an </a:t>
            </a:r>
            <a:r>
              <a:rPr lang="en-US" sz="2400" dirty="0" smtClean="0"/>
              <a:t>open-source </a:t>
            </a:r>
            <a:r>
              <a:rPr lang="en-US" sz="2400" b="0" dirty="0" smtClean="0"/>
              <a:t>project dedicated to </a:t>
            </a:r>
            <a:endParaRPr lang="en-US" sz="2400" b="0" dirty="0" smtClean="0"/>
          </a:p>
          <a:p>
            <a:pPr marL="0" indent="0" algn="ctr">
              <a:buNone/>
            </a:pPr>
            <a:r>
              <a:rPr lang="en-US" sz="2400" b="0" dirty="0" smtClean="0"/>
              <a:t>providing </a:t>
            </a:r>
            <a:r>
              <a:rPr lang="en-US" sz="2400" b="0" dirty="0" smtClean="0"/>
              <a:t>a </a:t>
            </a:r>
            <a:r>
              <a:rPr lang="en-US" sz="2400" dirty="0" smtClean="0"/>
              <a:t>Java framework </a:t>
            </a:r>
            <a:r>
              <a:rPr lang="en-US" sz="2400" b="0" dirty="0" smtClean="0"/>
              <a:t>for </a:t>
            </a:r>
            <a:endParaRPr lang="en-US" sz="2400" b="0" dirty="0" smtClean="0"/>
          </a:p>
          <a:p>
            <a:pPr marL="0" indent="0" algn="ctr">
              <a:buNone/>
            </a:pPr>
            <a:r>
              <a:rPr lang="en-US" sz="2400" b="0" dirty="0"/>
              <a:t>p</a:t>
            </a:r>
            <a:r>
              <a:rPr lang="en-US" sz="2400" b="0" dirty="0" smtClean="0"/>
              <a:t>rocessing </a:t>
            </a:r>
            <a:r>
              <a:rPr lang="en-US" sz="2400" dirty="0" smtClean="0"/>
              <a:t>biological </a:t>
            </a:r>
            <a:r>
              <a:rPr lang="en-US" sz="2400" dirty="0" smtClean="0"/>
              <a:t>data</a:t>
            </a:r>
            <a:endParaRPr lang="en-US" sz="24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13708835"/>
              </p:ext>
            </p:extLst>
          </p:nvPr>
        </p:nvGraphicFramePr>
        <p:xfrm>
          <a:off x="292100" y="2819251"/>
          <a:ext cx="85598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74" y="5217494"/>
            <a:ext cx="3476626" cy="70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35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7" name="OTLSHAPE_TB_00000000000000000000000000000000_ElapsedTime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8" name="OTLSHAPE_TB_00000000000000000000000000000000_TodayMarkerShape" hidden="1"/>
          <p:cNvSpPr/>
          <p:nvPr>
            <p:custDataLst>
              <p:tags r:id="rId3"/>
            </p:custDataLst>
          </p:nvPr>
        </p:nvSpPr>
        <p:spPr>
          <a:xfrm>
            <a:off x="917206" y="329565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9" name="OTLSHAPE_TB_00000000000000000000000000000000_TodayMarkerText" hidden="1"/>
          <p:cNvSpPr txBox="1"/>
          <p:nvPr>
            <p:custDataLst>
              <p:tags r:id="rId4"/>
            </p:custDataLst>
          </p:nvPr>
        </p:nvSpPr>
        <p:spPr>
          <a:xfrm>
            <a:off x="971635" y="3422650"/>
            <a:ext cx="254878" cy="12311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8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8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274" name="OTLSHAPE_M_6a283b367375415b92b0e5fc4e16a0cc_Date" hidden="1"/>
          <p:cNvSpPr txBox="1"/>
          <p:nvPr>
            <p:custDataLst>
              <p:tags r:id="rId5"/>
            </p:custDataLst>
          </p:nvPr>
        </p:nvSpPr>
        <p:spPr>
          <a:xfrm>
            <a:off x="5937904" y="2439589"/>
            <a:ext cx="0" cy="61555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smtClean="0">
                <a:solidFill>
                  <a:srgbClr val="D1282E"/>
                </a:solidFill>
                <a:latin typeface="Calibri" panose="020F0502020204030204" pitchFamily="34" charset="0"/>
              </a:rPr>
              <a:t>Nov 7</a:t>
            </a:r>
            <a:endParaRPr lang="en-US" sz="800">
              <a:solidFill>
                <a:srgbClr val="D1282E"/>
              </a:solidFill>
              <a:latin typeface="Calibri" panose="020F0502020204030204" pitchFamily="34" charset="0"/>
            </a:endParaRPr>
          </a:p>
        </p:txBody>
      </p:sp>
      <p:sp>
        <p:nvSpPr>
          <p:cNvPr id="9277" name="OTLSHAPE_M_7b0996464ffd4cd3a3b383ab1ba22438_Date" hidden="1"/>
          <p:cNvSpPr txBox="1"/>
          <p:nvPr>
            <p:custDataLst>
              <p:tags r:id="rId6"/>
            </p:custDataLst>
          </p:nvPr>
        </p:nvSpPr>
        <p:spPr>
          <a:xfrm>
            <a:off x="7055965" y="2730664"/>
            <a:ext cx="0" cy="73866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smtClean="0">
                <a:solidFill>
                  <a:srgbClr val="D1282E"/>
                </a:solidFill>
                <a:latin typeface="Calibri" panose="020F0502020204030204" pitchFamily="34" charset="0"/>
              </a:rPr>
              <a:t>Dec 20</a:t>
            </a:r>
            <a:endParaRPr lang="en-US" sz="800">
              <a:solidFill>
                <a:srgbClr val="D1282E"/>
              </a:solidFill>
              <a:latin typeface="Calibri" panose="020F0502020204030204" pitchFamily="34" charset="0"/>
            </a:endParaRPr>
          </a:p>
        </p:txBody>
      </p:sp>
      <p:sp>
        <p:nvSpPr>
          <p:cNvPr id="9283" name="OTLSHAPE_T_7c518fb37f2142bb8e0445920d0403b5_ShapePercentage" hidden="1"/>
          <p:cNvSpPr/>
          <p:nvPr>
            <p:custDataLst>
              <p:tags r:id="rId7"/>
            </p:custDataLst>
          </p:nvPr>
        </p:nvSpPr>
        <p:spPr>
          <a:xfrm>
            <a:off x="3181755" y="34988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84" name="OTLSHAPE_T_7c518fb37f2142bb8e0445920d0403b5_Duration" hidden="1"/>
          <p:cNvSpPr txBox="1"/>
          <p:nvPr>
            <p:custDataLst>
              <p:tags r:id="rId8"/>
            </p:custDataLst>
          </p:nvPr>
        </p:nvSpPr>
        <p:spPr>
          <a:xfrm>
            <a:off x="0" y="349885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6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285" name="OTLSHAPE_T_7c518fb37f2142bb8e0445920d0403b5_TextPercentage" hidden="1"/>
          <p:cNvSpPr txBox="1"/>
          <p:nvPr>
            <p:custDataLst>
              <p:tags r:id="rId9"/>
            </p:custDataLst>
          </p:nvPr>
        </p:nvSpPr>
        <p:spPr>
          <a:xfrm>
            <a:off x="0" y="36538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286" name="OTLSHAPE_T_7c518fb37f2142bb8e0445920d0403b5_StartDate" hidden="1"/>
          <p:cNvSpPr txBox="1"/>
          <p:nvPr>
            <p:custDataLst>
              <p:tags r:id="rId10"/>
            </p:custDataLst>
          </p:nvPr>
        </p:nvSpPr>
        <p:spPr>
          <a:xfrm>
            <a:off x="0" y="36538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87" name="OTLSHAPE_T_7c518fb37f2142bb8e0445920d0403b5_EndDate" hidden="1"/>
          <p:cNvSpPr txBox="1"/>
          <p:nvPr>
            <p:custDataLst>
              <p:tags r:id="rId11"/>
            </p:custDataLst>
          </p:nvPr>
        </p:nvSpPr>
        <p:spPr>
          <a:xfrm>
            <a:off x="0" y="36538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91" name="OTLSHAPE_T_be3ae38f60b3402d8a13f1e91eec41f5_ShapePercentage" hidden="1"/>
          <p:cNvSpPr/>
          <p:nvPr>
            <p:custDataLst>
              <p:tags r:id="rId12"/>
            </p:custDataLst>
          </p:nvPr>
        </p:nvSpPr>
        <p:spPr>
          <a:xfrm>
            <a:off x="3727784" y="37655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92" name="OTLSHAPE_T_be3ae38f60b3402d8a13f1e91eec41f5_Duration" hidden="1"/>
          <p:cNvSpPr txBox="1"/>
          <p:nvPr>
            <p:custDataLst>
              <p:tags r:id="rId13"/>
            </p:custDataLst>
          </p:nvPr>
        </p:nvSpPr>
        <p:spPr>
          <a:xfrm>
            <a:off x="0" y="37655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18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293" name="OTLSHAPE_T_be3ae38f60b3402d8a13f1e91eec41f5_TextPercentage" hidden="1"/>
          <p:cNvSpPr txBox="1"/>
          <p:nvPr>
            <p:custDataLst>
              <p:tags r:id="rId14"/>
            </p:custDataLst>
          </p:nvPr>
        </p:nvSpPr>
        <p:spPr>
          <a:xfrm>
            <a:off x="0" y="39205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294" name="OTLSHAPE_T_be3ae38f60b3402d8a13f1e91eec41f5_StartDate" hidden="1"/>
          <p:cNvSpPr txBox="1"/>
          <p:nvPr>
            <p:custDataLst>
              <p:tags r:id="rId15"/>
            </p:custDataLst>
          </p:nvPr>
        </p:nvSpPr>
        <p:spPr>
          <a:xfrm>
            <a:off x="0" y="39205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95" name="OTLSHAPE_T_be3ae38f60b3402d8a13f1e91eec41f5_EndDate" hidden="1"/>
          <p:cNvSpPr txBox="1"/>
          <p:nvPr>
            <p:custDataLst>
              <p:tags r:id="rId16"/>
            </p:custDataLst>
          </p:nvPr>
        </p:nvSpPr>
        <p:spPr>
          <a:xfrm>
            <a:off x="0" y="39205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299" name="OTLSHAPE_T_9aa183d65df24b0c8fecd0a002471583_ShapePercentage" hidden="1"/>
          <p:cNvSpPr/>
          <p:nvPr>
            <p:custDataLst>
              <p:tags r:id="rId17"/>
            </p:custDataLst>
          </p:nvPr>
        </p:nvSpPr>
        <p:spPr>
          <a:xfrm>
            <a:off x="3727784" y="40322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00" name="OTLSHAPE_T_9aa183d65df24b0c8fecd0a002471583_Duration" hidden="1"/>
          <p:cNvSpPr txBox="1"/>
          <p:nvPr>
            <p:custDataLst>
              <p:tags r:id="rId18"/>
            </p:custDataLst>
          </p:nvPr>
        </p:nvSpPr>
        <p:spPr>
          <a:xfrm>
            <a:off x="0" y="40322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24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01" name="OTLSHAPE_T_9aa183d65df24b0c8fecd0a002471583_TextPercentage" hidden="1"/>
          <p:cNvSpPr txBox="1"/>
          <p:nvPr>
            <p:custDataLst>
              <p:tags r:id="rId19"/>
            </p:custDataLst>
          </p:nvPr>
        </p:nvSpPr>
        <p:spPr>
          <a:xfrm>
            <a:off x="0" y="41872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02" name="OTLSHAPE_T_9aa183d65df24b0c8fecd0a002471583_StartDate" hidden="1"/>
          <p:cNvSpPr txBox="1"/>
          <p:nvPr>
            <p:custDataLst>
              <p:tags r:id="rId20"/>
            </p:custDataLst>
          </p:nvPr>
        </p:nvSpPr>
        <p:spPr>
          <a:xfrm>
            <a:off x="0" y="41872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303" name="OTLSHAPE_T_9aa183d65df24b0c8fecd0a002471583_EndDate" hidden="1"/>
          <p:cNvSpPr txBox="1"/>
          <p:nvPr>
            <p:custDataLst>
              <p:tags r:id="rId21"/>
            </p:custDataLst>
          </p:nvPr>
        </p:nvSpPr>
        <p:spPr>
          <a:xfrm>
            <a:off x="0" y="41872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307" name="OTLSHAPE_T_06a6a20021ea4acdac20b41f7b37b0dd_ShapePercentage" hidden="1"/>
          <p:cNvSpPr/>
          <p:nvPr>
            <p:custDataLst>
              <p:tags r:id="rId22"/>
            </p:custDataLst>
          </p:nvPr>
        </p:nvSpPr>
        <p:spPr>
          <a:xfrm>
            <a:off x="4351818" y="42989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08" name="OTLSHAPE_T_06a6a20021ea4acdac20b41f7b37b0dd_Duration" hidden="1"/>
          <p:cNvSpPr txBox="1"/>
          <p:nvPr>
            <p:custDataLst>
              <p:tags r:id="rId23"/>
            </p:custDataLst>
          </p:nvPr>
        </p:nvSpPr>
        <p:spPr>
          <a:xfrm>
            <a:off x="0" y="42989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16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09" name="OTLSHAPE_T_06a6a20021ea4acdac20b41f7b37b0dd_TextPercentage" hidden="1"/>
          <p:cNvSpPr txBox="1"/>
          <p:nvPr>
            <p:custDataLst>
              <p:tags r:id="rId24"/>
            </p:custDataLst>
          </p:nvPr>
        </p:nvSpPr>
        <p:spPr>
          <a:xfrm>
            <a:off x="0" y="44539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10" name="OTLSHAPE_T_06a6a20021ea4acdac20b41f7b37b0dd_StartDate" hidden="1"/>
          <p:cNvSpPr txBox="1"/>
          <p:nvPr>
            <p:custDataLst>
              <p:tags r:id="rId25"/>
            </p:custDataLst>
          </p:nvPr>
        </p:nvSpPr>
        <p:spPr>
          <a:xfrm>
            <a:off x="0" y="44539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311" name="OTLSHAPE_T_06a6a20021ea4acdac20b41f7b37b0dd_EndDate" hidden="1"/>
          <p:cNvSpPr txBox="1"/>
          <p:nvPr>
            <p:custDataLst>
              <p:tags r:id="rId26"/>
            </p:custDataLst>
          </p:nvPr>
        </p:nvSpPr>
        <p:spPr>
          <a:xfrm>
            <a:off x="0" y="44539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315" name="OTLSHAPE_T_e6f5c918bdd649a1ac919cf22468a23b_ShapePercentage" hidden="1"/>
          <p:cNvSpPr/>
          <p:nvPr>
            <p:custDataLst>
              <p:tags r:id="rId27"/>
            </p:custDataLst>
          </p:nvPr>
        </p:nvSpPr>
        <p:spPr>
          <a:xfrm>
            <a:off x="5027855" y="456565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16" name="OTLSHAPE_T_e6f5c918bdd649a1ac919cf22468a23b_Duration" hidden="1"/>
          <p:cNvSpPr txBox="1"/>
          <p:nvPr>
            <p:custDataLst>
              <p:tags r:id="rId28"/>
            </p:custDataLst>
          </p:nvPr>
        </p:nvSpPr>
        <p:spPr>
          <a:xfrm>
            <a:off x="0" y="456565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25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17" name="OTLSHAPE_T_e6f5c918bdd649a1ac919cf22468a23b_TextPercentage" hidden="1"/>
          <p:cNvSpPr txBox="1"/>
          <p:nvPr>
            <p:custDataLst>
              <p:tags r:id="rId29"/>
            </p:custDataLst>
          </p:nvPr>
        </p:nvSpPr>
        <p:spPr>
          <a:xfrm>
            <a:off x="0" y="47206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18" name="OTLSHAPE_T_e6f5c918bdd649a1ac919cf22468a23b_StartDate" hidden="1"/>
          <p:cNvSpPr txBox="1"/>
          <p:nvPr>
            <p:custDataLst>
              <p:tags r:id="rId30"/>
            </p:custDataLst>
          </p:nvPr>
        </p:nvSpPr>
        <p:spPr>
          <a:xfrm>
            <a:off x="0" y="47206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319" name="OTLSHAPE_T_e6f5c918bdd649a1ac919cf22468a23b_EndDate" hidden="1"/>
          <p:cNvSpPr txBox="1"/>
          <p:nvPr>
            <p:custDataLst>
              <p:tags r:id="rId31"/>
            </p:custDataLst>
          </p:nvPr>
        </p:nvSpPr>
        <p:spPr>
          <a:xfrm>
            <a:off x="0" y="47206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Title 1"/>
          <p:cNvSpPr>
            <a:spLocks noGrp="1"/>
          </p:cNvSpPr>
          <p:nvPr>
            <p:ph type="title"/>
          </p:nvPr>
        </p:nvSpPr>
        <p:spPr>
          <a:xfrm>
            <a:off x="152400" y="174365"/>
            <a:ext cx="8839200" cy="1041400"/>
          </a:xfrm>
        </p:spPr>
        <p:txBody>
          <a:bodyPr/>
          <a:lstStyle/>
          <a:p>
            <a:r>
              <a:rPr lang="en-US" dirty="0" smtClean="0"/>
              <a:t>History of </a:t>
            </a:r>
            <a:r>
              <a:rPr lang="en-US" dirty="0" err="1" smtClean="0"/>
              <a:t>BioJava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835815" y="2969616"/>
            <a:ext cx="7681117" cy="785812"/>
          </a:xfrm>
          <a:prstGeom prst="rightArrow">
            <a:avLst>
              <a:gd name="adj1" fmla="val 50000"/>
              <a:gd name="adj2" fmla="val 102552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67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i="1" u="none" strike="noStrike" normalizeH="0" baseline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5815" y="4526953"/>
            <a:ext cx="2238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200</a:t>
            </a:r>
            <a:r>
              <a:rPr lang="en-US" sz="1800" b="1" dirty="0"/>
              <a:t>0</a:t>
            </a:r>
            <a:endParaRPr lang="en-US" sz="1800" b="1" dirty="0" smtClean="0"/>
          </a:p>
          <a:p>
            <a:r>
              <a:rPr lang="en-US" sz="1800" dirty="0" err="1" smtClean="0"/>
              <a:t>Biojava</a:t>
            </a:r>
            <a:r>
              <a:rPr lang="en-US" sz="1800" dirty="0" smtClean="0"/>
              <a:t> born</a:t>
            </a:r>
          </a:p>
          <a:p>
            <a:endParaRPr lang="en-US" sz="1800" dirty="0" smtClean="0"/>
          </a:p>
          <a:p>
            <a:r>
              <a:rPr lang="en-US" sz="1800" dirty="0" err="1" smtClean="0">
                <a:solidFill>
                  <a:schemeClr val="accent2"/>
                </a:solidFill>
              </a:rPr>
              <a:t>Pocock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i="0" dirty="0" smtClean="0">
                <a:solidFill>
                  <a:schemeClr val="accent2"/>
                </a:solidFill>
              </a:rPr>
              <a:t>et al</a:t>
            </a:r>
            <a:endParaRPr lang="en-US" sz="1800" i="0" dirty="0">
              <a:solidFill>
                <a:schemeClr val="accent2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 flipH="1">
            <a:off x="820318" y="3176784"/>
            <a:ext cx="15499" cy="19349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TextBox 96"/>
          <p:cNvSpPr txBox="1"/>
          <p:nvPr/>
        </p:nvSpPr>
        <p:spPr>
          <a:xfrm>
            <a:off x="6428401" y="4542253"/>
            <a:ext cx="122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2015</a:t>
            </a:r>
          </a:p>
          <a:p>
            <a:r>
              <a:rPr lang="en-US" sz="1800" dirty="0" err="1" smtClean="0"/>
              <a:t>BioJava</a:t>
            </a:r>
            <a:r>
              <a:rPr lang="en-US" sz="1800" dirty="0" smtClean="0"/>
              <a:t> 4</a:t>
            </a:r>
            <a:endParaRPr lang="en-US" sz="1800" dirty="0"/>
          </a:p>
        </p:txBody>
      </p:sp>
      <p:sp>
        <p:nvSpPr>
          <p:cNvPr id="99" name="TextBox 98"/>
          <p:cNvSpPr txBox="1"/>
          <p:nvPr/>
        </p:nvSpPr>
        <p:spPr>
          <a:xfrm>
            <a:off x="7652163" y="4542253"/>
            <a:ext cx="164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2017</a:t>
            </a:r>
          </a:p>
          <a:p>
            <a:r>
              <a:rPr lang="en-US" sz="1800" dirty="0" err="1" smtClean="0"/>
              <a:t>BioJava</a:t>
            </a:r>
            <a:r>
              <a:rPr lang="en-US" sz="1800" dirty="0" smtClean="0"/>
              <a:t> </a:t>
            </a:r>
            <a:r>
              <a:rPr lang="en-US" sz="1800" dirty="0" smtClean="0"/>
              <a:t>5</a:t>
            </a:r>
            <a:endParaRPr lang="en-US" sz="1800" dirty="0"/>
          </a:p>
        </p:txBody>
      </p:sp>
      <p:cxnSp>
        <p:nvCxnSpPr>
          <p:cNvPr id="100" name="Straight Connector 99"/>
          <p:cNvCxnSpPr/>
          <p:nvPr/>
        </p:nvCxnSpPr>
        <p:spPr bwMode="auto">
          <a:xfrm>
            <a:off x="7636666" y="3182916"/>
            <a:ext cx="0" cy="1928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/>
          <p:cNvCxnSpPr/>
          <p:nvPr/>
        </p:nvCxnSpPr>
        <p:spPr bwMode="auto">
          <a:xfrm>
            <a:off x="5368998" y="1518469"/>
            <a:ext cx="0" cy="20151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5368998" y="1487761"/>
            <a:ext cx="2147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2013</a:t>
            </a:r>
            <a:endParaRPr lang="en-US" sz="1800" b="1" dirty="0" smtClean="0"/>
          </a:p>
          <a:p>
            <a:r>
              <a:rPr lang="en-US" sz="1800" dirty="0" smtClean="0"/>
              <a:t>Port to </a:t>
            </a:r>
            <a:r>
              <a:rPr lang="en-US" sz="1800" dirty="0" err="1" smtClean="0"/>
              <a:t>Git</a:t>
            </a:r>
            <a:r>
              <a:rPr lang="en-US" sz="1800" dirty="0" smtClean="0"/>
              <a:t> (Git</a:t>
            </a:r>
            <a:r>
              <a:rPr lang="en-US" sz="1800" dirty="0" smtClean="0"/>
              <a:t>Hub)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839196" y="4526863"/>
            <a:ext cx="162238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2012</a:t>
            </a:r>
          </a:p>
          <a:p>
            <a:r>
              <a:rPr lang="en-US" sz="1800" dirty="0" err="1" smtClean="0"/>
              <a:t>BioJava</a:t>
            </a:r>
            <a:r>
              <a:rPr lang="en-US" sz="1800" dirty="0" smtClean="0"/>
              <a:t> </a:t>
            </a:r>
            <a:r>
              <a:rPr lang="en-US" sz="1800" dirty="0" smtClean="0"/>
              <a:t>3</a:t>
            </a:r>
          </a:p>
          <a:p>
            <a:endParaRPr lang="en-US" sz="1800" dirty="0" smtClean="0"/>
          </a:p>
          <a:p>
            <a:r>
              <a:rPr lang="en-US" sz="1800" dirty="0" err="1" smtClean="0">
                <a:solidFill>
                  <a:schemeClr val="accent2"/>
                </a:solidFill>
              </a:rPr>
              <a:t>Prlić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i="0" dirty="0" smtClean="0">
                <a:solidFill>
                  <a:schemeClr val="accent2"/>
                </a:solidFill>
              </a:rPr>
              <a:t>et al</a:t>
            </a:r>
            <a:endParaRPr lang="en-US" sz="1800" i="0" dirty="0" smtClean="0">
              <a:solidFill>
                <a:schemeClr val="accent2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 bwMode="auto">
          <a:xfrm>
            <a:off x="3563160" y="1518469"/>
            <a:ext cx="0" cy="20461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Box 57"/>
          <p:cNvSpPr txBox="1"/>
          <p:nvPr/>
        </p:nvSpPr>
        <p:spPr>
          <a:xfrm>
            <a:off x="3563160" y="1487761"/>
            <a:ext cx="1675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2009</a:t>
            </a:r>
            <a:endParaRPr lang="en-US" sz="1800" b="1" dirty="0" smtClean="0"/>
          </a:p>
          <a:p>
            <a:r>
              <a:rPr lang="en-US" sz="1800" dirty="0" smtClean="0"/>
              <a:t>Port to SVN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79182" y="4526953"/>
            <a:ext cx="172834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200</a:t>
            </a:r>
            <a:r>
              <a:rPr lang="en-US" sz="1800" b="1" dirty="0"/>
              <a:t>8</a:t>
            </a:r>
            <a:endParaRPr lang="en-US" sz="1800" b="1" dirty="0" smtClean="0"/>
          </a:p>
          <a:p>
            <a:r>
              <a:rPr lang="en-US" sz="1800" dirty="0" err="1" smtClean="0"/>
              <a:t>BioJava</a:t>
            </a:r>
            <a:r>
              <a:rPr lang="en-US" sz="1800" dirty="0" smtClean="0"/>
              <a:t> legacy</a:t>
            </a:r>
          </a:p>
          <a:p>
            <a:endParaRPr lang="en-US" sz="1800" dirty="0" smtClean="0"/>
          </a:p>
          <a:p>
            <a:r>
              <a:rPr lang="en-US" sz="1800" dirty="0" smtClean="0">
                <a:solidFill>
                  <a:schemeClr val="accent2"/>
                </a:solidFill>
              </a:rPr>
              <a:t>Holland </a:t>
            </a:r>
            <a:r>
              <a:rPr lang="en-US" sz="1800" i="0" dirty="0" smtClean="0">
                <a:solidFill>
                  <a:schemeClr val="accent2"/>
                </a:solidFill>
              </a:rPr>
              <a:t>et al</a:t>
            </a:r>
            <a:endParaRPr lang="en-US" sz="1800" i="0" dirty="0">
              <a:solidFill>
                <a:schemeClr val="accent2"/>
              </a:solidFill>
            </a:endParaRPr>
          </a:p>
        </p:txBody>
      </p:sp>
      <p:cxnSp>
        <p:nvCxnSpPr>
          <p:cNvPr id="51" name="Straight Connector 50"/>
          <p:cNvCxnSpPr>
            <a:endCxn id="5" idx="3"/>
          </p:cNvCxnSpPr>
          <p:nvPr/>
        </p:nvCxnSpPr>
        <p:spPr bwMode="auto">
          <a:xfrm flipH="1">
            <a:off x="3074000" y="3176784"/>
            <a:ext cx="5182" cy="1950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Straight Connector 97"/>
          <p:cNvCxnSpPr/>
          <p:nvPr/>
        </p:nvCxnSpPr>
        <p:spPr bwMode="auto">
          <a:xfrm>
            <a:off x="6412903" y="3176784"/>
            <a:ext cx="0" cy="19502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Connector 101"/>
          <p:cNvCxnSpPr>
            <a:endCxn id="101" idx="1"/>
          </p:cNvCxnSpPr>
          <p:nvPr/>
        </p:nvCxnSpPr>
        <p:spPr bwMode="auto">
          <a:xfrm>
            <a:off x="4818516" y="3198126"/>
            <a:ext cx="20680" cy="19289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ight Arrow 31"/>
          <p:cNvSpPr/>
          <p:nvPr/>
        </p:nvSpPr>
        <p:spPr bwMode="auto">
          <a:xfrm>
            <a:off x="835816" y="2389959"/>
            <a:ext cx="1665814" cy="60386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Java 4</a:t>
            </a:r>
            <a:endParaRPr kumimoji="0" lang="en-US" sz="1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78" name="Right Arrow 77"/>
          <p:cNvSpPr/>
          <p:nvPr/>
        </p:nvSpPr>
        <p:spPr bwMode="auto">
          <a:xfrm>
            <a:off x="2514747" y="2403441"/>
            <a:ext cx="2284908" cy="60386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Java 5</a:t>
            </a: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79" name="Right Arrow 78"/>
          <p:cNvSpPr/>
          <p:nvPr/>
        </p:nvSpPr>
        <p:spPr bwMode="auto">
          <a:xfrm>
            <a:off x="4818516" y="2413266"/>
            <a:ext cx="1594387" cy="60386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Java 6</a:t>
            </a: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80" name="Right Arrow 79"/>
          <p:cNvSpPr/>
          <p:nvPr/>
        </p:nvSpPr>
        <p:spPr bwMode="auto">
          <a:xfrm>
            <a:off x="6412903" y="2431008"/>
            <a:ext cx="1223763" cy="60386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Java 7</a:t>
            </a: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81" name="Right Arrow 80"/>
          <p:cNvSpPr/>
          <p:nvPr/>
        </p:nvSpPr>
        <p:spPr bwMode="auto">
          <a:xfrm>
            <a:off x="7646291" y="2431007"/>
            <a:ext cx="870642" cy="60386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Java 8</a:t>
            </a:r>
            <a:endParaRPr kumimoji="0" 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768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BioJava</a:t>
            </a:r>
            <a:r>
              <a:rPr lang="en-US" dirty="0" smtClean="0"/>
              <a:t> </a:t>
            </a:r>
            <a:r>
              <a:rPr lang="en-US" dirty="0"/>
              <a:t>R</a:t>
            </a:r>
            <a:r>
              <a:rPr lang="en-US" dirty="0" smtClean="0"/>
              <a:t>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b="1" dirty="0" smtClean="0"/>
              <a:t>Website</a:t>
            </a:r>
            <a:r>
              <a:rPr lang="en-US" dirty="0" smtClean="0"/>
              <a:t>: </a:t>
            </a:r>
            <a:r>
              <a:rPr lang="en-US" sz="1800" b="0" dirty="0" smtClean="0">
                <a:hlinkClick r:id="rId3"/>
              </a:rPr>
              <a:t>https://biojava.org</a:t>
            </a:r>
            <a:endParaRPr lang="en-US" sz="1800" b="0" dirty="0" smtClean="0"/>
          </a:p>
          <a:p>
            <a:pPr marL="800100" lvl="2" indent="0">
              <a:buNone/>
            </a:pPr>
            <a:endParaRPr lang="en-US" sz="1800" b="0" dirty="0" smtClean="0"/>
          </a:p>
          <a:p>
            <a:pPr marL="400050" lvl="1" indent="0">
              <a:buNone/>
            </a:pPr>
            <a:r>
              <a:rPr lang="en-US" b="1" dirty="0" smtClean="0"/>
              <a:t>Source code</a:t>
            </a:r>
            <a:r>
              <a:rPr lang="en-US" dirty="0" smtClean="0"/>
              <a:t>: </a:t>
            </a:r>
            <a:r>
              <a:rPr lang="en-US" sz="1800" b="0" dirty="0" smtClean="0">
                <a:hlinkClick r:id="rId4"/>
              </a:rPr>
              <a:t>https://github.com/biojava/biojava/</a:t>
            </a:r>
            <a:endParaRPr lang="en-US" sz="1800" b="0" dirty="0" smtClean="0"/>
          </a:p>
          <a:p>
            <a:pPr marL="800100" lvl="2" indent="0">
              <a:buNone/>
            </a:pPr>
            <a:endParaRPr lang="en-US" sz="1800" dirty="0" smtClean="0"/>
          </a:p>
          <a:p>
            <a:pPr marL="400050" lvl="1" indent="0">
              <a:buNone/>
            </a:pPr>
            <a:r>
              <a:rPr lang="en-US" b="1" dirty="0" smtClean="0"/>
              <a:t>Wikipedia</a:t>
            </a:r>
            <a:r>
              <a:rPr lang="en-US" dirty="0" smtClean="0"/>
              <a:t>: </a:t>
            </a:r>
            <a:r>
              <a:rPr lang="en-US" sz="1800" b="0" dirty="0" smtClean="0">
                <a:hlinkClick r:id="rId5"/>
              </a:rPr>
              <a:t>https://en.wikipedia.org/wiki/BioJava</a:t>
            </a:r>
            <a:endParaRPr lang="en-US" b="0" dirty="0" smtClean="0"/>
          </a:p>
          <a:p>
            <a:pPr marL="857250" lvl="2" indent="0">
              <a:buNone/>
            </a:pPr>
            <a:r>
              <a:rPr lang="en-US" sz="1800" dirty="0" smtClean="0"/>
              <a:t>General information about the project</a:t>
            </a:r>
            <a:endParaRPr lang="en-US" sz="1800" b="0" dirty="0" smtClean="0"/>
          </a:p>
          <a:p>
            <a:pPr marL="857250" lvl="2" indent="0">
              <a:buNone/>
            </a:pPr>
            <a:endParaRPr lang="en-US" sz="1800" b="0" dirty="0" smtClean="0"/>
          </a:p>
          <a:p>
            <a:pPr marL="400050" lvl="2" indent="0">
              <a:buNone/>
            </a:pPr>
            <a:r>
              <a:rPr lang="en-US" sz="2400" b="1" dirty="0" smtClean="0"/>
              <a:t>Tutorial:</a:t>
            </a:r>
            <a:r>
              <a:rPr lang="en-US" sz="2400" dirty="0" smtClean="0"/>
              <a:t> </a:t>
            </a:r>
            <a:r>
              <a:rPr lang="en-US" sz="1800" dirty="0" smtClean="0">
                <a:hlinkClick r:id="rId6"/>
              </a:rPr>
              <a:t>https://github.com/biojava/biojava-tutorial</a:t>
            </a:r>
            <a:endParaRPr lang="en-US" sz="1800" dirty="0" smtClean="0"/>
          </a:p>
          <a:p>
            <a:pPr marL="857250" lvl="2" indent="0">
              <a:buNone/>
            </a:pPr>
            <a:r>
              <a:rPr lang="en-US" sz="1800" dirty="0" smtClean="0"/>
              <a:t>Educational introduction into the tools provided by </a:t>
            </a:r>
            <a:r>
              <a:rPr lang="en-US" sz="1800" dirty="0" err="1" smtClean="0"/>
              <a:t>BioJava</a:t>
            </a:r>
            <a:endParaRPr lang="en-US" sz="1800" dirty="0" smtClean="0"/>
          </a:p>
          <a:p>
            <a:pPr marL="857250" lvl="2" indent="0">
              <a:buNone/>
            </a:pPr>
            <a:endParaRPr lang="en-US" sz="1800" dirty="0" smtClean="0"/>
          </a:p>
          <a:p>
            <a:pPr marL="400050" lvl="2" indent="0">
              <a:buNone/>
            </a:pPr>
            <a:r>
              <a:rPr lang="en-US" sz="2400" b="1" dirty="0" smtClean="0"/>
              <a:t>Cookbook:</a:t>
            </a:r>
            <a:r>
              <a:rPr lang="en-US" sz="2400" dirty="0" smtClean="0"/>
              <a:t> </a:t>
            </a:r>
            <a:r>
              <a:rPr lang="en-US" sz="1800" dirty="0" smtClean="0">
                <a:hlinkClick r:id="rId7"/>
              </a:rPr>
              <a:t>http://biojava.org/wiki/BioJava:CookBook</a:t>
            </a:r>
            <a:endParaRPr lang="en-US" sz="1800" dirty="0" smtClean="0"/>
          </a:p>
          <a:p>
            <a:pPr marL="857250" lvl="2" indent="0">
              <a:buNone/>
            </a:pPr>
            <a:r>
              <a:rPr lang="en-US" sz="1800" dirty="0" smtClean="0"/>
              <a:t>Collection of “How do I…?” recipes for common tasks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6853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</a:t>
            </a:r>
            <a:r>
              <a:rPr lang="en-US" dirty="0" err="1" smtClean="0"/>
              <a:t>BioJava</a:t>
            </a:r>
            <a:endParaRPr lang="en-US" dirty="0"/>
          </a:p>
        </p:txBody>
      </p:sp>
      <p:sp>
        <p:nvSpPr>
          <p:cNvPr id="6" name="Content Placeholder 7"/>
          <p:cNvSpPr txBox="1">
            <a:spLocks noGrp="1"/>
          </p:cNvSpPr>
          <p:nvPr>
            <p:ph idx="1"/>
          </p:nvPr>
        </p:nvSpPr>
        <p:spPr bwMode="auto">
          <a:xfrm>
            <a:off x="152400" y="1366838"/>
            <a:ext cx="8839200" cy="457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800" b="1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i="0" dirty="0" smtClean="0"/>
          </a:p>
          <a:p>
            <a:endParaRPr lang="en-US" sz="2400" dirty="0"/>
          </a:p>
          <a:p>
            <a:endParaRPr lang="en-US" sz="2400" i="0" dirty="0" smtClean="0"/>
          </a:p>
          <a:p>
            <a:endParaRPr lang="en-US" sz="2400" dirty="0"/>
          </a:p>
          <a:p>
            <a:endParaRPr lang="en-US" sz="2400" i="0" dirty="0" smtClean="0"/>
          </a:p>
          <a:p>
            <a:endParaRPr lang="en-US" sz="2400" dirty="0"/>
          </a:p>
          <a:p>
            <a:endParaRPr lang="en-US" sz="2400" i="0" dirty="0" smtClean="0"/>
          </a:p>
          <a:p>
            <a:endParaRPr lang="en-US" sz="2400" i="0" dirty="0" smtClean="0"/>
          </a:p>
          <a:p>
            <a:r>
              <a:rPr lang="en-US" sz="2400" i="0" dirty="0" smtClean="0"/>
              <a:t>Project Object Model (POM): </a:t>
            </a:r>
            <a:r>
              <a:rPr lang="en-US" sz="2400" b="0" i="0" dirty="0" smtClean="0"/>
              <a:t>XML file that contains information about the project and configuration details</a:t>
            </a:r>
            <a:endParaRPr lang="en-US" sz="1800" dirty="0" smtClean="0"/>
          </a:p>
          <a:p>
            <a:pPr lvl="1"/>
            <a:endParaRPr lang="en-US" sz="1800" b="0" i="0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56369661"/>
              </p:ext>
            </p:extLst>
          </p:nvPr>
        </p:nvGraphicFramePr>
        <p:xfrm>
          <a:off x="1524000" y="1684338"/>
          <a:ext cx="6096000" cy="2632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1698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a new Maven </a:t>
            </a:r>
            <a:r>
              <a:rPr lang="en-US" dirty="0" smtClean="0"/>
              <a:t>repository </a:t>
            </a:r>
            <a:r>
              <a:rPr lang="en-US" dirty="0" smtClean="0"/>
              <a:t>in </a:t>
            </a:r>
            <a:r>
              <a:rPr lang="en-US" dirty="0" smtClean="0"/>
              <a:t>Eclipse</a:t>
            </a:r>
          </a:p>
        </p:txBody>
      </p:sp>
    </p:spTree>
    <p:extLst>
      <p:ext uri="{BB962C8B-B14F-4D97-AF65-F5344CB8AC3E}">
        <p14:creationId xmlns:p14="http://schemas.microsoft.com/office/powerpoint/2010/main" val="1307065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a new Maven </a:t>
            </a:r>
            <a:r>
              <a:rPr lang="en-US" dirty="0" smtClean="0"/>
              <a:t>repository </a:t>
            </a:r>
            <a:r>
              <a:rPr lang="en-US" dirty="0" smtClean="0"/>
              <a:t>in </a:t>
            </a:r>
            <a:r>
              <a:rPr lang="en-US" dirty="0" smtClean="0"/>
              <a:t>Eclipse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File &gt; New &gt; Project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Maven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400" y="1895957"/>
            <a:ext cx="4470400" cy="428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86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a new Maven </a:t>
            </a:r>
            <a:r>
              <a:rPr lang="en-US" dirty="0" smtClean="0"/>
              <a:t>repository </a:t>
            </a:r>
            <a:r>
              <a:rPr lang="en-US" dirty="0" smtClean="0"/>
              <a:t>in </a:t>
            </a:r>
            <a:r>
              <a:rPr lang="en-US" dirty="0" smtClean="0"/>
              <a:t>Eclipse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File &gt; New &gt; Project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Maven Project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Use defaults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760" y="2231046"/>
            <a:ext cx="5272339" cy="386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75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dHJ1ZSwiVmVyc2lvbiI6eyIkaWQiOiIyIiwiVmVyc2lvbiI6IjMuMC4xIiwiT3JpZ2luYWxBc3NlbWJseVZlcnNpb24iOiIxLjAwLjAwLjAwIiwiRWRpdGlvbiI6IlBsdXMiLCJJc1BsdXNFZGl0aW9uIjp0cnV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vcmJlbCIsIklzQm9sZCI6ZmFsc2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b3JiZWwiLCJJc0JvbGQiOmZhbHN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g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1hcmdpbiI6eyIkaWQiOiIzMiIsIlRvcCI6MCwiTGVmdCI6MCwiUmlnaHQiOjAsIkJvdHRvbSI6MH0sIlBhZGRpbmciOnsiJGlkIjoiMzMiLCJUb3AiOjAsIkxlZnQiOjAsIlJpZ2h0IjowLCJCb3R0b20iOjB9LCJCYWNrZ3JvdW5kIjp7IiRpZCI6IjM0IiwiQ29sb3IiOnsiJHJlZiI6IjIwIn19LCJJc1Zpc2libGUiOmZhbHN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zMSwiRyI6MjMwLCJCIjoyMzB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AsIkciOjAsIkIiOjB9fSwiQXBwZW5kWWVhck9uWWVhckNoYW5nZSI6dHJ1ZSwiRWxhcHNlZFRpbWVGb3JtYXQiOjEsIlRvZGF5TWFya2VyUG9zaXRpb24iOjAsIlF1aWNrUG9zaXRpb24iOjMsIkFic29sdXRlUG9zaXRpb24iOjIyOS41LCJNYXJnaW4iOnsiJGlkIjoiNDkiLCJUb3AiOjAsIkxlZnQiOjEwLCJSaWdodCI6MTAsIkJvdHRvbSI6MH0sIlBhZGRpbmciOnsiJGlkIjoiNTAiLCJUb3AiOjAsIkxlZnQiOjAsIlJpZ2h0IjowLCJCb3R0b20iOjB9LCJCYWNrZ3JvdW5kIjp7IiRpZCI6IjUxIiwiQ29sb3IiOnsiJGlkIjoiNTIiLCJBIjoyNTUsIlIiOjY4LCJHIjo4NCwiQiI6MTA2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NzksIkciOjEyOSwiQiI6MTg5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0LCJGb250TmFtZSI6IkNvcmJlbCIsIklzQm9sZCI6ZmFsc2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E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EsIkZvbnROYW1lIjoiQ29yYmVsIiwiSXNCb2xkIjpmYWxzZSwiSXNJdGFsaWMiOmZhbHNlLCJJc1VuZGVybGluZWQiOmZhbHNlLCJQYXJlbnRTdHlsZSI6bnVsbH0sIkF1dG9TaXplIjowLCJGb3JlZ3JvdW5kIjp7IiRpZCI6Ijc0IiwiQ29sb3IiOnsiJGlkIjoiNzUiLCJBIjoyNTUsIlIiOjIwOSwiRyI6NDAsIkIiOjQ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U1NIGQiLCJTZXBhcmF0b3IiOiIv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iwiRm9udE5hbWUiOiJDYWxpYnJpIiwiSXNCb2xkIjpmYWxzZSwiSXNJdGFsaWMiOmZhbHNlLCJJc1VuZGVybGluZWQiOmZhbHNlLCJQYXJlbnRTdHlsZSI6bnVsbH0sIkF1dG9TaXplIjowLCJGb3JlZ3JvdW5kIjp7IiRpZCI6IjkwIiwiQ29sb3IiOnsiJGlkIjoiOTEiLCJBIjoyNTUsIlIiOjI1NSwiRyI6MjU1LCJCIjoyNTV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MxLCJHIjoyMzAsIkIiOjIzMH19LCJMaW5lV2VpZ2h0IjowLjAsIkxpbmVUeXBlIjowLCJQYXJlbnRTdHlsZSI6bnVsbH0sIlZlcnRpY2FsQ29ubmVjdG9yU3R5bGUiOnsiJGlkIjoiOTgiLCJMaW5lQ29sb3IiOnsiJGlkIjoiOTkiLCIkdHlwZSI6Ik5MUkUuQ29tbW9uLkRvbS5Tb2xpZENvbG9yQnJ1c2gsIE5MUkUuQ29tbW9uIiwiQ29sb3IiOnsiJGlkIjoiMTAwIiwiQSI6MjU1LCJSIjoyMzEsIkciOjIzMCwiQiI6MjMwfX0sIkxpbmVXZWlnaHQiOjAuMCwiTGluZVR5cGUiOjAsIlBhcmVudFN0eWxlIjpudWxsfSwiTWFyZ2luIjpudWxsLCJTdGFydERhdGVQb3NpdGlvbiI6NCwiRW5kRGF0ZVBvc2l0aW9uIjo0LCJUaXRsZVBvc2l0aW9uIjozLCJEdXJhdGlvblBvc2l0aW9uIjo2LCJQZXJjZW50YWdlQ29tcGxldGVkUG9zaXRpb24iOjYsIlNwYWNpbmciOjEw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NCwiRm9udE5hbWUiOiJDb3JiZWwiLCJJc0JvbGQiOmZhbHNlLCJJc0l0YWxpYyI6ZmFsc2UsIklzVW5kZXJsaW5lZCI6ZmFsc2UsIlBhcmVudFN0eWxlIjpudWxsfSwiQXV0b1NpemUiOjAsIkZvcmVncm91bmQiOnsiJGlkIjoiMTA5IiwiQ29sb3IiOnsiJGlkIjoiMTEwIiwiQSI6MjU1LCJSIjowLCJHIjowLCJCIjowfX0sIk1heFdpZHRoIjoyMDAuMCwiTWF4SGVpZ2h0IjoiSW5maW5pdHkiLCJTbWFydEZvcmVncm91bmRJc0FjdGl2ZSI6ZmFsc2UsIkhvcml6b250YWxBbGlnbm1lbnQiOjI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iwiRm9udE5hbWUiOiJDYWxpYnJpIiwiSXNCb2xkIjpmYWxzZSwiSXNJdGFsaWMiOmZhbHNlLCJJc1VuZGVybGluZWQiOmZhbHNlLCJQYXJlbnRTdHlsZSI6bnVsbH0sIkF1dG9TaXplIjowLCJGb3JlZ3JvdW5kIjp7IiRpZCI6IjExNiIsIkNvbG9yIjp7IiRpZCI6IjExNyIsIkEiOjI1NSwiUiI6MjU1LCJHIjoyNTUsIkIiOjI1NX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TU0gZCIsIlNlcGFyYXRvciI6Ii8iLCJVc2VJbnRlcm5hdGlvbmFsRGF0ZUZvcm1hdCI6ZmFsc2V9LCJJc1Zpc2libGUiOnRydWUsIlBhcmVudFN0eWxlIjpudWxsfSwiU2hvd0VsYXBzZWRUaW1lR3JhZGllbnRTdHlsZSI6ZmFsc2V9LCJTY2FsZSI6eyIkaWQiOiIxMjIiLCJTdGFydERhdGUiOiIyMDE3LTA1LTEwVDIzOjU5OjU5Ljk5OVoiLCJFbmREYXRlIjoiMjAxOC0wMS0zMFQyMzo1OTo1OS45OTlaIiwiRm9ybWF0IjoiTU1NIiwiVHlwZSI6MiwiQXV0b0RhdGVSYW5nZSI6dHJ1ZSwiV29ya2luZ0RheXMiOjMxLCJUb2RheU1hcmtlclRleHQiOiJUb2RheSIsIkF1dG9TY2FsZVR5cGUiOnRydWV9LCJNaWxlc3RvbmVzIjpbeyIkaWQiOiIxMjMiLCJEYXRlIjoiMjAxNy0wNS0xMFQyMzo1OTo1OS45OTlaIiwiU3R5bGUiOnsiJGlkIjoiMTI0IiwiU2hhcGUiOjIsIkNvbm5lY3Rvck1hcmdpbiI6eyIkcmVmIjoiNTQifSwiQ29ubmVjdG9yU3R5bGUiOnsiJGlkIjoiMTI1IiwiTGluZUNvbG9yIjp7IiRpZCI6IjEyNiIsIiR0eXBlIjoiTkxSRS5Db21tb24uRG9tLlNvbGlkQ29sb3JCcnVzaCwgTkxSRS5Db21tb24iLCJDb2xvciI6eyIkaWQiOiIxMjciLCJBIjoyNTUsIlIiOjAsIkciOjExNCwiQiI6MTg4fX0sIkxpbmVXZWlnaHQiOjEuMCwiTGluZVR5cGUiOjAsIlBhcmVudFN0eWxlIjp7IiRyZWYiOiI1NSJ9fSwiSXNCZWxvd1RpbWViYW5kIjpmYWxzZSwiSGlkZURhdGUiOmZhbHNlLCJTaGFwZVNpemUiOjEsIlNwYWNpbmciOjAuMCwiUGFkZGluZyI6eyIkaWQiOiIxMjgiLCJUb3AiOjAsIkxlZnQiOjAsIlJpZ2h0IjowLCJCb3R0b20iOjB9LCJTaGFwZVN0eWxlIjp7IiRpZCI6IjEyOSIsIk1hcmdpbiI6eyIkcmVmIjoiNjAifSwiUGFkZGluZyI6eyIkcmVmIjoiNjEifSwiQmFja2dyb3VuZCI6eyIkaWQiOiIxMzAiLCJDb2xvciI6eyIkaWQiOiIxMzEiLCJBIjoyNTUsIlIiOjgsIkciOjEyNywiQiI6MTk1fX0sIklzVmlzaWJsZSI6dHJ1ZSwiV2lkdGgiOjEzLjAsIkhlaWdodCI6MTMuMCwiQm9yZGVyU3R5bGUiOnsiJGlkIjoiMTMyIiwiTGluZUNvbG9yIjp7IiRyZWYiOiI2MyJ9LCJMaW5lV2VpZ2h0IjowLjAsIkxpbmVUeXBlIjowLCJQYXJlbnRTdHlsZSI6eyIkcmVmIjoiNjIifX0sIlBhcmVudFN0eWxlIjp7IiRyZWYiOiI1OSJ9fSwiVGl0bGVTdHlsZSI6eyIkaWQiOiIxMzMiLCJGb250U2V0dGluZ3MiOnsiJGlkIjoiMTM0IiwiRm9udFNpemUiOjEwLCJGb250TmFtZSI6IkNhbGlicmkiLCJJc0JvbGQiOnRydWUsIklzSXRhbGljIjpmYWxzZSwiSXNVbmRlcmxpbmVkIjpmYWxzZSwiUGFyZW50U3R5bGUiOnsiJHJlZiI6IjY2In19LCJBdXRvU2l6ZSI6MCwiRm9yZWdyb3VuZCI6eyIkaWQiOiIxMzUiLCJDb2xvciI6eyIkaWQiOiIxMzYiLCJBIjoyNTUsIlIiOjU5LCJHIjo4OSwiQiI6MTUyfX0sIk1heFdpZHRoIjo1MS42MjUwMzgxNDY5NzI2NTY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zNyIsIkxpbmVDb2xvciI6bnVsbCwiTGluZVdlaWdodCI6MC4wLCJMaW5lVHlwZSI6MCwiUGFyZW50U3R5bGUiOm51bGx9LCJQYXJlbnRTdHlsZSI6eyIkcmVmIjoiNjUifX0sIkRhdGVTdHlsZSI6eyIkaWQiOiIxMzgiLCJGb250U2V0dGluZ3MiOnsiJGlkIjoiMTM5IiwiRm9udFNpemUiOjEwLCJGb250TmFtZSI6IkNhbGlicmkiLCJJc0JvbGQiOmZhbHNlLCJJc0l0YWxpYyI6ZmFsc2UsIklzVW5kZXJsaW5lZCI6ZmFsc2UsIlBhcmVudFN0eWxlIjp7IiRyZWYiOiI3MyJ9fSwiQXV0b1NpemUiOjAsIkZvcmVncm91bmQiOnsiJGlkIjoiMTQwIiwiQ29sb3IiOnsiJGlkIjoiMTQxIiwiQSI6MjU1LCJSIjoxMjcsIkciOjEyNywiQiI6MTI3fX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QyIiwiTGluZUNvbG9yIjpudWxsLCJMaW5lV2VpZ2h0IjowLjAsIkxpbmVUeXBlIjowLCJQYXJlbnRTdHlsZSI6bnVsbH0sIlBhcmVudFN0eWxlIjp7IiRyZWYiOiI3MiJ9fSwiRGF0ZUZvcm1hdCI6eyIkcmVmIjoiNzkifSwiSXNWaXNpYmxlIjp0cnVlLCJQYXJlbnRTdHlsZSI6eyIkcmVmIjoiNTMifX0sIlBvc2l0aW9uIjp7IlJhdGlvIjowLjE3NTM5NjAyMjA5MDIwNTQ0LCJJc0N1c3RvbSI6dHJ1ZX0sIklkIjoiYTU4ZjI5NDgtN2MwMy00M2MwLThhYmMtZjQxOTEzZTQwY2FlIiwiSW1wb3J0SWQiOm51bGwsIlRpdGxlIjoiTWlsZXN0b25lIDEiLCJOb3RlIjpudWxsLCJIeXBlcmxpbmsiOm51bGwsIklzQ2hhbmdlZCI6ZmFsc2UsIklzTmV3Ijp0cnVlfSx7IiRpZCI6IjE0MyIsIkRhdGUiOiIyMDE3LTA1LTE1VDIzOjU5OjU5Ljk5OVoiLCJTdHlsZSI6eyIkaWQiOiIxNDQiLCJTaGFwZSI6MiwiQ29ubmVjdG9yTWFyZ2luIjp7IiRyZWYiOiI1NCJ9LCJDb25uZWN0b3JTdHlsZSI6eyIkaWQiOiIxNDUiLCJMaW5lQ29sb3IiOnsiJGlkIjoiMTQ2IiwiJHR5cGUiOiJOTFJFLkNvbW1vbi5Eb20uU29saWRDb2xvckJydXNoLCBOTFJFLkNvbW1vbiIsIkNvbG9yIjp7IiRpZCI6IjE0NyIsIkEiOjI1NSwiUiI6OCwiRyI6MTI3LCJCIjoxOTV9fSwiTGluZVdlaWdodCI6MS4wLCJMaW5lVHlwZSI6MCwiUGFyZW50U3R5bGUiOnsiJHJlZiI6IjU1In19LCJJc0JlbG93VGltZWJhbmQiOmZhbHNlLCJIaWRlRGF0ZSI6ZmFsc2UsIlNoYXBlU2l6ZSI6MSwiU3BhY2luZyI6MC4wLCJQYWRkaW5nIjp7IiRpZCI6IjE0OCIsIlRvcCI6MCwiTGVmdCI6MCwiUmlnaHQiOjAsIkJvdHRvbSI6MH0sIlNoYXBlU3R5bGUiOnsiJGlkIjoiMTQ5IiwiTWFyZ2luIjp7IiRyZWYiOiI2MCJ9LCJQYWRkaW5nIjp7IiRyZWYiOiI2MSJ9LCJCYWNrZ3JvdW5kIjp7IiRpZCI6IjE1MCIsIkNvbG9yIjp7IiRpZCI6IjE1MSIsIkEiOjI1NSwiUiI6OCwiRyI6MTI3LCJCIjoxOTV9fSwiSXNWaXNpYmxlIjp0cnVlLCJXaWR0aCI6MTMuMCwiSGVpZ2h0IjoxMy4wLCJCb3JkZXJTdHlsZSI6eyIkaWQiOiIxNTIiLCJMaW5lQ29sb3IiOnsiJHJlZiI6IjYzIn0sIkxpbmVXZWlnaHQiOjAuMCwiTGluZVR5cGUiOjAsIlBhcmVudFN0eWxlIjp7IiRyZWYiOiI2MiJ9fSwiUGFyZW50U3R5bGUiOnsiJHJlZiI6IjU5In19LCJUaXRsZVN0eWxlIjp7IiRpZCI6IjE1MyIsIkZvbnRTZXR0aW5ncyI6eyIkaWQiOiIxNTQiLCJGb250U2l6ZSI6MTAsIkZvbnROYW1lIjoiQ2FsaWJyaSIsIklzQm9sZCI6dHJ1ZSwiSXNJdGFsaWMiOmZhbHNlLCJJc1VuZGVybGluZWQiOmZhbHNlLCJQYXJlbnRTdHlsZSI6eyIkcmVmIjoiNjYifX0sIkF1dG9TaXplIjowLCJGb3JlZ3JvdW5kIjp7IiRpZCI6IjE1NSIsIkNvbG9yIjp7IiRpZCI6IjE1NiIsIkEiOjI1NSwiUiI6NTksIkciOjg5LCJCIjoxNTJ9fSwiTWF4V2lkdGgiOjUxLjYyNTAzODE0Njk3MjY1Ni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U3IiwiTGluZUNvbG9yIjpudWxsLCJMaW5lV2VpZ2h0IjowLjAsIkxpbmVUeXBlIjowLCJQYXJlbnRTdHlsZSI6bnVsbH0sIlBhcmVudFN0eWxlIjp7IiRyZWYiOiI2NSJ9fSwiRGF0ZVN0eWxlIjp7IiRpZCI6IjE1OCIsIkZvbnRTZXR0aW5ncyI6eyIkaWQiOiIxNTkiLCJGb250U2l6ZSI6MTAsIkZvbnROYW1lIjoiQ2FsaWJyaSIsIklzQm9sZCI6ZmFsc2UsIklzSXRhbGljIjpmYWxzZSwiSXNVbmRlcmxpbmVkIjpmYWxzZSwiUGFyZW50U3R5bGUiOnsiJHJlZiI6IjczIn19LCJBdXRvU2l6ZSI6MCwiRm9yZWdyb3VuZCI6eyIkaWQiOiIxNjAiLCJDb2xvciI6eyIkaWQiOiIxNjEiLCJBIjoyNTUsIlIiOjEyNywiRyI6MTI3LCJCIjoxMjd9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jIiLCJMaW5lQ29sb3IiOm51bGwsIkxpbmVXZWlnaHQiOjAuMCwiTGluZVR5cGUiOjAsIlBhcmVudFN0eWxlIjpudWxsfSwiUGFyZW50U3R5bGUiOnsiJHJlZiI6IjcyIn19LCJEYXRlRm9ybWF0Ijp7IiRyZWYiOiI3OSJ9LCJJc1Zpc2libGUiOnRydWUsIlBhcmVudFN0eWxlIjp7IiRyZWYiOiI1MyJ9fSwiUG9zaXRpb24iOnsiUmF0aW8iOjAuMTA4MDkzMTc2OTQ3Njk5NjUsIklzQ3VzdG9tIjp0cnVlfSwiSWQiOiI1Mjc0M2RlOC1iYjZkLTQwNDQtODk2Zi00NzM4OThmZTlkYTciLCJJbXBvcnRJZCI6bnVsbCwiVGl0bGUiOiJNaWxlc3RvbmUgMiIsIk5vdGUiOm51bGwsIkh5cGVybGluayI6bnVsbCwiSXNDaGFuZ2VkIjpmYWxzZSwiSXNOZXciOnRydWV9LHsiJGlkIjoiMTYzIiwiRGF0ZSI6IjIwMTctMDctMjFUMjM6NTk6NTkuOTk5WiIsIlN0eWxlIjp7IiRpZCI6IjE2NCIsIlNoYXBlIjo4LCJDb25uZWN0b3JNYXJnaW4iOnsiJHJlZiI6IjU0In0sIkNvbm5lY3RvclN0eWxlIjp7IiRpZCI6IjE2NSIsIkxpbmVDb2xvciI6eyIkaWQiOiIxNjYiLCIkdHlwZSI6Ik5MUkUuQ29tbW9uLkRvbS5Tb2xpZENvbG9yQnJ1c2gsIE5MUkUuQ29tbW9uIiwiQ29sb3IiOnsiJGlkIjoiMTY3IiwiQSI6MjU1LCJSIjo4LCJHIjoxMjcsIkIiOjE5NX19LCJMaW5lV2VpZ2h0IjoxLjAsIkxpbmVUeXBlIjowLCJQYXJlbnRTdHlsZSI6eyIkcmVmIjoiNTUifX0sIklzQmVsb3dUaW1lYmFuZCI6ZmFsc2UsIkhpZGVEYXRlIjpmYWxzZSwiU2hhcGVTaXplIjoxLCJTcGFjaW5nIjowLjAsIlBhZGRpbmciOnsiJGlkIjoiMTY4IiwiVG9wIjowLCJMZWZ0IjowLCJSaWdodCI6MCwiQm90dG9tIjowfSwiU2hhcGVTdHlsZSI6eyIkaWQiOiIxNjkiLCJNYXJnaW4iOnsiJHJlZiI6IjYwIn0sIlBhZGRpbmciOnsiJHJlZiI6IjYxIn0sIkJhY2tncm91bmQiOnsiJGlkIjoiMTcwIiwiQ29sb3IiOnsiJGlkIjoiMTcxIiwiQSI6MjU1LCJSIjo4LCJHIjoxMjcsIkIiOjE5NX19LCJJc1Zpc2libGUiOnRydWUsIldpZHRoIjoxOC4wLCJIZWlnaHQiOjIwLjAsIkJvcmRlclN0eWxlIjp7IiRpZCI6IjE3MiIsIkxpbmVDb2xvciI6eyIkcmVmIjoiNjMifSwiTGluZVdlaWdodCI6MC4wLCJMaW5lVHlwZSI6MCwiUGFyZW50U3R5bGUiOnsiJHJlZiI6IjYyIn19LCJQYXJlbnRTdHlsZSI6eyIkcmVmIjoiNTkifX0sIlRpdGxlU3R5bGUiOnsiJGlkIjoiMTczIiwiRm9udFNldHRpbmdzIjp7IiRpZCI6IjE3NCIsIkZvbnRTaXplIjoxMCwiRm9udE5hbWUiOiJDYWxpYnJpIiwiSXNCb2xkIjp0cnVlLCJJc0l0YWxpYyI6ZmFsc2UsIklzVW5kZXJsaW5lZCI6ZmFsc2UsIlBhcmVudFN0eWxlIjp7IiRyZWYiOiI2NiJ9fSwiQXV0b1NpemUiOjAsIkZvcmVncm91bmQiOnsiJGlkIjoiMTc1IiwiQ29sb3IiOnsiJGlkIjoiMTc2IiwiQSI6MjU1LCJSIjo1OSwiRyI6ODksIkIiOjE1Mn19LCJNYXhXaWR0aCI6NTEuNjI0OTYxODUzMDI3MzQ0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NzciLCJMaW5lQ29sb3IiOm51bGwsIkxpbmVXZWlnaHQiOjAuMCwiTGluZVR5cGUiOjAsIlBhcmVudFN0eWxlIjpudWxsfSwiUGFyZW50U3R5bGUiOnsiJHJlZiI6IjY1In19LCJEYXRlU3R5bGUiOnsiJGlkIjoiMTc4IiwiRm9udFNldHRpbmdzIjp7IiRpZCI6IjE3OSIsIkZvbnRTaXplIjoxMCwiRm9udE5hbWUiOiJDYWxpYnJpIiwiSXNCb2xkIjpmYWxzZSwiSXNJdGFsaWMiOmZhbHNlLCJJc1VuZGVybGluZWQiOmZhbHNlLCJQYXJlbnRTdHlsZSI6eyIkcmVmIjoiNzMifX0sIkF1dG9TaXplIjowLCJGb3JlZ3JvdW5kIjp7IiRpZCI6IjE4MCIsIkNvbG9yIjp7IiRpZCI6IjE4MSIsIkEiOjI1NSwiUiI6MTI3LCJHIjoxMjcsIkIiOjEyN31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4MiIsIkxpbmVDb2xvciI6bnVsbCwiTGluZVdlaWdodCI6MC4wLCJMaW5lVHlwZSI6MCwiUGFyZW50U3R5bGUiOm51bGx9LCJQYXJlbnRTdHlsZSI6eyIkcmVmIjoiNzIifX0sIkRhdGVGb3JtYXQiOnsiJHJlZiI6Ijc5In0sIklzVmlzaWJsZSI6dHJ1ZSwiUGFyZW50U3R5bGUiOnsiJHJlZiI6IjUzIn19LCJQb3NpdGlvbiI6eyJSYXRpbyI6MC4wODQwNjI1NjIxNjU0MzY5MjIsIklzQ3VzdG9tIjp0cnVlfSwiSWQiOiJhNTRiYzgyNy1iMDUxLTQ2ZDEtOGI1NS05ZjYxODcyM2UyYjQiLCJJbXBvcnRJZCI6bnVsbCwiVGl0bGUiOiJNaWxlc3RvbmUgMyIsIk5vdGUiOm51bGwsIkh5cGVybGluayI6bnVsbCwiSXNDaGFuZ2VkIjpmYWxzZSwiSXNOZXciOnRydWV9LHsiJGlkIjoiMTgzIiwiRGF0ZSI6IjIwMTctMDgtMTJUMjM6NTk6NTkuOTk5WiIsIlN0eWxlIjp7IiRpZCI6IjE4NCIsIlNoYXBlIjo4LCJDb25uZWN0b3JNYXJnaW4iOnsiJHJlZiI6IjU0In0sIkNvbm5lY3RvclN0eWxlIjp7IiRpZCI6IjE4NSIsIkxpbmVDb2xvciI6eyIkaWQiOiIxODYiLCIkdHlwZSI6Ik5MUkUuQ29tbW9uLkRvbS5Tb2xpZENvbG9yQnJ1c2gsIE5MUkUuQ29tbW9uIiwiQ29sb3IiOnsiJGlkIjoiMTg3IiwiQSI6MjU1LCJSIjoyMjAsIkciOjg5LCJCIjozNn19LCJMaW5lV2VpZ2h0IjoxLjAsIkxpbmVUeXBlIjowLCJQYXJlbnRTdHlsZSI6eyIkcmVmIjoiNTUifX0sIklzQmVsb3dUaW1lYmFuZCI6ZmFsc2UsIkhpZGVEYXRlIjpmYWxzZSwiU2hhcGVTaXplIjoxLCJTcGFjaW5nIjowLjAsIlBhZGRpbmciOnsiJGlkIjoiMTg4IiwiVG9wIjowLCJMZWZ0IjowLCJSaWdodCI6MCwiQm90dG9tIjowfSwiU2hhcGVTdHlsZSI6eyIkaWQiOiIxODkiLCJNYXJnaW4iOnsiJHJlZiI6IjYwIn0sIlBhZGRpbmciOnsiJHJlZiI6IjYxIn0sIkJhY2tncm91bmQiOnsiJGlkIjoiMTkwIiwiQ29sb3IiOnsiJGlkIjoiMTkxIiwiQSI6MjU1LCJSIjoyMjAsIkciOjg5LCJCIjozNn19LCJJc1Zpc2libGUiOnRydWUsIldpZHRoIjoxOC4wLCJIZWlnaHQiOjIwLjAsIkJvcmRlclN0eWxlIjp7IiRpZCI6IjE5MiIsIkxpbmVDb2xvciI6eyIkcmVmIjoiNjMifSwiTGluZVdlaWdodCI6MC4wLCJMaW5lVHlwZSI6MCwiUGFyZW50U3R5bGUiOnsiJHJlZiI6IjYyIn19LCJQYXJlbnRTdHlsZSI6eyIkcmVmIjoiNTkifX0sIlRpdGxlU3R5bGUiOnsiJGlkIjoiMTkzIiwiRm9udFNldHRpbmdzIjp7IiRpZCI6IjE5NCIsIkZvbnRTaXplIjoxMCwiRm9udE5hbWUiOiJDYWxpYnJpIiwiSXNCb2xkIjp0cnVlLCJJc0l0YWxpYyI6ZmFsc2UsIklzVW5kZXJsaW5lZCI6ZmFsc2UsIlBhcmVudFN0eWxlIjp7IiRyZWYiOiI2NiJ9fSwiQXV0b1NpemUiOjAsIkZvcmVncm91bmQiOnsiJGlkIjoiMTk1IiwiQ29sb3IiOnsiJGlkIjoiMTk2IiwiQSI6MjU1LCJSIjoyMTAsIkciOjcxLCJCIjozOH19LCJNYXhXaWR0aCI6NTEuNjI0OTYxODUzMDI3MzQ0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TciLCJMaW5lQ29sb3IiOm51bGwsIkxpbmVXZWlnaHQiOjAuMCwiTGluZVR5cGUiOjAsIlBhcmVudFN0eWxlIjpudWxsfSwiUGFyZW50U3R5bGUiOnsiJHJlZiI6IjY1In19LCJEYXRlU3R5bGUiOnsiJGlkIjoiMTk4IiwiRm9udFNldHRpbmdzIjp7IiRpZCI6IjE5OSIsIkZvbnRTaXplIjoxMCwiRm9udE5hbWUiOiJDYWxpYnJpIiwiSXNCb2xkIjpmYWxzZSwiSXNJdGFsaWMiOmZhbHNlLCJJc1VuZGVybGluZWQiOmZhbHNlLCJQYXJlbnRTdHlsZSI6eyIkcmVmIjoiNzMifX0sIkF1dG9TaXplIjowLCJGb3JlZ3JvdW5kIjp7IiRpZCI6IjIwMCIsIkNvbG9yIjp7IiRpZCI6IjIwMSIsIkEiOjI1NSwiUiI6MTI3LCJHIjoxMjcsIkIiOjEyN31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wMiIsIkxpbmVDb2xvciI6bnVsbCwiTGluZVdlaWdodCI6MC4wLCJMaW5lVHlwZSI6MCwiUGFyZW50U3R5bGUiOm51bGx9LCJQYXJlbnRTdHlsZSI6eyIkcmVmIjoiNzIifX0sIkRhdGVGb3JtYXQiOnsiJHJlZiI6Ijc5In0sIklzVmlzaWJsZSI6dHJ1ZSwiUGFyZW50U3R5bGUiOnsiJHJlZiI6IjUzIn19LCJQb3NpdGlvbiI6eyJSYXRpbyI6MC4xNDY3NTAzNTgyOTg5NzI3OSwiSXNDdXN0b20iOnRydWV9LCJJZCI6IjkzYWZiNTU0LTU1MmEtNDIyMS1hNTM4LTBmNzkxOTQwOWFhNyIsIkltcG9ydElkIjpudWxsLCJUaXRsZSI6Ik1pbGVzdG9uZSA0IiwiTm90ZSI6bnVsbCwiSHlwZXJsaW5rIjpudWxsLCJJc0NoYW5nZWQiOmZhbHNlLCJJc05ldyI6dHJ1ZX0seyIkaWQiOiIyMDMiLCJEYXRlIjoiMjAxNy0xMS0wN1QyMzo1OTo1OS45OTlaIiwiU3R5bGUiOnsiJGlkIjoiMjA0IiwiU2hhcGUiOjE0LCJDb25uZWN0b3JNYXJnaW4iOnsiJHJlZiI6IjU0In0sIkNvbm5lY3RvclN0eWxlIjp7IiRpZCI6IjIwNSIsIkxpbmVDb2xvciI6eyIkaWQiOiIyMDYiLCIkdHlwZSI6Ik5MUkUuQ29tbW9uLkRvbS5Tb2xpZENvbG9yQnJ1c2gsIE5MUkUuQ29tbW9uIiwiQ29sb3IiOnsiJGlkIjoiMjA3IiwiQSI6MjU1LCJSIjoyNTUsIkciOjE5MiwiQiI6MH19LCJMaW5lV2VpZ2h0IjoxLjAsIkxpbmVUeXBlIjowLCJQYXJlbnRTdHlsZSI6eyIkcmVmIjoiNTUifX0sIklzQmVsb3dUaW1lYmFuZCI6ZmFsc2UsIkhpZGVEYXRlIjpmYWxzZSwiU2hhcGVTaXplIjoxLCJTcGFjaW5nIjowLjAsIlBhZGRpbmciOnsiJGlkIjoiMjA4IiwiVG9wIjowLCJMZWZ0IjowLCJSaWdodCI6MCwiQm90dG9tIjowfSwiU2hhcGVTdHlsZSI6eyIkaWQiOiIyMDkiLCJNYXJnaW4iOnsiJHJlZiI6IjYwIn0sIlBhZGRpbmciOnsiJHJlZiI6IjYxIn0sIkJhY2tncm91bmQiOnsiJGlkIjoiMjEwIiwiQ29sb3IiOnsiJGlkIjoiMjExIiwiQSI6MjU1LCJSIjoyNTUsIkciOjE5MiwiQiI6MH19LCJJc1Zpc2libGUiOnRydWUsIldpZHRoIjoxOC4wLCJIZWlnaHQiOjIwLjAsIkJvcmRlclN0eWxlIjp7IiRpZCI6IjIxMiIsIkxpbmVDb2xvciI6eyIkcmVmIjoiNjMifSwiTGluZVdlaWdodCI6MC4wLCJMaW5lVHlwZSI6MCwiUGFyZW50U3R5bGUiOnsiJHJlZiI6IjYyIn19LCJQYXJlbnRTdHlsZSI6eyIkcmVmIjoiNTkifX0sIlRpdGxlU3R5bGUiOnsiJGlkIjoiMjEzIiwiRm9udFNldHRpbmdzIjp7IiRpZCI6IjIxNCIsIkZvbnRTaXplIjoxMCwiRm9udE5hbWUiOiJDYWxpYnJpIiwiSXNCb2xkIjp0cnVlLCJJc0l0YWxpYyI6ZmFsc2UsIklzVW5kZXJsaW5lZCI6ZmFsc2UsIlBhcmVudFN0eWxlIjp7IiRyZWYiOiI2NiJ9fSwiQXV0b1NpemUiOjAsIkZvcmVncm91bmQiOnsiJGlkIjoiMjE1IiwiQ29sb3IiOnsiJGlkIjoiMjE2IiwiQSI6MjU1LCJSIjoyNTUsIkciOjE1MywiQiI6MH19LCJNYXhXaWR0aCI6NTEuNjI1MDM4MTQ2OTcyNjU2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yMTciLCJMaW5lQ29sb3IiOm51bGwsIkxpbmVXZWlnaHQiOjAuMCwiTGluZVR5cGUiOjAsIlBhcmVudFN0eWxlIjpudWxsfSwiUGFyZW50U3R5bGUiOnsiJHJlZiI6IjY1In19LCJEYXRlU3R5bGUiOnsiJGlkIjoiMjE4IiwiRm9udFNldHRpbmdzIjp7IiRpZCI6IjIxOSIsIkZvbnRTaXplIjo4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mYWxzZSwiV2lkdGgiOjAuMCwiSGVpZ2h0IjowLjAsIkJvcmRlclN0eWxlIjp7IiRpZCI6IjIyMCIsIkxpbmVDb2xvciI6bnVsbCwiTGluZVdlaWdodCI6MC4wLCJMaW5lVHlwZSI6MCwiUGFyZW50U3R5bGUiOm51bGx9LCJQYXJlbnRTdHlsZSI6eyIkcmVmIjoiNzIifX0sIkRhdGVGb3JtYXQiOnsiJHJlZiI6Ijc5In0sIklzVmlzaWJsZSI6dHJ1ZSwiUGFyZW50U3R5bGUiOnsiJHJlZiI6IjUzIn19LCJQb3NpdGlvbiI6eyJSYXRpbyI6MC4xMDExMzUzMTA0MjAyODM1NiwiSXNDdXN0b20iOnRydWV9LCJJZCI6IjZhMjgzYjM2LTczNzUtNDE1Yi05MmIwLWU1ZmM0ZTE2YTBjYyIsIkltcG9ydElkIjpudWxsLCJUaXRsZSI6Ik1pbGVzdG9uZSA1IiwiTm90ZSI6bnVsbCwiSHlwZXJsaW5rIjpudWxsLCJJc0NoYW5nZWQiOmZhbHNlLCJJc05ldyI6dHJ1ZX0seyIkaWQiOiIyMjEiLCJEYXRlIjoiMjAxNy0xMi0yMFQyMzo1OTo1OS45OTlaIiwiU3R5bGUiOnsiJGlkIjoiMjIyIiwiU2hhcGUiOjgsIkNvbm5lY3Rvck1hcmdpbiI6eyIkcmVmIjoiNTQifSwiQ29ubmVjdG9yU3R5bGUiOnsiJGlkIjoiMjIzIiwiTGluZUNvbG9yIjp7IiRpZCI6IjIyNCIsIiR0eXBlIjoiTkxSRS5Db21tb24uRG9tLlNvbGlkQ29sb3JCcnVzaCwgTkxSRS5Db21tb24iLCJDb2xvciI6eyIkaWQiOiIyMjUiLCJBIjoyNTUsIlIiOjk4LCJHIjoxODEsIkIiOjEyM319LCJMaW5lV2VpZ2h0IjoxLjAsIkxpbmVUeXBlIjowLCJQYXJlbnRTdHlsZSI6eyIkcmVmIjoiNTUifX0sIklzQmVsb3dUaW1lYmFuZCI6ZmFsc2UsIkhpZGVEYXRlIjpmYWxzZSwiU2hhcGVTaXplIjoxLCJTcGFjaW5nIjowLjAsIlBhZGRpbmciOnsiJGlkIjoiMjI2IiwiVG9wIjowLCJMZWZ0IjowLCJSaWdodCI6MCwiQm90dG9tIjowfSwiU2hhcGVTdHlsZSI6eyIkaWQiOiIyMjciLCJNYXJnaW4iOnsiJHJlZiI6IjYwIn0sIlBhZGRpbmciOnsiJHJlZiI6IjYxIn0sIkJhY2tncm91bmQiOnsiJGlkIjoiMjI4IiwiQ29sb3IiOnsiJGlkIjoiMjI5IiwiQSI6MjU1LCJSIjo5OCwiRyI6MTgxLCJCIjoxMjN9fSwiSXNWaXNpYmxlIjp0cnVlLCJXaWR0aCI6MTguMCwiSGVpZ2h0IjoyMC4wLCJCb3JkZXJTdHlsZSI6eyIkaWQiOiIyMzAiLCJMaW5lQ29sb3IiOnsiJHJlZiI6IjYzIn0sIkxpbmVXZWlnaHQiOjAuMCwiTGluZVR5cGUiOjAsIlBhcmVudFN0eWxlIjp7IiRyZWYiOiI2MiJ9fSwiUGFyZW50U3R5bGUiOnsiJHJlZiI6IjU5In19LCJUaXRsZVN0eWxlIjp7IiRpZCI6IjIzMSIsIkZvbnRTZXR0aW5ncyI6eyIkaWQiOiIyMzIiLCJGb250U2l6ZSI6MTAsIkZvbnROYW1lIjoiQ2FsaWJyaSIsIklzQm9sZCI6dHJ1ZSwiSXNJdGFsaWMiOmZhbHNlLCJJc1VuZGVybGluZWQiOmZhbHNlLCJQYXJlbnRTdHlsZSI6eyIkcmVmIjoiNjYifX0sIkF1dG9TaXplIjowLCJGb3JlZ3JvdW5kIjp7IiRpZCI6IjIzMyIsIkNvbG9yIjp7IiRpZCI6IjIzNCIsIkEiOjI1NSwiUiI6NzIsIkciOjE1NCwiQiI6OTd9fSwiTWF4V2lkdGgiOjUxLjYyNTAzODE0Njk3MjY1Ni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M1IiwiTGluZUNvbG9yIjpudWxsLCJMaW5lV2VpZ2h0IjowLjAsIkxpbmVUeXBlIjowLCJQYXJlbnRTdHlsZSI6bnVsbH0sIlBhcmVudFN0eWxlIjp7IiRyZWYiOiI2NSJ9fSwiRGF0ZVN0eWxlIjp7IiRpZCI6IjIzNiIsIkZvbnRTZXR0aW5ncyI6eyIkaWQiOiIyMzciLCJGb250U2l6ZSI6O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ZmFsc2UsIldpZHRoIjowLjAsIkhlaWdodCI6MC4wLCJCb3JkZXJTdHlsZSI6eyIkaWQiOiIyMzgiLCJMaW5lQ29sb3IiOm51bGwsIkxpbmVXZWlnaHQiOjAuMCwiTGluZVR5cGUiOjAsIlBhcmVudFN0eWxlIjpudWxsfSwiUGFyZW50U3R5bGUiOnsiJHJlZiI6IjcyIn19LCJEYXRlRm9ybWF0Ijp7IiRyZWYiOiI3OSJ9LCJJc1Zpc2libGUiOnRydWUsIlBhcmVudFN0eWxlIjp7IiRyZWYiOiI1MyJ9fSwiUG9zaXRpb24iOnsiUmF0aW8iOjAuMDU4NjkyMTk3NDQ2NDY5OTA0LCJJc0N1c3RvbSI6dHJ1ZX0sIklkIjoiN2IwOTk2NDYtNGZmZC00Y2QzLWEzYjMtODNhYjFiYTIyNDM4IiwiSW1wb3J0SWQiOm51bGwsIlRpdGxlIjoiTWlsZXN0b25lIDYiLCJOb3RlIjpudWxsLCJIeXBlcmxpbmsiOm51bGwsIklzQ2hhbmdlZCI6ZmFsc2UsIklzTmV3Ijp0cnVlfSx7IiRpZCI6IjIzOSIsIkRhdGUiOiIyMDE4LTAxLTMwVDIzOjU5OjU5Ljk5OVoiLCJTdHlsZSI6eyIkaWQiOiIyNDAiLCJTaGFwZSI6MTMsIkNvbm5lY3Rvck1hcmdpbiI6eyIkcmVmIjoiNTQifSwiQ29ubmVjdG9yU3R5bGUiOnsiJGlkIjoiMjQxIiwiTGluZUNvbG9yIjp7IiRpZCI6IjI0MiIsIiR0eXBlIjoiTkxSRS5Db21tb24uRG9tLlNvbGlkQ29sb3JCcnVzaCwgTkxSRS5Db21tb24iLCJDb2xvciI6eyIkaWQiOiIyNDMiLCJBIjoyNTUsIlIiOjk4LCJHIjoxODEsIkIiOjEyM319LCJMaW5lV2VpZ2h0IjoxLjAsIkxpbmVUeXBlIjowLCJQYXJlbnRTdHlsZSI6eyIkcmVmIjoiNTUifX0sIklzQmVsb3dUaW1lYmFuZCI6ZmFsc2UsIkhpZGVEYXRlIjpmYWxzZSwiU2hhcGVTaXplIjoyLCJTcGFjaW5nIjowLjAsIlBhZGRpbmciOnsiJGlkIjoiMjQ0IiwiVG9wIjowLCJMZWZ0IjowLCJSaWdodCI6MCwiQm90dG9tIjowfSwiU2hhcGVTdHlsZSI6eyIkaWQiOiIyNDUiLCJNYXJnaW4iOnsiJHJlZiI6IjYwIn0sIlBhZGRpbmciOnsiJHJlZiI6IjYxIn0sIkJhY2tncm91bmQiOnsiJGlkIjoiMjQ2IiwiQ29sb3IiOnsiJGlkIjoiMjQ3IiwiQSI6MjU1LCJSIjo5OCwiRyI6MTgxLCJCIjoxMjN9fSwiSXNWaXNpYmxlIjp0cnVlLCJXaWR0aCI6MjQuMCwiSGVpZ2h0IjoyNi4wLCJCb3JkZXJTdHlsZSI6eyIkaWQiOiIyNDgiLCJMaW5lQ29sb3IiOnsiJHJlZiI6IjYzIn0sIkxpbmVXZWlnaHQiOjAuMCwiTGluZVR5cGUiOjAsIlBhcmVudFN0eWxlIjp7IiRyZWYiOiI2MiJ9fSwiUGFyZW50U3R5bGUiOnsiJHJlZiI6IjU5In19LCJUaXRsZVN0eWxlIjp7IiRpZCI6IjI0OSIsIkZvbnRTZXR0aW5ncyI6eyIkaWQiOiIyNTAiLCJGb250U2l6ZSI6MTAsIkZvbnROYW1lIjoiQ2FsaWJyaSIsIklzQm9sZCI6dHJ1ZSwiSXNJdGFsaWMiOmZhbHNlLCJJc1VuZGVybGluZWQiOmZhbHNlLCJQYXJlbnRTdHlsZSI6eyIkcmVmIjoiNjYifX0sIkF1dG9TaXplIjowLCJGb3JlZ3JvdW5kIjp7IiRpZCI6IjI1MSIsIkNvbG9yIjp7IiRpZCI6IjI1MiIsIkEiOjI1NSwiUiI6NzIsIkciOjE1NCwiQiI6OTd9fSwiTWF4V2lkdGgiOjUxLjYyNTAzODE0Njk3MjY1Ni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UzIiwiTGluZUNvbG9yIjpudWxsLCJMaW5lV2VpZ2h0IjowLjAsIkxpbmVUeXBlIjowLCJQYXJlbnRTdHlsZSI6bnVsbH0sIlBhcmVudFN0eWxlIjp7IiRyZWYiOiI2NSJ9fSwiRGF0ZVN0eWxlIjp7IiRpZCI6IjI1NCIsIkZvbnRTZXR0aW5ncyI6eyIkaWQiOiIyNTUiLCJGb250U2l6ZSI6MTAsIkZvbnROYW1lIjoiQ2FsaWJyaSIsIklzQm9sZCI6ZmFsc2UsIklzSXRhbGljIjpmYWxzZSwiSXNVbmRlcmxpbmVkIjpmYWxzZSwiUGFyZW50U3R5bGUiOnsiJHJlZiI6IjczIn19LCJBdXRvU2l6ZSI6MCwiRm9yZWdyb3VuZCI6eyIkaWQiOiIyNTYiLCJDb2xvciI6eyIkaWQiOiIyNTciLCJBIjoyNTUsIlIiOjEyNywiRyI6MTI3LCJCIjoxMjd9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NTgiLCJMaW5lQ29sb3IiOm51bGwsIkxpbmVXZWlnaHQiOjAuMCwiTGluZVR5cGUiOjAsIlBhcmVudFN0eWxlIjpudWxsfSwiUGFyZW50U3R5bGUiOnsiJHJlZiI6IjcyIn19LCJEYXRlRm9ybWF0Ijp7IiRyZWYiOiI3OSJ9LCJJc1Zpc2libGUiOnRydWUsIlBhcmVudFN0eWxlIjp7IiRyZWYiOiI1MyJ9fSwiUG9zaXRpb24iOnsiUmF0aW8iOjAuMDkxNzY1MjI3MTQxMjAzNywiSXNDdXN0b20iOnRydWV9LCJJZCI6IjdmNTgzZGUwLTg1NGEtNGNhYy1iODk4LTM3ZjNhMzc5YmI0YSIsIkltcG9ydElkIjpudWxsLCJUaXRsZSI6Ik1pbGVzdG9uZSA3IiwiTm90ZSI6bnVsbCwiSHlwZXJsaW5rIjpudWxsLCJJc0NoYW5nZWQiOmZhbHNlLCJJc05ldyI6dHJ1ZX1dLCJUYXNrcyI6W3siJGlkIjoiMjU5IiwiR3JvdXBOYW1lIjpudWxsLCJTdGFydERhdGUiOiIyMDE3LTA3LTI1VDAwOjAwOjAwWiIsIkVuZERhdGUiOiIyMDE3LTA4LTAxVDIzOjU5OjU5Ljk5OVoiLCJQZXJjZW50YWdlQ29tcGxldGUiOm51bGwsIlN0eWxlIjp7IiRpZCI6IjI2MCIsIlNoYXBlIjoyLCJTaGFwZVRoaWNrbmVzcyI6MSwiRHVyYXRpb25Gb3JtYXQiOjAsIkluY2x1ZGVOb25Xb3JraW5nRGF5c0luRHVyYXRpb24iOmZhbHNlLCJQZXJjZW50YWdlQ29tcGxldGVTdHlsZSI6eyIkaWQiOiIyNjEiLCJGb250U2V0dGluZ3MiOnsiJGlkIjoiMjYy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YzIiwiTGluZUNvbG9yIjpudWxsLCJMaW5lV2VpZ2h0IjowLjAsIkxpbmVUeXBlIjowLCJQYXJlbnRTdHlsZSI6bnVsbH0sIlBhcmVudFN0eWxlIjp7IiRyZWYiOiI4MSJ9fSwiRHVyYXRpb25TdHlsZSI6eyIkaWQiOiIyNjQiLCJGb250U2V0dGluZ3MiOnsiJGlkIjoiMjY1IiwiRm9udFNpemUiOjEwLCJGb250TmFtZSI6IkNhbGlicmkiLCJJc0JvbGQiOmZhbHNlLCJJc0l0YWxpYyI6ZmFsc2UsIklzVW5kZXJsaW5lZCI6ZmFsc2UsIlBhcmVudFN0eWxlIjp7IiRyZWYiOiI4OSJ9fSwiQXV0b1NpemUiOjAsIkZvcmVncm91bmQiOnsiJGlkIjoiMjY2IiwiQ29sb3IiOnsiJGlkIjoiMjY3IiwiQSI6MjU1LCJSIjoxOTIsIkciOjgwLCJCIjo3N3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2OCIsIkxpbmVDb2xvciI6bnVsbCwiTGluZVdlaWdodCI6MC4wLCJMaW5lVHlwZSI6MCwiUGFyZW50U3R5bGUiOm51bGx9LCJQYXJlbnRTdHlsZSI6eyIkcmVmIjoiODgifX0sIkhvcml6b250YWxDb25uZWN0b3JTdHlsZSI6eyIkaWQiOiIyNjkiLCJMaW5lQ29sb3IiOnsiJHJlZiI6Ijk2In0sIkxpbmVXZWlnaHQiOjAuMCwiTGluZVR5cGUiOjAsIlBhcmVudFN0eWxlIjp7IiRyZWYiOiI5NSJ9fSwiVmVydGljYWxDb25uZWN0b3JTdHlsZSI6eyIkaWQiOiIyNzA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dHJ1ZSwiUGVyY2VudGFnZUNvbXBsZXRlU2hhcGVPcGFjaXR5IjozNSwiU2hhcGVTdHlsZSI6eyIkaWQiOiIyNzEiLCJNYXJnaW4iOnsiJHJlZiI6IjEwMiJ9LCJQYWRkaW5nIjp7IiRyZWYiOiIxMDMifSwiQmFja2dyb3VuZCI6eyIkaWQiOiIyNzIiLCJDb2xvciI6eyIkaWQiOiIyNzMiLCJBIjoyNTUsIlIiOjgsIkciOjEyNywiQiI6MTk1fX0sIklzVmlzaWJsZSI6dHJ1ZSwiV2lkdGgiOjAuMCwiSGVpZ2h0IjoxNi4wLCJCb3JkZXJTdHlsZSI6eyIkaWQiOiIyNzQiLCJMaW5lQ29sb3IiOnsiJGlkIjoiMjc1IiwiJHR5cGUiOiJOTFJFLkNvbW1vbi5Eb20uU29saWRDb2xvckJydXNoLCBOTFJFLkNvbW1vbiIsIkNvbG9yIjp7IiRpZCI6IjI3NiIsIkEiOjI1NSwiUiI6MjU1LCJHIjowLCJCIjowfX0sIkxpbmVXZWlnaHQiOjAuMCwiTGluZVR5cGUiOjAsIlBhcmVudFN0eWxlIjpudWxsfSwiUGFyZW50U3R5bGUiOnsiJHJlZiI6IjEwMSJ9fSwiVGl0bGVTdHlsZSI6eyIkaWQiOiIyNzciLCJGb250U2V0dGluZ3MiOnsiJGlkIjoiMjc4IiwiRm9udFNpemUiOjEwLCJGb250TmFtZSI6IkNhbGlicmkiLCJJc0JvbGQiOnRydWUsIklzSXRhbGljIjpmYWxzZSwiSXNVbmRlcmxpbmVkIjpmYWxzZSwiUGFyZW50U3R5bGUiOnsiJHJlZiI6IjEwOCJ9fSwiQXV0b1NpemUiOjAsIkZvcmVncm91bmQiOnsiJGlkIjoiMjc5IiwiQ29sb3IiOnsiJGlkIjoiMjgwIiwiQSI6MjU1LCJSIjowLCJHIjoxMTIsIkIiOjE5Mn19LCJNYXhXaWR0aCI6NTAuODY3MDA4MjA5MjI4NTE2LCJNYXhIZWlnaHQiOiJJbmZpbml0eSIsIlNtYXJ0Rm9yZWdyb3VuZElzQWN0aXZlIjpmYWxzZSwiSG9yaXpvbnRhbEFsaWdubWVudCI6MiwiVmVydGljYWxBbGlnbm1lbnQiOjAsIlNtYXJ0Rm9yZWdyb3VuZCI6bnVsbCwiTWFyZ2luIjp7IiRyZWYiOiIxMTEifSwiUGFkZGluZyI6eyIkcmVmIjoiMTEyIn0sIkJhY2tncm91bmQiOnsiJHJlZiI6IjExMyJ9LCJJc1Zpc2libGUiOnRydWUsIldpZHRoIjowLjAsIkhlaWdodCI6MC4wLCJCb3JkZXJTdHlsZSI6eyIkaWQiOiIyODEiLCJMaW5lQ29sb3IiOm51bGwsIkxpbmVXZWlnaHQiOjAuMCwiTGluZVR5cGUiOjAsIlBhcmVudFN0eWxlIjpudWxsfSwiUGFyZW50U3R5bGUiOnsiJHJlZiI6IjEwNyJ9fSwiRGF0ZVN0eWxlIjp7IiRpZCI6IjI4MiIsIkZvbnRTZXR0aW5ncyI6eyIkaWQiOiIyODMiLCJGb250U2l6ZSI6MTAsIkZvbnROYW1lIjoiQ2FsaWJyaSIsIklzQm9sZCI6ZmFsc2UsIklzSXRhbGljIjpmYWxzZSwiSXNVbmRlcmxpbmVkIjpmYWxzZSwiUGFyZW50U3R5bGUiOnsiJHJlZiI6IjExNSJ9fSwiQXV0b1NpemUiOjAsIkZvcmVncm91bmQiOnsiJGlkIjoiMjg0IiwiQ29sb3IiOnsiJGlkIjoiMjg1IiwiQSI6MjU1LCJSIjoxMjcsIkciOjEyNywiQiI6MTI3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g2IiwiTGluZUNvbG9yIjpudWxsLCJMaW5lV2VpZ2h0IjowLjAsIkxpbmVUeXBlIjowLCJQYXJlbnRTdHlsZSI6bnVsbH0sIlBhcmVudFN0eWxlIjp7IiRyZWYiOiIxMTQifX0sIkRhdGVGb3JtYXQiOnsiJGlkIjoiMjg3IiwiRm9ybWF0U3RyaW5nIjoiTU1NIGQiLCJTZXBhcmF0b3IiOiIvIiwiVXNlSW50ZXJuYXRpb25hbERhdGVGb3JtYXQiOmZhbHNlfSwiSXNWaXNpYmxlIjp0cnVlLCJQYXJlbnRTdHlsZSI6eyIkcmVmIjoiODAifX0sIkluZGV4IjoxLCJJZCI6IjdjNTE4ZmIzLTdmMjEtNDJiYi04ZTA0LTQ1OTIwZDA0MDNiNSIsIkltcG9ydElkIjpudWxsLCJUaXRsZSI6IlRhc2sgMSBIZXJlIiwiTm90ZSI6bnVsbCwiSHlwZXJsaW5rIjpudWxsLCJJc0NoYW5nZWQiOmZhbHNlLCJJc05ldyI6dHJ1ZX0seyIkaWQiOiIyODgiLCJHcm91cE5hbWUiOm51bGwsIlN0YXJ0RGF0ZSI6IjIwMTctMDgtMTVUMDA6MDA6MDBaIiwiRW5kRGF0ZSI6IjIwMTctMDktMDdUMjM6NTk6NTkuOTk5WiIsIlBlcmNlbnRhZ2VDb21wbGV0ZSI6bnVsbCwiU3R5bGUiOnsiJGlkIjoiMjg5IiwiU2hhcGUiOjIsIlNoYXBlVGhpY2tuZXNzIjoxLCJEdXJhdGlvbkZvcm1hdCI6MCwiSW5jbHVkZU5vbldvcmtpbmdEYXlzSW5EdXJhdGlvbiI6ZmFsc2UsIlBlcmNlbnRhZ2VDb21wbGV0ZVN0eWxlIjp7IiRpZCI6IjI5MCIsIkZvbnRTZXR0aW5ncyI6eyIkaWQiOiIyOT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IiLCJMaW5lQ29sb3IiOm51bGwsIkxpbmVXZWlnaHQiOjAuMCwiTGluZVR5cGUiOjAsIlBhcmVudFN0eWxlIjpudWxsfSwiUGFyZW50U3R5bGUiOnsiJHJlZiI6IjgxIn19LCJEdXJhdGlvblN0eWxlIjp7IiRpZCI6IjI5MyIsIkZvbnRTZXR0aW5ncyI6eyIkaWQiOiIyOTQiLCJGb250U2l6ZSI6MTAsIkZvbnROYW1lIjoiQ2FsaWJyaSIsIklzQm9sZCI6ZmFsc2UsIklzSXRhbGljIjpmYWxzZSwiSXNVbmRlcmxpbmVkIjpmYWxzZSwiUGFyZW50U3R5bGUiOnsiJHJlZiI6Ijg5In19LCJBdXRvU2l6ZSI6MCwiRm9yZWdyb3VuZCI6eyIkaWQiOiIyOTUiLCJDb2xvciI6eyIkaWQiOiIyOTYiLCJBIjoyNTUsIlIiOjE5MiwiRyI6ODAsIkIiOjc3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k3IiwiTGluZUNvbG9yIjpudWxsLCJMaW5lV2VpZ2h0IjowLjAsIkxpbmVUeXBlIjowLCJQYXJlbnRTdHlsZSI6bnVsbH0sIlBhcmVudFN0eWxlIjp7IiRyZWYiOiI4OCJ9fSwiSG9yaXpvbnRhbENvbm5lY3RvclN0eWxlIjp7IiRpZCI6IjI5OCIsIkxpbmVDb2xvciI6eyIkcmVmIjoiOTYifSwiTGluZVdlaWdodCI6MC4wLCJMaW5lVHlwZSI6MCwiUGFyZW50U3R5bGUiOnsiJHJlZiI6Ijk1In19LCJWZXJ0aWNhbENvbm5lY3RvclN0eWxlIjp7IiRpZCI6IjI5OSIsIkxpbmVDb2xvciI6eyIkcmVmIjoiOTkifSwiTGluZVdlaWdodCI6MC4wLCJMaW5lVHlwZSI6MCwiUGFyZW50U3R5bGUiOnsiJHJlZiI6Ijk4In19LCJNYXJnaW4iOm51bGwsIlN0YXJ0RGF0ZVBvc2l0aW9uIjo0LCJFbmREYXRlUG9zaXRpb24iOjQsIlRpdGxlUG9zaXRpb24iOjMsIkR1cmF0aW9uUG9zaXRpb24iOjYsIlBlcmNlbnRhZ2VDb21wbGV0ZWRQb3NpdGlvbiI6NiwiU3BhY2luZyI6NSwiSXNCZWxvd1RpbWViYW5kIjp0cnVlLCJQZXJjZW50YWdlQ29tcGxldGVTaGFwZU9wYWNpdHkiOjM1LCJTaGFwZVN0eWxlIjp7IiRpZCI6IjMwMCIsIk1hcmdpbiI6eyIkcmVmIjoiMTAyIn0sIlBhZGRpbmciOnsiJHJlZiI6IjEwMyJ9LCJCYWNrZ3JvdW5kIjp7IiRpZCI6IjMwMSIsIkNvbG9yIjp7IiRpZCI6IjMwMiIsIkEiOjI1NSwiUiI6MjEwLCJHIjo3MSwiQiI6Mzh9fSwiSXNWaXNpYmxlIjp0cnVlLCJXaWR0aCI6MC4wLCJIZWlnaHQiOjE2LjAsIkJvcmRlclN0eWxlIjp7IiRpZCI6IjMwMyIsIkxpbmVDb2xvciI6eyIkaWQiOiIzMDQiLCIkdHlwZSI6Ik5MUkUuQ29tbW9uLkRvbS5Tb2xpZENvbG9yQnJ1c2gsIE5MUkUuQ29tbW9uIiwiQ29sb3IiOnsiJGlkIjoiMzA1IiwiQSI6MjU1LCJSIjoyNTUsIkciOjAsIkIiOjB9fSwiTGluZVdlaWdodCI6MC4wLCJMaW5lVHlwZSI6MCwiUGFyZW50U3R5bGUiOm51bGx9LCJQYXJlbnRTdHlsZSI6eyIkcmVmIjoiMTAxIn19LCJUaXRsZVN0eWxlIjp7IiRpZCI6IjMwNiIsIkZvbnRTZXR0aW5ncyI6eyIkaWQiOiIzMDciLCJGb250U2l6ZSI6MTAsIkZvbnROYW1lIjoiQ2FsaWJyaSIsIklzQm9sZCI6dHJ1ZSwiSXNJdGFsaWMiOmZhbHNlLCJJc1VuZGVybGluZWQiOmZhbHNlLCJQYXJlbnRTdHlsZSI6eyIkcmVmIjoiMTA4In19LCJBdXRvU2l6ZSI6MCwiRm9yZWdyb3VuZCI6eyIkaWQiOiIzMDgiLCJDb2xvciI6eyIkaWQiOiIzMDkiLCJBIjoyNTUsIlIiOjIxMCwiRyI6NzEsIkIiOjM4fX0sIk1heFdpZHRoIjo1MS40OTgwMzE2MTYyMTA5MzgsIk1heEhlaWdodCI6IkluZmluaXR5IiwiU21hcnRGb3JlZ3JvdW5kSXNBY3RpdmUiOmZhbHNlLCJIb3Jpem9udGFsQWxpZ25tZW50IjoyLCJWZXJ0aWNhbEFsaWdubWVudCI6MCwiU21hcnRGb3JlZ3JvdW5kIjpudWxsLCJNYXJnaW4iOnsiJHJlZiI6IjExMSJ9LCJQYWRkaW5nIjp7IiRyZWYiOiIxMTIifSwiQmFja2dyb3VuZCI6eyIkcmVmIjoiMTEzIn0sIklzVmlzaWJsZSI6dHJ1ZSwiV2lkdGgiOjAuMCwiSGVpZ2h0IjowLjAsIkJvcmRlclN0eWxlIjp7IiRpZCI6IjMxMCIsIkxpbmVDb2xvciI6bnVsbCwiTGluZVdlaWdodCI6MC4wLCJMaW5lVHlwZSI6MCwiUGFyZW50U3R5bGUiOm51bGx9LCJQYXJlbnRTdHlsZSI6eyIkcmVmIjoiMTA3In19LCJEYXRlU3R5bGUiOnsiJGlkIjoiMzExIiwiRm9udFNldHRpbmdzIjp7IiRpZCI6IjMxMiIsIkZvbnRTaXplIjoxMCwiRm9udE5hbWUiOiJDYWxpYnJpIiwiSXNCb2xkIjpmYWxzZSwiSXNJdGFsaWMiOmZhbHNlLCJJc1VuZGVybGluZWQiOmZhbHNlLCJQYXJlbnRTdHlsZSI6eyIkcmVmIjoiMTE1In19LCJBdXRvU2l6ZSI6MCwiRm9yZWdyb3VuZCI6eyIkaWQiOiIzMTMiLCJDb2xvciI6eyIkaWQiOiIzMTQiLCJBIjoyNTUsIlIiOjEyNywiRyI6MTI3LCJCIjoxMjd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TUiLCJMaW5lQ29sb3IiOm51bGwsIkxpbmVXZWlnaHQiOjAuMCwiTGluZVR5cGUiOjAsIlBhcmVudFN0eWxlIjpudWxsfSwiUGFyZW50U3R5bGUiOnsiJHJlZiI6IjExNCJ9fSwiRGF0ZUZvcm1hdCI6eyIkaWQiOiIzMTYiLCJGb3JtYXRTdHJpbmciOiJNTU0gZCIsIlNlcGFyYXRvciI6Ii8iLCJVc2VJbnRlcm5hdGlvbmFsRGF0ZUZvcm1hdCI6ZmFsc2V9LCJJc1Zpc2libGUiOnRydWUsIlBhcmVudFN0eWxlIjp7IiRyZWYiOiI4MCJ9fSwiSW5kZXgiOjIsIklkIjoiYmUzYWUzOGYtNjBiMy00MDJkLThhMTMtZjFlOTFlZWM0MWY1IiwiSW1wb3J0SWQiOm51bGwsIlRpdGxlIjoiVGFzayAyIEhlcmUiLCJOb3RlIjpudWxsLCJIeXBlcmxpbmsiOm51bGwsIklzQ2hhbmdlZCI6ZmFsc2UsIklzTmV3Ijp0cnVlfSx7IiRpZCI6IjMxNyIsIkdyb3VwTmFtZSI6bnVsbCwiU3RhcnREYXRlIjoiMjAxNy0wOC0xNVQwMDowMDowMFoiLCJFbmREYXRlIjoiMjAxNy0wOS0xN1QyMzo1OTo1OS45OTlaIiwiUGVyY2VudGFnZUNvbXBsZXRlIjpudWxsLCJTdHlsZSI6eyIkaWQiOiIzMTgiLCJTaGFwZSI6MiwiU2hhcGVUaGlja25lc3MiOjEsIkR1cmF0aW9uRm9ybWF0IjowLCJJbmNsdWRlTm9uV29ya2luZ0RheXNJbkR1cmF0aW9uIjpmYWxzZSwiUGVyY2VudGFnZUNvbXBsZXRlU3R5bGUiOnsiJGlkIjoiMzE5IiwiRm9udFNldHRpbmdzIjp7IiRpZCI6IjMy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MSIsIkxpbmVDb2xvciI6bnVsbCwiTGluZVdlaWdodCI6MC4wLCJMaW5lVHlwZSI6MCwiUGFyZW50U3R5bGUiOm51bGx9LCJQYXJlbnRTdHlsZSI6eyIkcmVmIjoiODEifX0sIkR1cmF0aW9uU3R5bGUiOnsiJGlkIjoiMzIyIiwiRm9udFNldHRpbmdzIjp7IiRpZCI6IjMyMyIsIkZvbnRTaXplIjoxMCwiRm9udE5hbWUiOiJDYWxpYnJpIiwiSXNCb2xkIjpmYWxzZSwiSXNJdGFsaWMiOmZhbHNlLCJJc1VuZGVybGluZWQiOmZhbHNlLCJQYXJlbnRTdHlsZSI6eyIkcmVmIjoiODkifX0sIkF1dG9TaXplIjowLCJGb3JlZ3JvdW5kIjp7IiRpZCI6IjMyNCIsIkNvbG9yIjp7IiRpZCI6IjMyNSIsIkEiOjI1NSwiUiI6MTkyLCJHIjo4MCwiQiI6Nzd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jYiLCJMaW5lQ29sb3IiOm51bGwsIkxpbmVXZWlnaHQiOjAuMCwiTGluZVR5cGUiOjAsIlBhcmVudFN0eWxlIjpudWxsfSwiUGFyZW50U3R5bGUiOnsiJHJlZiI6Ijg4In19LCJIb3Jpem9udGFsQ29ubmVjdG9yU3R5bGUiOnsiJGlkIjoiMzI3IiwiTGluZUNvbG9yIjp7IiRyZWYiOiI5NiJ9LCJMaW5lV2VpZ2h0IjowLjAsIkxpbmVUeXBlIjowLCJQYXJlbnRTdHlsZSI6eyIkcmVmIjoiOTUifX0sIlZlcnRpY2FsQ29ubmVjdG9yU3R5bGUiOnsiJGlkIjoiMzI4IiwiTGluZUNvbG9yIjp7IiRyZWYiOiI5OSJ9LCJMaW5lV2VpZ2h0IjowLjAsIkxpbmVUeXBlIjowLCJQYXJlbnRTdHlsZSI6eyIkcmVmIjoiOTgifX0sIk1hcmdpbiI6bnVsbCwiU3RhcnREYXRlUG9zaXRpb24iOjQsIkVuZERhdGVQb3NpdGlvbiI6NCwiVGl0bGVQb3NpdGlvbiI6MywiRHVyYXRpb25Qb3NpdGlvbiI6NiwiUGVyY2VudGFnZUNvbXBsZXRlZFBvc2l0aW9uIjo2LCJTcGFjaW5nIjo1LCJJc0JlbG93VGltZWJhbmQiOnRydWUsIlBlcmNlbnRhZ2VDb21wbGV0ZVNoYXBlT3BhY2l0eSI6MzUsIlNoYXBlU3R5bGUiOnsiJGlkIjoiMzI5IiwiTWFyZ2luIjp7IiRyZWYiOiIxMDIifSwiUGFkZGluZyI6eyIkcmVmIjoiMTAzIn0sIkJhY2tncm91bmQiOnsiJGlkIjoiMzMwIiwiQ29sb3IiOnsiJGlkIjoiMzMxIiwiQSI6MjU1LCJSIjoyMTAsIkciOjcxLCJCIjozOH19LCJJc1Zpc2libGUiOnRydWUsIldpZHRoIjowLjAsIkhlaWdodCI6MTYuMCwiQm9yZGVyU3R5bGUiOnsiJGlkIjoiMzMyIiwiTGluZUNvbG9yIjp7IiRpZCI6IjMzMyIsIiR0eXBlIjoiTkxSRS5Db21tb24uRG9tLlNvbGlkQ29sb3JCcnVzaCwgTkxSRS5Db21tb24iLCJDb2xvciI6eyIkaWQiOiIzMzQiLCJBIjoyNTUsIlIiOjI1NSwiRyI6MCwiQiI6MH19LCJMaW5lV2VpZ2h0IjowLjAsIkxpbmVUeXBlIjowLCJQYXJlbnRTdHlsZSI6bnVsbH0sIlBhcmVudFN0eWxlIjp7IiRyZWYiOiIxMDEifX0sIlRpdGxlU3R5bGUiOnsiJGlkIjoiMzM1IiwiRm9udFNldHRpbmdzIjp7IiRpZCI6IjMzNiIsIkZvbnRTaXplIjoxMCwiRm9udE5hbWUiOiJDYWxpYnJpIiwiSXNCb2xkIjp0cnVlLCJJc0l0YWxpYyI6ZmFsc2UsIklzVW5kZXJsaW5lZCI6ZmFsc2UsIlBhcmVudFN0eWxlIjp7IiRyZWYiOiIxMDgifX0sIkF1dG9TaXplIjowLCJGb3JlZ3JvdW5kIjp7IiRpZCI6IjMzNyIsIkNvbG9yIjp7IiRpZCI6IjMzOCIsIkEiOjI1NSwiUiI6MjEwLCJHIjo3MSwiQiI6Mzh9fSwiTWF4V2lkdGgiOjUwLjg2NzAwODIwOTIyODUxNi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zM5IiwiTGluZUNvbG9yIjpudWxsLCJMaW5lV2VpZ2h0IjowLjAsIkxpbmVUeXBlIjowLCJQYXJlbnRTdHlsZSI6bnVsbH0sIlBhcmVudFN0eWxlIjp7IiRyZWYiOiIxMDcifX0sIkRhdGVTdHlsZSI6eyIkaWQiOiIzNDAiLCJGb250U2V0dGluZ3MiOnsiJGlkIjoiMzQxIiwiRm9udFNpemUiOjEwLCJGb250TmFtZSI6IkNhbGlicmkiLCJJc0JvbGQiOmZhbHNlLCJJc0l0YWxpYyI6ZmFsc2UsIklzVW5kZXJsaW5lZCI6ZmFsc2UsIlBhcmVudFN0eWxlIjp7IiRyZWYiOiIxMTUifX0sIkF1dG9TaXplIjowLCJGb3JlZ3JvdW5kIjp7IiRpZCI6IjM0MiIsIkNvbG9yIjp7IiRpZCI6IjM0MyIsIkEiOjI1NSwiUiI6MTI3LCJHIjoxMjcsIkIiOjEyN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0NCIsIkxpbmVDb2xvciI6bnVsbCwiTGluZVdlaWdodCI6MC4wLCJMaW5lVHlwZSI6MCwiUGFyZW50U3R5bGUiOm51bGx9LCJQYXJlbnRTdHlsZSI6eyIkcmVmIjoiMTE0In19LCJEYXRlRm9ybWF0Ijp7IiRpZCI6IjM0NSIsIkZvcm1hdFN0cmluZyI6Ik1NTSBkIiwiU2VwYXJhdG9yIjoiLyIsIlVzZUludGVybmF0aW9uYWxEYXRlRm9ybWF0IjpmYWxzZX0sIklzVmlzaWJsZSI6dHJ1ZSwiUGFyZW50U3R5bGUiOnsiJHJlZiI6IjgwIn19LCJJbmRleCI6MywiSWQiOiI5YWExODNkNi01ZGYyLTRiMGMtOGZlYy1kMGEwMDI0NzE1ODMiLCJJbXBvcnRJZCI6bnVsbCwiVGl0bGUiOiJUYXNrIDMgSGVyZSIsIk5vdGUiOm51bGwsIkh5cGVybGluayI6bnVsbCwiSXNDaGFuZ2VkIjpmYWxzZSwiSXNOZXciOnRydWV9LHsiJGlkIjoiMzQ2IiwiR3JvdXBOYW1lIjpudWxsLCJTdGFydERhdGUiOiIyMDE3LTA5LTA4VDAwOjAwOjAwWiIsIkVuZERhdGUiOiIyMDE3LTA5LTMwVDIzOjU5OjU5Ljk5OVoiLCJQZXJjZW50YWdlQ29tcGxldGUiOm51bGwsIlN0eWxlIjp7IiRpZCI6IjM0NyIsIlNoYXBlIjoyLCJTaGFwZVRoaWNrbmVzcyI6MSwiRHVyYXRpb25Gb3JtYXQiOjAsIkluY2x1ZGVOb25Xb3JraW5nRGF5c0luRHVyYXRpb24iOmZhbHNlLCJQZXJjZW50YWdlQ29tcGxldGVTdHlsZSI6eyIkaWQiOiIzNDgiLCJGb250U2V0dGluZ3MiOnsiJGlkIjoiMzQ5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UwIiwiTGluZUNvbG9yIjpudWxsLCJMaW5lV2VpZ2h0IjowLjAsIkxpbmVUeXBlIjowLCJQYXJlbnRTdHlsZSI6bnVsbH0sIlBhcmVudFN0eWxlIjp7IiRyZWYiOiI4MSJ9fSwiRHVyYXRpb25TdHlsZSI6eyIkaWQiOiIzNTEiLCJGb250U2V0dGluZ3MiOnsiJGlkIjoiMzUyIiwiRm9udFNpemUiOjEwLCJGb250TmFtZSI6IkNhbGlicmkiLCJJc0JvbGQiOmZhbHNlLCJJc0l0YWxpYyI6ZmFsc2UsIklzVW5kZXJsaW5lZCI6ZmFsc2UsIlBhcmVudFN0eWxlIjp7IiRyZWYiOiI4OSJ9fSwiQXV0b1NpemUiOjAsIkZvcmVncm91bmQiOnsiJGlkIjoiMzUzIiwiQ29sb3IiOnsiJGlkIjoiMzU0IiwiQSI6MjU1LCJSIjoxOTIsIkciOjgwLCJCIjo3N3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NSIsIkxpbmVDb2xvciI6bnVsbCwiTGluZVdlaWdodCI6MC4wLCJMaW5lVHlwZSI6MCwiUGFyZW50U3R5bGUiOm51bGx9LCJQYXJlbnRTdHlsZSI6eyIkcmVmIjoiODgifX0sIkhvcml6b250YWxDb25uZWN0b3JTdHlsZSI6eyIkaWQiOiIzNTYiLCJMaW5lQ29sb3IiOnsiJHJlZiI6Ijk2In0sIkxpbmVXZWlnaHQiOjAuMCwiTGluZVR5cGUiOjAsIlBhcmVudFN0eWxlIjp7IiRyZWYiOiI5NSJ9fSwiVmVydGljYWxDb25uZWN0b3JTdHlsZSI6eyIkaWQiOiIzNTc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dHJ1ZSwiUGVyY2VudGFnZUNvbXBsZXRlU2hhcGVPcGFjaXR5IjozNSwiU2hhcGVTdHlsZSI6eyIkaWQiOiIzNTgiLCJNYXJnaW4iOnsiJHJlZiI6IjEwMiJ9LCJQYWRkaW5nIjp7IiRyZWYiOiIxMDMifSwiQmFja2dyb3VuZCI6eyIkaWQiOiIzNTkiLCJDb2xvciI6eyIkaWQiOiIzNjAiLCJBIjoyNTUsIlIiOjk4LCJHIjoxODEsIkIiOjEyM319LCJJc1Zpc2libGUiOnRydWUsIldpZHRoIjowLjAsIkhlaWdodCI6MTYuMCwiQm9yZGVyU3R5bGUiOnsiJGlkIjoiMzYxIiwiTGluZUNvbG9yIjp7IiRpZCI6IjM2MiIsIiR0eXBlIjoiTkxSRS5Db21tb24uRG9tLlNvbGlkQ29sb3JCcnVzaCwgTkxSRS5Db21tb24iLCJDb2xvciI6eyIkaWQiOiIzNjMiLCJBIjoyNTUsIlIiOjI1NSwiRyI6MCwiQiI6MH19LCJMaW5lV2VpZ2h0IjowLjAsIkxpbmVUeXBlIjowLCJQYXJlbnRTdHlsZSI6bnVsbH0sIlBhcmVudFN0eWxlIjp7IiRyZWYiOiIxMDEifX0sIlRpdGxlU3R5bGUiOnsiJGlkIjoiMzY0IiwiRm9udFNldHRpbmdzIjp7IiRpZCI6IjM2NSIsIkZvbnRTaXplIjoxMCwiRm9udE5hbWUiOiJDYWxpYnJpIiwiSXNCb2xkIjp0cnVlLCJJc0l0YWxpYyI6ZmFsc2UsIklzVW5kZXJsaW5lZCI6ZmFsc2UsIlBhcmVudFN0eWxlIjp7IiRyZWYiOiIxMDgifX0sIkF1dG9TaXplIjowLCJGb3JlZ3JvdW5kIjp7IiRpZCI6IjM2NiIsIkNvbG9yIjp7IiRpZCI6IjM2NyIsIkEiOjI1NSwiUiI6NzIsIkciOjE1NCwiQiI6OTd9fSwiTWF4V2lkdGgiOjUxLjQ5ODAzMTYxNjIxMDkzOC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zY4IiwiTGluZUNvbG9yIjpudWxsLCJMaW5lV2VpZ2h0IjowLjAsIkxpbmVUeXBlIjowLCJQYXJlbnRTdHlsZSI6bnVsbH0sIlBhcmVudFN0eWxlIjp7IiRyZWYiOiIxMDcifX0sIkRhdGVTdHlsZSI6eyIkaWQiOiIzNjkiLCJGb250U2V0dGluZ3MiOnsiJGlkIjoiMzcwIiwiRm9udFNpemUiOjEwLCJGb250TmFtZSI6IkNhbGlicmkiLCJJc0JvbGQiOmZhbHNlLCJJc0l0YWxpYyI6ZmFsc2UsIklzVW5kZXJsaW5lZCI6ZmFsc2UsIlBhcmVudFN0eWxlIjp7IiRyZWYiOiIxMTUifX0sIkF1dG9TaXplIjowLCJGb3JlZ3JvdW5kIjp7IiRpZCI6IjM3MSIsIkNvbG9yIjp7IiRpZCI6IjM3MiIsIkEiOjI1NSwiUiI6MTI3LCJHIjoxMjcsIkIiOjEyN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3MyIsIkxpbmVDb2xvciI6bnVsbCwiTGluZVdlaWdodCI6MC4wLCJMaW5lVHlwZSI6MCwiUGFyZW50U3R5bGUiOm51bGx9LCJQYXJlbnRTdHlsZSI6eyIkcmVmIjoiMTE0In19LCJEYXRlRm9ybWF0Ijp7IiRpZCI6IjM3NCIsIkZvcm1hdFN0cmluZyI6Ik1NTSBkIiwiU2VwYXJhdG9yIjoiLyIsIlVzZUludGVybmF0aW9uYWxEYXRlRm9ybWF0IjpmYWxzZX0sIklzVmlzaWJsZSI6dHJ1ZSwiUGFyZW50U3R5bGUiOnsiJHJlZiI6IjgwIn19LCJJbmRleCI6NCwiSWQiOiIwNmE2YTIwMC0yMWVhLTRhY2QtYWMyMC1iNDFmN2IzN2IwZGQiLCJJbXBvcnRJZCI6bnVsbCwiVGl0bGUiOiJUYXNrIDQgSGVyZSIsIk5vdGUiOm51bGwsIkh5cGVybGluayI6bnVsbCwiSXNDaGFuZ2VkIjpmYWxzZSwiSXNOZXciOnRydWV9LHsiJGlkIjoiMzc1IiwiR3JvdXBOYW1lIjpudWxsLCJTdGFydERhdGUiOiIyMDE3LTEwLTA0VDAwOjAwOjAwWiIsIkVuZERhdGUiOiIyMDE3LTExLTA3VDIzOjU5OjU5Ljk5OVoiLCJQZXJjZW50YWdlQ29tcGxldGUiOm51bGwsIlN0eWxlIjp7IiRpZCI6IjM3NiIsIlNoYXBlIjoyLCJTaGFwZVRoaWNrbmVzcyI6MSwiRHVyYXRpb25Gb3JtYXQiOjAsIkluY2x1ZGVOb25Xb3JraW5nRGF5c0luRHVyYXRpb24iOmZhbHNlLCJQZXJjZW50YWdlQ29tcGxldGVTdHlsZSI6eyIkaWQiOiIzNzciLCJGb250U2V0dGluZ3MiOnsiJGlkIjoiMzc4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c5IiwiTGluZUNvbG9yIjpudWxsLCJMaW5lV2VpZ2h0IjowLjAsIkxpbmVUeXBlIjowLCJQYXJlbnRTdHlsZSI6bnVsbH0sIlBhcmVudFN0eWxlIjp7IiRyZWYiOiI4MSJ9fSwiRHVyYXRpb25TdHlsZSI6eyIkaWQiOiIzODAiLCJGb250U2V0dGluZ3MiOnsiJGlkIjoiMzgxIiwiRm9udFNpemUiOjEwLCJGb250TmFtZSI6IkNhbGlicmkiLCJJc0JvbGQiOmZhbHNlLCJJc0l0YWxpYyI6ZmFsc2UsIklzVW5kZXJsaW5lZCI6ZmFsc2UsIlBhcmVudFN0eWxlIjp7IiRyZWYiOiI4OSJ9fSwiQXV0b1NpemUiOjAsIkZvcmVncm91bmQiOnsiJGlkIjoiMzgyIiwiQ29sb3IiOnsiJGlkIjoiMzgzIiwiQSI6MjU1LCJSIjoxOTIsIkciOjgwLCJCIjo3N3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4NCIsIkxpbmVDb2xvciI6bnVsbCwiTGluZVdlaWdodCI6MC4wLCJMaW5lVHlwZSI6MCwiUGFyZW50U3R5bGUiOm51bGx9LCJQYXJlbnRTdHlsZSI6eyIkcmVmIjoiODgifX0sIkhvcml6b250YWxDb25uZWN0b3JTdHlsZSI6eyIkaWQiOiIzODUiLCJMaW5lQ29sb3IiOnsiJHJlZiI6Ijk2In0sIkxpbmVXZWlnaHQiOjAuMCwiTGluZVR5cGUiOjAsIlBhcmVudFN0eWxlIjp7IiRyZWYiOiI5NSJ9fSwiVmVydGljYWxDb25uZWN0b3JTdHlsZSI6eyIkaWQiOiIzODYiLCJMaW5lQ29sb3IiOnsiJHJlZiI6Ijk5In0sIkxpbmVXZWlnaHQiOjAuMCwiTGluZVR5cGUiOjAsIlBhcmVudFN0eWxlIjp7IiRyZWYiOiI5OCJ9fSwiTWFyZ2luIjpudWxsLCJTdGFydERhdGVQb3NpdGlvbiI6NCwiRW5kRGF0ZVBvc2l0aW9uIjo0LCJUaXRsZVBvc2l0aW9uIjozLCJEdXJhdGlvblBvc2l0aW9uIjo2LCJQZXJjZW50YWdlQ29tcGxldGVkUG9zaXRpb24iOjYsIlNwYWNpbmciOjUsIklzQmVsb3dUaW1lYmFuZCI6dHJ1ZSwiUGVyY2VudGFnZUNvbXBsZXRlU2hhcGVPcGFjaXR5IjozNSwiU2hhcGVTdHlsZSI6eyIkaWQiOiIzODciLCJNYXJnaW4iOnsiJHJlZiI6IjEwMiJ9LCJQYWRkaW5nIjp7IiRyZWYiOiIxMDMifSwiQmFja2dyb3VuZCI6eyIkaWQiOiIzODgiLCJDb2xvciI6eyIkaWQiOiIzODkiLCJBIjoyNTUsIlIiOjk4LCJHIjoxODEsIkIiOjEyM319LCJJc1Zpc2libGUiOnRydWUsIldpZHRoIjowLjAsIkhlaWdodCI6MTYuMCwiQm9yZGVyU3R5bGUiOnsiJGlkIjoiMzkwIiwiTGluZUNvbG9yIjp7IiRpZCI6IjM5MSIsIiR0eXBlIjoiTkxSRS5Db21tb24uRG9tLlNvbGlkQ29sb3JCcnVzaCwgTkxSRS5Db21tb24iLCJDb2xvciI6eyIkaWQiOiIzOTIiLCJBIjoyNTUsIlIiOjI1NSwiRyI6MCwiQiI6MH19LCJMaW5lV2VpZ2h0IjowLjAsIkxpbmVUeXBlIjowLCJQYXJlbnRTdHlsZSI6bnVsbH0sIlBhcmVudFN0eWxlIjp7IiRyZWYiOiIxMDEifX0sIlRpdGxlU3R5bGUiOnsiJGlkIjoiMzkzIiwiRm9udFNldHRpbmdzIjp7IiRpZCI6IjM5NCIsIkZvbnRTaXplIjoxMCwiRm9udE5hbWUiOiJDYWxpYnJpIiwiSXNCb2xkIjp0cnVlLCJJc0l0YWxpYyI6ZmFsc2UsIklzVW5kZXJsaW5lZCI6ZmFsc2UsIlBhcmVudFN0eWxlIjp7IiRyZWYiOiIxMDgifX0sIkF1dG9TaXplIjowLCJGb3JlZ3JvdW5kIjp7IiRpZCI6IjM5NSIsIkNvbG9yIjp7IiRpZCI6IjM5NiIsIkEiOjI1NSwiUiI6NzIsIkciOjE1NCwiQiI6OTd9fSwiTWF4V2lkdGgiOjUxLjExOTQ0OTYxNTQ3ODUxNiwiTWF4SGVpZ2h0IjoiSW5maW5pdHkiLCJTbWFydEZvcmVncm91bmRJc0FjdGl2ZSI6ZmFsc2UsIkhvcml6b250YWxBbGlnbm1lbnQiOjIsIlZlcnRpY2FsQWxpZ25tZW50IjowLCJTbWFydEZvcmVncm91bmQiOm51bGwsIk1hcmdpbiI6eyIkcmVmIjoiMTExIn0sIlBhZGRpbmciOnsiJHJlZiI6IjExMiJ9LCJCYWNrZ3JvdW5kIjp7IiRyZWYiOiIxMTMifSwiSXNWaXNpYmxlIjp0cnVlLCJXaWR0aCI6MC4wLCJIZWlnaHQiOjAuMCwiQm9yZGVyU3R5bGUiOnsiJGlkIjoiMzk3IiwiTGluZUNvbG9yIjpudWxsLCJMaW5lV2VpZ2h0IjowLjAsIkxpbmVUeXBlIjowLCJQYXJlbnRTdHlsZSI6bnVsbH0sIlBhcmVudFN0eWxlIjp7IiRyZWYiOiIxMDcifX0sIkRhdGVTdHlsZSI6eyIkaWQiOiIzOTgiLCJGb250U2V0dGluZ3MiOnsiJGlkIjoiMzk5IiwiRm9udFNpemUiOjEwLCJGb250TmFtZSI6IkNhbGlicmkiLCJJc0JvbGQiOmZhbHNlLCJJc0l0YWxpYyI6ZmFsc2UsIklzVW5kZXJsaW5lZCI6ZmFsc2UsIlBhcmVudFN0eWxlIjp7IiRyZWYiOiIxMTUifX0sIkF1dG9TaXplIjowLCJGb3JlZ3JvdW5kIjp7IiRpZCI6IjQwMCIsIkNvbG9yIjp7IiRpZCI6IjQwMSIsIkEiOjI1NSwiUiI6MTI3LCJHIjoxMjcsIkIiOjEyN3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wMiIsIkxpbmVDb2xvciI6bnVsbCwiTGluZVdlaWdodCI6MC4wLCJMaW5lVHlwZSI6MCwiUGFyZW50U3R5bGUiOm51bGx9LCJQYXJlbnRTdHlsZSI6eyIkcmVmIjoiMTE0In19LCJEYXRlRm9ybWF0Ijp7IiRpZCI6IjQwMyIsIkZvcm1hdFN0cmluZyI6Ik1NTSBkIiwiU2VwYXJhdG9yIjoiLyIsIlVzZUludGVybmF0aW9uYWxEYXRlRm9ybWF0IjpmYWxzZX0sIklzVmlzaWJsZSI6dHJ1ZSwiUGFyZW50U3R5bGUiOnsiJHJlZiI6IjgwIn19LCJJbmRleCI6NSwiSWQiOiJlNmY1YzkxOC1iZGQ2LTQ5YTEtYWM5MS05Y2YyMjQ2OGEyM2IiLCJJbXBvcnRJZCI6bnVsbCwiVGl0bGUiOiJUYXNrIDUgSGVyZSIsIk5vdGUiOm51bGwsIkh5cGVybGluayI6bnVsbCwiSXNDaGFuZ2VkIjpmYWxzZSwiSXNOZXciOnRydWV9XSwiTXNQcm9qZWN0SXRlbXNUcmVlIjp7IiRpZCI6IjQwNCIsIlJvb3QiOnsiSW1wb3J0SWQiOm51bGwsIklzSW1wb3J0ZWQiOmZhbHNlLCJDaGlsZHJlbiI6W119fSwiTWV0YWRhdGEiOnsiJGlkIjoiNDA1In0sIlNldHRpbmdzIjp7IiRpZCI6IjQwNiIsIkltcGFPcHRpb25zIjpudWxs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0cnVlLCJTbWFydFRpbWVsaW5lVGFza1BlcmNlbnRhZ2VGaXQiOmZhbHNlfSwiSXNOZXciOnRydWUsIkltcG9ydFR5cGUiOjAsIkZpbGVQYXRoIjpudWxsLCJUaW1lbGluZUltcG9ydGVkIjpmYWxz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SDSC_UCSanDiego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NPACI/SDSC (logo) template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NPACI/SDSC (logo)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PACI/SDSC (logo)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/SDSC (logo)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DSC_UCSanDiego.pptx" id="{82B4A083-7CA4-4260-8946-8FEC28EED5F0}" vid="{FADE7EB4-D003-4EE4-9340-F9CCFCC70E8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SDSC_UCSanDiego.potx</Template>
  <TotalTime>4573</TotalTime>
  <Pages>1</Pages>
  <Words>614</Words>
  <Application>Microsoft Macintosh PowerPoint</Application>
  <PresentationFormat>On-screen Show (4:3)</PresentationFormat>
  <Paragraphs>196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Book Antiqua</vt:lpstr>
      <vt:lpstr>Calibri</vt:lpstr>
      <vt:lpstr>Helvetica</vt:lpstr>
      <vt:lpstr>Times</vt:lpstr>
      <vt:lpstr>Arial</vt:lpstr>
      <vt:lpstr>SDSC_UCSanDiego</vt:lpstr>
      <vt:lpstr>PowerPoint Presentation</vt:lpstr>
      <vt:lpstr>PART 1  BioJava Project</vt:lpstr>
      <vt:lpstr>BioJava</vt:lpstr>
      <vt:lpstr>History of BioJava</vt:lpstr>
      <vt:lpstr>BioJava Resources</vt:lpstr>
      <vt:lpstr>Setting up BioJava</vt:lpstr>
      <vt:lpstr>Demo 1</vt:lpstr>
      <vt:lpstr>Demo 1</vt:lpstr>
      <vt:lpstr>Demo 1</vt:lpstr>
      <vt:lpstr>Demo 1</vt:lpstr>
      <vt:lpstr>Problem 1</vt:lpstr>
      <vt:lpstr>Demo 2</vt:lpstr>
      <vt:lpstr>Demo 2</vt:lpstr>
      <vt:lpstr>PART 2  BioJava Structures</vt:lpstr>
      <vt:lpstr>Structure Objects</vt:lpstr>
      <vt:lpstr>Group Types</vt:lpstr>
      <vt:lpstr>Loading Structure Objects</vt:lpstr>
      <vt:lpstr>Demo 2</vt:lpstr>
      <vt:lpstr>Problem 2</vt:lpstr>
      <vt:lpstr>PART 3  BioJava Applications</vt:lpstr>
      <vt:lpstr>PowerPoint Presentation</vt:lpstr>
    </vt:vector>
  </TitlesOfParts>
  <Company>SC-MCP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Title</dc:title>
  <dc:subject/>
  <dc:creator>Tolo, Benjamin</dc:creator>
  <cp:keywords/>
  <dc:description>The 2 blue colors should print out the same, even if they look different on screen.</dc:description>
  <cp:lastModifiedBy>Microsoft Office User</cp:lastModifiedBy>
  <cp:revision>101</cp:revision>
  <cp:lastPrinted>2001-01-12T19:39:24Z</cp:lastPrinted>
  <dcterms:created xsi:type="dcterms:W3CDTF">2015-04-02T20:03:04Z</dcterms:created>
  <dcterms:modified xsi:type="dcterms:W3CDTF">2017-06-21T15:59:40Z</dcterms:modified>
</cp:coreProperties>
</file>