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13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59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484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3246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782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50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446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0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48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0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13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018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6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3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320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47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063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9F60-E6EF-4226-A08E-385103E7648B}" type="datetimeFigureOut">
              <a:rPr lang="en-GB" smtClean="0"/>
              <a:pPr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FDA1-AAE9-4584-B435-4D6F138B62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378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3000">
              <a:srgbClr val="DD7732"/>
            </a:gs>
            <a:gs pos="26000">
              <a:schemeClr val="accent2">
                <a:lumMod val="95000"/>
                <a:lumOff val="5000"/>
              </a:schemeClr>
            </a:gs>
            <a:gs pos="0">
              <a:schemeClr val="accent2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Systematic Applications Review </a:t>
            </a:r>
            <a:r>
              <a:rPr lang="en-GB" dirty="0" err="1" smtClean="0"/>
              <a:t>Sideology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659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2366" y="2007080"/>
            <a:ext cx="6489769" cy="4825981"/>
          </a:xfrm>
        </p:spPr>
      </p:pic>
    </p:spTree>
    <p:extLst>
      <p:ext uri="{BB962C8B-B14F-4D97-AF65-F5344CB8AC3E}">
        <p14:creationId xmlns:p14="http://schemas.microsoft.com/office/powerpoint/2010/main" xmlns="" val="29841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Construction Wireframe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6456" y="2036281"/>
            <a:ext cx="6061589" cy="4821719"/>
          </a:xfrm>
        </p:spPr>
      </p:pic>
    </p:spTree>
    <p:extLst>
      <p:ext uri="{BB962C8B-B14F-4D97-AF65-F5344CB8AC3E}">
        <p14:creationId xmlns:p14="http://schemas.microsoft.com/office/powerpoint/2010/main" xmlns="" val="1719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Evaluation Wireframe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8086" y="2035667"/>
            <a:ext cx="6078329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5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</a:t>
            </a:r>
            <a:r>
              <a:rPr lang="en-GB" dirty="0"/>
              <a:t>Evaluation Wireframe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2101" y="1994435"/>
            <a:ext cx="6130300" cy="4863565"/>
          </a:xfrm>
        </p:spPr>
      </p:pic>
    </p:spTree>
    <p:extLst>
      <p:ext uri="{BB962C8B-B14F-4D97-AF65-F5344CB8AC3E}">
        <p14:creationId xmlns:p14="http://schemas.microsoft.com/office/powerpoint/2010/main" xmlns="" val="1850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Generate queries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Supply a list of abstracts that meet a certain criteria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Allow the users to determine their relevance to the query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Display documents links related to abstracts that are relevant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Application prompts </a:t>
            </a:r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ser for relevance of documents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Store links to relevant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79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D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D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D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D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D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D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Systematic Review App is used to refine a queried set of documents down to a suitable number of documents before being further analysed by the user to determine if they are relevant.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These are the 3 stages: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Query Construction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Abstract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Document 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721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1 : Query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User constructs queries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Available operations are AND, OR, NOT and XOR.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Users can also group and prioritise queries using parentheses.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Queries can saved.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Saved queries can be opened for further refinement.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960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2 : Abstract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Abstracts for each document are displayed where they are read by the user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User evaluates each abstract to determine if it is relevant or not.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This relevance is determined by a 2 options.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An additional ‘flag’ functionality is available to the user should an abstract require additional thought.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180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3 : Document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After abstract evaluation, the user is displayed links to the documents.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The user again, reads through each document and determines its relevance.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The finished product is a database of links to relevant documents.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875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</a:t>
            </a:r>
            <a:r>
              <a:rPr lang="en-GB" dirty="0" err="1"/>
              <a:t>McHanigan</a:t>
            </a:r>
            <a:r>
              <a:rPr lang="en-GB" dirty="0"/>
              <a:t> </a:t>
            </a:r>
            <a:r>
              <a:rPr lang="en-GB" dirty="0" err="1" smtClean="0"/>
              <a:t>Shanhan</a:t>
            </a:r>
            <a:r>
              <a:rPr lang="en-GB" dirty="0" smtClean="0"/>
              <a:t> </a:t>
            </a:r>
            <a:r>
              <a:rPr lang="en-GB" dirty="0" err="1"/>
              <a:t>tweede</a:t>
            </a:r>
            <a:r>
              <a:rPr lang="en-GB" dirty="0"/>
              <a:t> McGuiness </a:t>
            </a:r>
            <a:r>
              <a:rPr lang="en-GB" dirty="0" err="1"/>
              <a:t>O'Sweetjesus</a:t>
            </a:r>
            <a:r>
              <a:rPr lang="en-GB" dirty="0"/>
              <a:t> </a:t>
            </a:r>
            <a:r>
              <a:rPr lang="en-GB" dirty="0" err="1" smtClean="0"/>
              <a:t>O'Marey</a:t>
            </a:r>
            <a:r>
              <a:rPr lang="en-GB" dirty="0" smtClean="0"/>
              <a:t>, 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632406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Occupation: Masters </a:t>
            </a:r>
            <a:r>
              <a:rPr lang="en-GB" dirty="0">
                <a:solidFill>
                  <a:schemeClr val="bg1"/>
                </a:solidFill>
              </a:rPr>
              <a:t>bio-chemistry at </a:t>
            </a:r>
            <a:r>
              <a:rPr lang="en-GB" dirty="0" smtClean="0">
                <a:solidFill>
                  <a:schemeClr val="bg1"/>
                </a:solidFill>
              </a:rPr>
              <a:t>Stirling works </a:t>
            </a:r>
            <a:r>
              <a:rPr lang="en-GB" dirty="0">
                <a:solidFill>
                  <a:schemeClr val="bg1"/>
                </a:solidFill>
              </a:rPr>
              <a:t>part time at the </a:t>
            </a:r>
            <a:r>
              <a:rPr lang="en-GB" dirty="0" smtClean="0">
                <a:solidFill>
                  <a:schemeClr val="bg1"/>
                </a:solidFill>
              </a:rPr>
              <a:t>royal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ABOUT </a:t>
            </a:r>
            <a:r>
              <a:rPr lang="en-GB" dirty="0" smtClean="0">
                <a:solidFill>
                  <a:schemeClr val="bg1"/>
                </a:solidFill>
              </a:rPr>
              <a:t>JOHN</a:t>
            </a:r>
            <a:r>
              <a:rPr lang="en-GB" dirty="0">
                <a:solidFill>
                  <a:schemeClr val="bg1"/>
                </a:solidFill>
              </a:rPr>
              <a:t>		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John has a limited amount of time due to his work and university </a:t>
            </a:r>
            <a:r>
              <a:rPr lang="en-GB" dirty="0" smtClean="0">
                <a:solidFill>
                  <a:schemeClr val="bg1"/>
                </a:solidFill>
              </a:rPr>
              <a:t>schedules in </a:t>
            </a:r>
            <a:r>
              <a:rPr lang="en-GB" dirty="0">
                <a:solidFill>
                  <a:schemeClr val="bg1"/>
                </a:solidFill>
              </a:rPr>
              <a:t>which to search for papers for study. He also plays the sitar in his </a:t>
            </a:r>
            <a:r>
              <a:rPr lang="en-GB" dirty="0" smtClean="0">
                <a:solidFill>
                  <a:schemeClr val="bg1"/>
                </a:solidFill>
              </a:rPr>
              <a:t>spare time </a:t>
            </a:r>
            <a:r>
              <a:rPr lang="en-GB" dirty="0">
                <a:solidFill>
                  <a:schemeClr val="bg1"/>
                </a:solidFill>
              </a:rPr>
              <a:t>thus taking up more of his precious, precious time. The SARS </a:t>
            </a:r>
            <a:r>
              <a:rPr lang="en-GB" dirty="0" smtClean="0">
                <a:solidFill>
                  <a:schemeClr val="bg1"/>
                </a:solidFill>
              </a:rPr>
              <a:t>application is </a:t>
            </a:r>
            <a:r>
              <a:rPr lang="en-GB" dirty="0">
                <a:solidFill>
                  <a:schemeClr val="bg1"/>
                </a:solidFill>
              </a:rPr>
              <a:t>of great help in this area as it saves time on searching though </a:t>
            </a:r>
            <a:r>
              <a:rPr lang="en-GB" dirty="0" smtClean="0">
                <a:solidFill>
                  <a:schemeClr val="bg1"/>
                </a:solidFill>
              </a:rPr>
              <a:t>unimportant documents </a:t>
            </a:r>
            <a:r>
              <a:rPr lang="en-GB" dirty="0">
                <a:solidFill>
                  <a:schemeClr val="bg1"/>
                </a:solidFill>
              </a:rPr>
              <a:t>and pointless abstracts. John has attempted to use many different </a:t>
            </a:r>
            <a:r>
              <a:rPr lang="en-GB" dirty="0" smtClean="0">
                <a:solidFill>
                  <a:schemeClr val="bg1"/>
                </a:solidFill>
              </a:rPr>
              <a:t>searching applications </a:t>
            </a:r>
            <a:r>
              <a:rPr lang="en-GB" dirty="0">
                <a:solidFill>
                  <a:schemeClr val="bg1"/>
                </a:solidFill>
              </a:rPr>
              <a:t>to save time on his study and thus far has deemed SARS to be the </a:t>
            </a:r>
            <a:r>
              <a:rPr lang="en-GB" dirty="0" smtClean="0">
                <a:solidFill>
                  <a:schemeClr val="bg1"/>
                </a:solidFill>
              </a:rPr>
              <a:t>most efficient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2727" y="2441233"/>
            <a:ext cx="3416479" cy="33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87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Muhamamad</a:t>
            </a:r>
            <a:r>
              <a:rPr lang="en-GB" dirty="0" smtClean="0"/>
              <a:t> </a:t>
            </a:r>
            <a:r>
              <a:rPr lang="en-GB" dirty="0" err="1" smtClean="0"/>
              <a:t>Joshuawawa</a:t>
            </a:r>
            <a:r>
              <a:rPr lang="en-GB" dirty="0" smtClean="0"/>
              <a:t> Omar </a:t>
            </a:r>
            <a:r>
              <a:rPr lang="en-GB" dirty="0" err="1" smtClean="0"/>
              <a:t>Fatman</a:t>
            </a:r>
            <a:r>
              <a:rPr lang="en-GB" dirty="0"/>
              <a:t> </a:t>
            </a:r>
            <a:r>
              <a:rPr lang="en-GB" dirty="0" smtClean="0"/>
              <a:t>Scoop Jr, 75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52434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Occupation:</a:t>
            </a:r>
            <a:r>
              <a:rPr lang="en-GB" dirty="0">
                <a:solidFill>
                  <a:schemeClr val="bg1"/>
                </a:solidFill>
              </a:rPr>
              <a:t>	Paediatrician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ABOUT MUHAMMAD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Muhammad's job requires a major amount of time and effort dedicated to it, this </a:t>
            </a:r>
            <a:r>
              <a:rPr lang="en-GB" dirty="0" smtClean="0">
                <a:solidFill>
                  <a:schemeClr val="bg1"/>
                </a:solidFill>
              </a:rPr>
              <a:t>leaves Muhammad </a:t>
            </a:r>
            <a:r>
              <a:rPr lang="en-GB" dirty="0">
                <a:solidFill>
                  <a:schemeClr val="bg1"/>
                </a:solidFill>
              </a:rPr>
              <a:t>very little time in which to do research outside of his own knowledge. This </a:t>
            </a:r>
            <a:r>
              <a:rPr lang="en-GB" dirty="0" smtClean="0">
                <a:solidFill>
                  <a:schemeClr val="bg1"/>
                </a:solidFill>
              </a:rPr>
              <a:t>app supplies </a:t>
            </a:r>
            <a:r>
              <a:rPr lang="en-GB" dirty="0">
                <a:solidFill>
                  <a:schemeClr val="bg1"/>
                </a:solidFill>
              </a:rPr>
              <a:t>fast, effective results to help him in his medical needs and allows him to </a:t>
            </a:r>
            <a:r>
              <a:rPr lang="en-GB" dirty="0" smtClean="0">
                <a:solidFill>
                  <a:schemeClr val="bg1"/>
                </a:solidFill>
              </a:rPr>
              <a:t>further his </a:t>
            </a:r>
            <a:r>
              <a:rPr lang="en-GB" dirty="0">
                <a:solidFill>
                  <a:schemeClr val="bg1"/>
                </a:solidFill>
              </a:rPr>
              <a:t>knowledge in his </a:t>
            </a:r>
            <a:r>
              <a:rPr lang="en-GB" dirty="0" smtClean="0">
                <a:solidFill>
                  <a:schemeClr val="bg1"/>
                </a:solidFill>
              </a:rPr>
              <a:t>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662" y="2336873"/>
            <a:ext cx="3574473" cy="36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0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Generate queries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Supply a list of abstracts that meet a certain criteria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Allow the users to determine their relevance to the query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Display documents links related to abstracts that are relevant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Application prompts </a:t>
            </a:r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ser for relevance of documents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Store links to relevant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959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</a:t>
            </a:r>
            <a:r>
              <a:rPr lang="en-GB" dirty="0"/>
              <a:t>S</a:t>
            </a:r>
            <a:r>
              <a:rPr lang="en-GB" dirty="0" smtClean="0"/>
              <a:t>ystem </a:t>
            </a:r>
            <a:r>
              <a:rPr lang="en-GB" dirty="0"/>
              <a:t>A</a:t>
            </a:r>
            <a:r>
              <a:rPr lang="en-GB" dirty="0" smtClean="0"/>
              <a:t>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5802" y="2002486"/>
            <a:ext cx="7222898" cy="4855514"/>
          </a:xfrm>
        </p:spPr>
      </p:pic>
    </p:spTree>
    <p:extLst>
      <p:ext uri="{BB962C8B-B14F-4D97-AF65-F5344CB8AC3E}">
        <p14:creationId xmlns:p14="http://schemas.microsoft.com/office/powerpoint/2010/main" xmlns="" val="4295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157</TotalTime>
  <Words>329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Berlin</vt:lpstr>
      <vt:lpstr>Systematic Applications Review Sideology</vt:lpstr>
      <vt:lpstr>Briefing</vt:lpstr>
      <vt:lpstr>Stage 1 : Query Construction</vt:lpstr>
      <vt:lpstr>Stage 2 : Abstract Evaluation</vt:lpstr>
      <vt:lpstr>Stage 3 : Document Evaluation</vt:lpstr>
      <vt:lpstr>John McHanigan Shanhan tweede McGuiness O'Sweetjesus O'Marey, 24</vt:lpstr>
      <vt:lpstr>Muhamamad Joshuawawa Omar Fatman Scoop Jr, 75</vt:lpstr>
      <vt:lpstr>Specifications</vt:lpstr>
      <vt:lpstr>High-Level System Architecture</vt:lpstr>
      <vt:lpstr>ER Diagram</vt:lpstr>
      <vt:lpstr>Query Construction Wireframe</vt:lpstr>
      <vt:lpstr>Abstract Evaluation Wireframe</vt:lpstr>
      <vt:lpstr>Document Evaluation Wireframe</vt:lpstr>
      <vt:lpstr>Specifications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Applications Review Sideology</dc:title>
  <dc:creator>Aaron</dc:creator>
  <cp:lastModifiedBy>Registered User</cp:lastModifiedBy>
  <cp:revision>44</cp:revision>
  <dcterms:created xsi:type="dcterms:W3CDTF">2016-02-18T15:52:53Z</dcterms:created>
  <dcterms:modified xsi:type="dcterms:W3CDTF">2016-02-22T10:31:03Z</dcterms:modified>
</cp:coreProperties>
</file>