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843B26-1793-410A-896D-A5302393ADC5}">
  <a:tblStyle styleId="{3C843B26-1793-410A-896D-A5302393ADC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B1FD213A-B2DF-4DBF-93ED-7FCBC85D3277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Program Name goes here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rgbClr val="274E13"/>
                </a:solidFill>
              </a:rPr>
              <a:t>Link to github Repository: </a:t>
            </a:r>
            <a:endParaRPr sz="2000" b="1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rgbClr val="274E13"/>
                </a:solidFill>
              </a:rPr>
              <a:t>Links to trello board / project management tools:</a:t>
            </a:r>
            <a:endParaRPr sz="2000"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{3C843B26-1793-410A-896D-A5302393ADC5}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b="1" i="1" u="none" strike="noStrike" cap="none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 u="none" strike="noStrike" cap="none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Decomposition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24300" cy="11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i="1"/>
              <a:t>Paste screenshots of your initial Trello board / task decomposition on this slide.  If you have a long list, you might need to break it up into several columns.  Delete this instruction when you are done.</a:t>
            </a:r>
            <a:endParaRPr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Component 1 (Trello screenshot)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Component 1 - Test Plan (?and screenshot)</a:t>
            </a:r>
            <a:endParaRPr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82475" y="1267725"/>
          <a:ext cx="8520600" cy="914340"/>
        </p:xfrm>
        <a:graphic>
          <a:graphicData uri="http://schemas.openxmlformats.org/drawingml/2006/table">
            <a:tbl>
              <a:tblPr>
                <a:noFill/>
                <a:tableStyleId>{B1FD213A-B2DF-4DBF-93ED-7FCBC85D3277}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b="1" u="none" strike="noStrike" cap="none"/>
                        <a:t>Test Case</a:t>
                      </a:r>
                      <a:endParaRPr sz="1800" b="1" u="none" strike="noStrike" cap="none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b="1" u="none" strike="noStrike" cap="none"/>
                        <a:t>Expected Values</a:t>
                      </a:r>
                      <a:endParaRPr sz="1800" b="1" u="none" strike="noStrike" cap="none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317</Words>
  <Application>Microsoft Office PowerPoint</Application>
  <PresentationFormat>On-screen Show (16:9)</PresentationFormat>
  <Paragraphs>20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Program Name goes here</vt:lpstr>
      <vt:lpstr>Relevant Implications</vt:lpstr>
      <vt:lpstr>Decomposition</vt:lpstr>
      <vt:lpstr>Component 1 (Trello screenshot)</vt:lpstr>
      <vt:lpstr>Component 1 - Test Plan (?and screenshot)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dc:creator>Pennell, Deacon</dc:creator>
  <cp:lastModifiedBy>Pennell, Deacon</cp:lastModifiedBy>
  <cp:revision>2</cp:revision>
  <dcterms:modified xsi:type="dcterms:W3CDTF">2024-03-26T21:34:10Z</dcterms:modified>
</cp:coreProperties>
</file>