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63" r:id="rId4"/>
    <p:sldId id="258" r:id="rId5"/>
    <p:sldId id="259" r:id="rId6"/>
    <p:sldId id="260" r:id="rId7"/>
    <p:sldId id="261" r:id="rId8"/>
    <p:sldId id="262"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843B26-1793-410A-896D-A5302393ADC5}">
  <a:tblStyle styleId="{3C843B26-1793-410A-896D-A5302393ADC5}" styleName="Table_0">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B1FD213A-B2DF-4DBF-93ED-7FCBC85D3277}"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1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Explain the relevant implications here.  Then as you work, develop your code, discuss how the implications are being met.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Explain the relevant implications here.  Then as you work, develop your code, discuss how the implications are being met.</a:t>
            </a:r>
            <a:endParaRPr/>
          </a:p>
        </p:txBody>
      </p:sp>
    </p:spTree>
    <p:extLst>
      <p:ext uri="{BB962C8B-B14F-4D97-AF65-F5344CB8AC3E}">
        <p14:creationId xmlns:p14="http://schemas.microsoft.com/office/powerpoint/2010/main" val="3761375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Discusses how the information from planning, testing and trialling of components assisted in the development of a high-quality outcome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5" name="Google Shape;15;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21308/AS91896---AS91897"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rello.com/b/VkkabcYw/as-91896-91897"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052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Program Name goes here</a:t>
            </a:r>
            <a:endParaRPr/>
          </a:p>
        </p:txBody>
      </p:sp>
      <p:sp>
        <p:nvSpPr>
          <p:cNvPr id="55" name="Google Shape;55;p13"/>
          <p:cNvSpPr txBox="1">
            <a:spLocks noGrp="1"/>
          </p:cNvSpPr>
          <p:nvPr>
            <p:ph type="body" idx="1"/>
          </p:nvPr>
        </p:nvSpPr>
        <p:spPr>
          <a:xfrm>
            <a:off x="311700" y="1152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00000"/>
              </a:lnSpc>
              <a:spcBef>
                <a:spcPts val="0"/>
              </a:spcBef>
              <a:spcAft>
                <a:spcPts val="0"/>
              </a:spcAft>
              <a:buClr>
                <a:schemeClr val="dk1"/>
              </a:buClr>
              <a:buSzPts val="1100"/>
              <a:buFont typeface="Arial"/>
              <a:buNone/>
            </a:pPr>
            <a:r>
              <a:rPr lang="en" sz="2000" b="1" dirty="0">
                <a:solidFill>
                  <a:srgbClr val="274E13"/>
                </a:solidFill>
              </a:rPr>
              <a:t>Link to github Repository: </a:t>
            </a:r>
            <a:r>
              <a:rPr lang="en-NZ" sz="2000" b="1" dirty="0">
                <a:solidFill>
                  <a:srgbClr val="274E13"/>
                </a:solidFill>
                <a:hlinkClick r:id="rId3"/>
              </a:rPr>
              <a:t>https://github.com/21308/AS91896---AS91897</a:t>
            </a:r>
            <a:endParaRPr sz="2000" b="1" dirty="0">
              <a:solidFill>
                <a:srgbClr val="274E13"/>
              </a:solidFill>
            </a:endParaRPr>
          </a:p>
          <a:p>
            <a:pPr marL="0" lvl="0" indent="0" algn="l" rtl="0">
              <a:lnSpc>
                <a:spcPct val="100000"/>
              </a:lnSpc>
              <a:spcBef>
                <a:spcPts val="0"/>
              </a:spcBef>
              <a:spcAft>
                <a:spcPts val="0"/>
              </a:spcAft>
              <a:buClr>
                <a:schemeClr val="dk1"/>
              </a:buClr>
              <a:buSzPts val="1100"/>
              <a:buFont typeface="Arial"/>
              <a:buNone/>
            </a:pPr>
            <a:endParaRPr sz="2000" dirty="0">
              <a:solidFill>
                <a:srgbClr val="274E13"/>
              </a:solidFill>
            </a:endParaRPr>
          </a:p>
          <a:p>
            <a:pPr marL="0" lvl="0" indent="0" algn="l" rtl="0">
              <a:lnSpc>
                <a:spcPct val="100000"/>
              </a:lnSpc>
              <a:spcBef>
                <a:spcPts val="0"/>
              </a:spcBef>
              <a:spcAft>
                <a:spcPts val="0"/>
              </a:spcAft>
              <a:buClr>
                <a:schemeClr val="dk1"/>
              </a:buClr>
              <a:buSzPts val="1100"/>
              <a:buFont typeface="Arial"/>
              <a:buNone/>
            </a:pPr>
            <a:r>
              <a:rPr lang="en" sz="2000" b="1" dirty="0">
                <a:solidFill>
                  <a:srgbClr val="274E13"/>
                </a:solidFill>
              </a:rPr>
              <a:t>Links to trello board / project management tools: </a:t>
            </a:r>
            <a:r>
              <a:rPr lang="en-NZ" sz="2000" b="1" dirty="0">
                <a:solidFill>
                  <a:srgbClr val="274E13"/>
                </a:solidFill>
                <a:hlinkClick r:id="rId4"/>
              </a:rPr>
              <a:t>https://trello.com/b/VkkabcYw/as-91896-91897</a:t>
            </a:r>
            <a:endParaRPr sz="2000" dirty="0"/>
          </a:p>
        </p:txBody>
      </p:sp>
      <p:graphicFrame>
        <p:nvGraphicFramePr>
          <p:cNvPr id="56" name="Google Shape;56;p13"/>
          <p:cNvGraphicFramePr/>
          <p:nvPr/>
        </p:nvGraphicFramePr>
        <p:xfrm>
          <a:off x="311700" y="3077800"/>
          <a:ext cx="8520600" cy="1499299"/>
        </p:xfrm>
        <a:graphic>
          <a:graphicData uri="http://schemas.openxmlformats.org/drawingml/2006/table">
            <a:tbl>
              <a:tblPr>
                <a:noFill/>
                <a:tableStyleId>{3C843B26-1793-410A-896D-A5302393ADC5}</a:tableStyleId>
              </a:tblPr>
              <a:tblGrid>
                <a:gridCol w="8520600">
                  <a:extLst>
                    <a:ext uri="{9D8B030D-6E8A-4147-A177-3AD203B41FA5}">
                      <a16:colId xmlns:a16="http://schemas.microsoft.com/office/drawing/2014/main" val="20000"/>
                    </a:ext>
                  </a:extLst>
                </a:gridCol>
              </a:tblGrid>
              <a:tr h="1495600">
                <a:tc>
                  <a:txBody>
                    <a:bodyPr/>
                    <a:lstStyle/>
                    <a:p>
                      <a:pPr marL="0" marR="0" lvl="0" indent="0" algn="l" rtl="0">
                        <a:lnSpc>
                          <a:spcPct val="115000"/>
                        </a:lnSpc>
                        <a:spcBef>
                          <a:spcPts val="0"/>
                        </a:spcBef>
                        <a:spcAft>
                          <a:spcPts val="0"/>
                        </a:spcAft>
                        <a:buClr>
                          <a:srgbClr val="000000"/>
                        </a:buClr>
                        <a:buSzPts val="2000"/>
                        <a:buFont typeface="Arial"/>
                        <a:buNone/>
                      </a:pPr>
                      <a:r>
                        <a:rPr lang="en" sz="2000" b="1" i="1" u="none" strike="noStrike" cap="none">
                          <a:solidFill>
                            <a:srgbClr val="990000"/>
                          </a:solidFill>
                        </a:rPr>
                        <a:t>You MUST provide evidence showing how the problem has been decomposed, how the components have been developed and trialled, and of how they have been assembled and tested to create a final, working outcome.</a:t>
                      </a:r>
                      <a:endParaRPr sz="2000" b="1" i="1" u="none" strike="noStrike" cap="none">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solidFill>
                  <a:srgbClr val="7030A0"/>
                </a:solidFill>
              </a:rPr>
              <a:t>Relevant Implications</a:t>
            </a:r>
            <a:endParaRPr b="1" dirty="0">
              <a:solidFill>
                <a:srgbClr val="7030A0"/>
              </a:solidFill>
            </a:endParaRPr>
          </a:p>
        </p:txBody>
      </p:sp>
      <p:sp>
        <p:nvSpPr>
          <p:cNvPr id="62" name="Google Shape;62;p14"/>
          <p:cNvSpPr txBox="1">
            <a:spLocks noGrp="1"/>
          </p:cNvSpPr>
          <p:nvPr>
            <p:ph type="body" idx="1"/>
          </p:nvPr>
        </p:nvSpPr>
        <p:spPr>
          <a:xfrm>
            <a:off x="311700" y="1165724"/>
            <a:ext cx="8520600" cy="38573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dirty="0">
                <a:solidFill>
                  <a:srgbClr val="7030A0"/>
                </a:solidFill>
              </a:rPr>
              <a:t>Accessibility – This is relevant to the development of my code because I will make sure that my code is private by making sure that my code can only be accessed on Visual Studio Code to be able to run it. I have made sure my code can be accessed by people with different disabilities such as color-blinded and dyslexic people due to the way I have </a:t>
            </a:r>
            <a:r>
              <a:rPr lang="en-US" dirty="0" err="1">
                <a:solidFill>
                  <a:srgbClr val="7030A0"/>
                </a:solidFill>
              </a:rPr>
              <a:t>layed</a:t>
            </a:r>
            <a:r>
              <a:rPr lang="en-US" dirty="0">
                <a:solidFill>
                  <a:srgbClr val="7030A0"/>
                </a:solidFill>
              </a:rPr>
              <a:t> everything out and it is readable. The code does not consist of much color so it should be fine for color-blinded people to use my code to their abilities. </a:t>
            </a:r>
          </a:p>
          <a:p>
            <a:pPr marL="0" lvl="0" indent="0" algn="l" rtl="0">
              <a:lnSpc>
                <a:spcPct val="100000"/>
              </a:lnSpc>
              <a:spcBef>
                <a:spcPts val="0"/>
              </a:spcBef>
              <a:spcAft>
                <a:spcPts val="0"/>
              </a:spcAft>
              <a:buClr>
                <a:schemeClr val="dk1"/>
              </a:buClr>
              <a:buSzPts val="1100"/>
              <a:buFont typeface="Arial"/>
              <a:buNone/>
            </a:pPr>
            <a:endParaRPr lang="en-US" dirty="0">
              <a:solidFill>
                <a:srgbClr val="7030A0"/>
              </a:solidFill>
            </a:endParaRPr>
          </a:p>
          <a:p>
            <a:pPr marL="0" lvl="0" indent="0" algn="l" rtl="0">
              <a:lnSpc>
                <a:spcPct val="100000"/>
              </a:lnSpc>
              <a:spcBef>
                <a:spcPts val="0"/>
              </a:spcBef>
              <a:spcAft>
                <a:spcPts val="0"/>
              </a:spcAft>
              <a:buClr>
                <a:schemeClr val="dk1"/>
              </a:buClr>
              <a:buSzPts val="1100"/>
              <a:buFont typeface="Arial"/>
              <a:buNone/>
            </a:pPr>
            <a:r>
              <a:rPr lang="en-US" dirty="0">
                <a:solidFill>
                  <a:srgbClr val="7030A0"/>
                </a:solidFill>
              </a:rPr>
              <a:t>Ethics – This is relevant to the development of my code because I have checked that my code does not cause any harm to anyone in any way, I checked that my code does not give out any irrelevant information other than printing the inputs that the user inputs. I included this in my code because it should not cause any harm to any one it comes across nor is it violent or it does not exploit users either.</a:t>
            </a:r>
            <a:endParaRPr dirty="0">
              <a:solidFill>
                <a:srgbClr val="7030A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solidFill>
                  <a:srgbClr val="7030A0"/>
                </a:solidFill>
              </a:rPr>
              <a:t>Relevant Implications</a:t>
            </a:r>
            <a:endParaRPr b="1" dirty="0">
              <a:solidFill>
                <a:srgbClr val="7030A0"/>
              </a:solidFill>
            </a:endParaRPr>
          </a:p>
        </p:txBody>
      </p:sp>
      <p:sp>
        <p:nvSpPr>
          <p:cNvPr id="62" name="Google Shape;62;p14"/>
          <p:cNvSpPr txBox="1">
            <a:spLocks noGrp="1"/>
          </p:cNvSpPr>
          <p:nvPr>
            <p:ph type="body" idx="1"/>
          </p:nvPr>
        </p:nvSpPr>
        <p:spPr>
          <a:xfrm>
            <a:off x="311700" y="1165724"/>
            <a:ext cx="8520600" cy="397777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dirty="0">
                <a:solidFill>
                  <a:srgbClr val="7030A0"/>
                </a:solidFill>
              </a:rPr>
              <a:t>Usability – This is relevant to the development of my code because I checked that my code is labeled properly and I made sure that it makes sense to the user for how they operate their inputs to the code. I have checked that I set up my code correctly and that it is easy for the user to use and that my code is able to avoid any errors that may come across when the user inputs their desired input. I  included this in my code because I made sure that my code is easy to run / be usable to anyone who tries the code without them needing instructions or having videos to figure out how to operate the code. </a:t>
            </a:r>
          </a:p>
          <a:p>
            <a:pPr marL="0" lvl="0" indent="0" algn="l" rtl="0">
              <a:lnSpc>
                <a:spcPct val="100000"/>
              </a:lnSpc>
              <a:spcBef>
                <a:spcPts val="0"/>
              </a:spcBef>
              <a:spcAft>
                <a:spcPts val="0"/>
              </a:spcAft>
              <a:buClr>
                <a:schemeClr val="dk1"/>
              </a:buClr>
              <a:buSzPts val="1100"/>
              <a:buFont typeface="Arial"/>
              <a:buNone/>
            </a:pPr>
            <a:endParaRPr lang="en-US" dirty="0">
              <a:solidFill>
                <a:srgbClr val="7030A0"/>
              </a:solidFill>
            </a:endParaRPr>
          </a:p>
          <a:p>
            <a:pPr marL="0" lvl="0" indent="0" algn="l" rtl="0">
              <a:lnSpc>
                <a:spcPct val="100000"/>
              </a:lnSpc>
              <a:spcBef>
                <a:spcPts val="0"/>
              </a:spcBef>
              <a:spcAft>
                <a:spcPts val="0"/>
              </a:spcAft>
              <a:buClr>
                <a:schemeClr val="dk1"/>
              </a:buClr>
              <a:buSzPts val="1100"/>
              <a:buFont typeface="Arial"/>
              <a:buNone/>
            </a:pPr>
            <a:r>
              <a:rPr lang="en-US" dirty="0">
                <a:solidFill>
                  <a:srgbClr val="7030A0"/>
                </a:solidFill>
              </a:rPr>
              <a:t>Functionality – This is relevant to the development of my code because I have checked that my code is able to function well due to the way I have coded my code for it to function properly. I included this implication in my code because I tested everything to make sure that the code functioned well as intended and that the code was bugless that would disrupt or crash the code at any point in time. </a:t>
            </a:r>
            <a:endParaRPr dirty="0">
              <a:solidFill>
                <a:srgbClr val="7030A0"/>
              </a:solidFill>
            </a:endParaRPr>
          </a:p>
        </p:txBody>
      </p:sp>
    </p:spTree>
    <p:extLst>
      <p:ext uri="{BB962C8B-B14F-4D97-AF65-F5344CB8AC3E}">
        <p14:creationId xmlns:p14="http://schemas.microsoft.com/office/powerpoint/2010/main" val="105656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Decomposition</a:t>
            </a:r>
            <a:endParaRPr/>
          </a:p>
        </p:txBody>
      </p:sp>
      <p:sp>
        <p:nvSpPr>
          <p:cNvPr id="68" name="Google Shape;68;p15"/>
          <p:cNvSpPr txBox="1">
            <a:spLocks noGrp="1"/>
          </p:cNvSpPr>
          <p:nvPr>
            <p:ph type="body" idx="1"/>
          </p:nvPr>
        </p:nvSpPr>
        <p:spPr>
          <a:xfrm>
            <a:off x="311700" y="1152475"/>
            <a:ext cx="8424300" cy="1180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i="1"/>
              <a:t>Paste screenshots of your initial Trello board / task decomposition on this slide.  If you have a long list, you might need to break it up into several columns.  Delete this instruction when you are done.</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Component 1 (Trello screenshot)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Component 1 - Test Plan (?and screenshot)</a:t>
            </a:r>
            <a:endParaRPr/>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{B1FD213A-B2DF-4DBF-93ED-7FCBC85D3277}</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800"/>
                        <a:buFont typeface="Arial"/>
                        <a:buNone/>
                      </a:pPr>
                      <a:r>
                        <a:rPr lang="en" sz="1800" b="1" u="none" strike="noStrike" cap="none"/>
                        <a:t>Test Case</a:t>
                      </a:r>
                      <a:endParaRPr sz="1800" b="1" u="none" strike="noStrike" cap="none"/>
                    </a:p>
                  </a:txBody>
                  <a:tcPr marL="91425" marR="91425" marT="91425" marB="91425">
                    <a:solidFill>
                      <a:srgbClr val="CCCC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b="1" u="none" strike="noStrike" cap="none"/>
                        <a:t>Expected Values</a:t>
                      </a:r>
                      <a:endParaRPr sz="1800" b="1" u="none" strike="noStrike" cap="none"/>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732</Words>
  <Application>Microsoft Office PowerPoint</Application>
  <PresentationFormat>On-screen Show (16:9)</PresentationFormat>
  <Paragraphs>27</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Light</vt:lpstr>
      <vt:lpstr>Program Name goes here</vt:lpstr>
      <vt:lpstr>Relevant Implications</vt:lpstr>
      <vt:lpstr>Relevant Implications</vt:lpstr>
      <vt:lpstr>Decomposition</vt:lpstr>
      <vt:lpstr>Component 1 (Trello screenshot)</vt:lpstr>
      <vt:lpstr>Component 1 - Test Plan (?and screenshot)</vt:lpstr>
      <vt:lpstr>Version Control Evidence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dc:creator>Pennell, Deacon</dc:creator>
  <cp:lastModifiedBy>Pennell, Deacon</cp:lastModifiedBy>
  <cp:revision>6</cp:revision>
  <dcterms:modified xsi:type="dcterms:W3CDTF">2024-04-02T21:32:35Z</dcterms:modified>
</cp:coreProperties>
</file>