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7" r:id="rId6"/>
    <p:sldId id="266" r:id="rId7"/>
    <p:sldId id="267" r:id="rId8"/>
    <p:sldId id="268" r:id="rId9"/>
    <p:sldId id="269" r:id="rId10"/>
    <p:sldId id="258" r:id="rId11"/>
    <p:sldId id="259" r:id="rId12"/>
    <p:sldId id="260" r:id="rId13"/>
    <p:sldId id="263" r:id="rId14"/>
    <p:sldId id="265" r:id="rId15"/>
    <p:sldId id="271" r:id="rId16"/>
    <p:sldId id="264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61" r:id="rId25"/>
    <p:sldId id="2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843B26-1793-410A-896D-A5302393ADC5}">
  <a:tblStyle styleId="{3C843B26-1793-410A-896D-A5302393AD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1FD213A-B2DF-4DBF-93ED-7FCBC85D32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ell, Deacon" userId="7626581c-01ff-4152-a6ee-1f3c88f07cae" providerId="ADAL" clId="{B84D8CE9-61D1-49F8-A192-6B9C6C9A8797}"/>
    <pc:docChg chg="undo custSel addSld delSld modSld sldOrd">
      <pc:chgData name="Pennell, Deacon" userId="7626581c-01ff-4152-a6ee-1f3c88f07cae" providerId="ADAL" clId="{B84D8CE9-61D1-49F8-A192-6B9C6C9A8797}" dt="2024-03-20T23:31:35.649" v="1875" actId="20577"/>
      <pc:docMkLst>
        <pc:docMk/>
      </pc:docMkLst>
      <pc:sldChg chg="addSp delSp modSp add">
        <pc:chgData name="Pennell, Deacon" userId="7626581c-01ff-4152-a6ee-1f3c88f07cae" providerId="ADAL" clId="{B84D8CE9-61D1-49F8-A192-6B9C6C9A8797}" dt="2024-03-19T21:00:19.918" v="154" actId="1076"/>
        <pc:sldMkLst>
          <pc:docMk/>
          <pc:sldMk cId="3307358183" sldId="274"/>
        </pc:sldMkLst>
        <pc:spChg chg="mod">
          <ac:chgData name="Pennell, Deacon" userId="7626581c-01ff-4152-a6ee-1f3c88f07cae" providerId="ADAL" clId="{B84D8CE9-61D1-49F8-A192-6B9C6C9A8797}" dt="2024-03-19T20:38:03.219" v="12" actId="20577"/>
          <ac:spMkLst>
            <pc:docMk/>
            <pc:sldMk cId="3307358183" sldId="274"/>
            <ac:spMk id="78" creationId="{00000000-0000-0000-0000-000000000000}"/>
          </ac:spMkLst>
        </pc:spChg>
        <pc:graphicFrameChg chg="mod modGraphic">
          <ac:chgData name="Pennell, Deacon" userId="7626581c-01ff-4152-a6ee-1f3c88f07cae" providerId="ADAL" clId="{B84D8CE9-61D1-49F8-A192-6B9C6C9A8797}" dt="2024-03-19T20:41:22.179" v="140" actId="20577"/>
          <ac:graphicFrameMkLst>
            <pc:docMk/>
            <pc:sldMk cId="3307358183" sldId="274"/>
            <ac:graphicFrameMk id="79" creationId="{00000000-0000-0000-0000-000000000000}"/>
          </ac:graphicFrameMkLst>
        </pc:graphicFrameChg>
        <pc:picChg chg="del">
          <ac:chgData name="Pennell, Deacon" userId="7626581c-01ff-4152-a6ee-1f3c88f07cae" providerId="ADAL" clId="{B84D8CE9-61D1-49F8-A192-6B9C6C9A8797}" dt="2024-03-19T20:40:19.821" v="127" actId="478"/>
          <ac:picMkLst>
            <pc:docMk/>
            <pc:sldMk cId="3307358183" sldId="274"/>
            <ac:picMk id="2" creationId="{DEFC27FB-518D-4727-B81C-9A92DEAC9E87}"/>
          </ac:picMkLst>
        </pc:picChg>
        <pc:picChg chg="add mod">
          <ac:chgData name="Pennell, Deacon" userId="7626581c-01ff-4152-a6ee-1f3c88f07cae" providerId="ADAL" clId="{B84D8CE9-61D1-49F8-A192-6B9C6C9A8797}" dt="2024-03-19T21:00:14.568" v="153" actId="1076"/>
          <ac:picMkLst>
            <pc:docMk/>
            <pc:sldMk cId="3307358183" sldId="274"/>
            <ac:picMk id="3" creationId="{D724B250-A4D6-490B-BEAF-64CAB9DB1701}"/>
          </ac:picMkLst>
        </pc:picChg>
        <pc:picChg chg="add mod">
          <ac:chgData name="Pennell, Deacon" userId="7626581c-01ff-4152-a6ee-1f3c88f07cae" providerId="ADAL" clId="{B84D8CE9-61D1-49F8-A192-6B9C6C9A8797}" dt="2024-03-19T21:00:19.918" v="154" actId="1076"/>
          <ac:picMkLst>
            <pc:docMk/>
            <pc:sldMk cId="3307358183" sldId="274"/>
            <ac:picMk id="4" creationId="{3CED62DE-25AC-467A-886E-6FE9C9FF25E8}"/>
          </ac:picMkLst>
        </pc:picChg>
      </pc:sldChg>
      <pc:sldChg chg="addSp delSp modSp add">
        <pc:chgData name="Pennell, Deacon" userId="7626581c-01ff-4152-a6ee-1f3c88f07cae" providerId="ADAL" clId="{B84D8CE9-61D1-49F8-A192-6B9C6C9A8797}" dt="2024-03-19T21:08:31.303" v="210" actId="1076"/>
        <pc:sldMkLst>
          <pc:docMk/>
          <pc:sldMk cId="2619512258" sldId="275"/>
        </pc:sldMkLst>
        <pc:spChg chg="mod">
          <ac:chgData name="Pennell, Deacon" userId="7626581c-01ff-4152-a6ee-1f3c88f07cae" providerId="ADAL" clId="{B84D8CE9-61D1-49F8-A192-6B9C6C9A8797}" dt="2024-03-19T21:06:22.454" v="197" actId="1076"/>
          <ac:spMkLst>
            <pc:docMk/>
            <pc:sldMk cId="2619512258" sldId="275"/>
            <ac:spMk id="2" creationId="{B8BD15DA-E27E-4332-B7DC-069AC86C6521}"/>
          </ac:spMkLst>
        </pc:spChg>
        <pc:spChg chg="del mod">
          <ac:chgData name="Pennell, Deacon" userId="7626581c-01ff-4152-a6ee-1f3c88f07cae" providerId="ADAL" clId="{B84D8CE9-61D1-49F8-A192-6B9C6C9A8797}" dt="2024-03-19T21:08:04.183" v="201" actId="478"/>
          <ac:spMkLst>
            <pc:docMk/>
            <pc:sldMk cId="2619512258" sldId="275"/>
            <ac:spMk id="3" creationId="{F0A48FB1-C20D-4708-AD7B-93B37E50ED9A}"/>
          </ac:spMkLst>
        </pc:spChg>
        <pc:picChg chg="add del">
          <ac:chgData name="Pennell, Deacon" userId="7626581c-01ff-4152-a6ee-1f3c88f07cae" providerId="ADAL" clId="{B84D8CE9-61D1-49F8-A192-6B9C6C9A8797}" dt="2024-03-19T21:06:11.369" v="192"/>
          <ac:picMkLst>
            <pc:docMk/>
            <pc:sldMk cId="2619512258" sldId="275"/>
            <ac:picMk id="4" creationId="{F6C99B40-C6E7-4D32-8997-62CC242866BA}"/>
          </ac:picMkLst>
        </pc:picChg>
        <pc:picChg chg="add del">
          <ac:chgData name="Pennell, Deacon" userId="7626581c-01ff-4152-a6ee-1f3c88f07cae" providerId="ADAL" clId="{B84D8CE9-61D1-49F8-A192-6B9C6C9A8797}" dt="2024-03-19T21:06:23.074" v="198"/>
          <ac:picMkLst>
            <pc:docMk/>
            <pc:sldMk cId="2619512258" sldId="275"/>
            <ac:picMk id="5" creationId="{F6941C88-6133-4982-85BA-5A8044CE0679}"/>
          </ac:picMkLst>
        </pc:picChg>
        <pc:picChg chg="add mod">
          <ac:chgData name="Pennell, Deacon" userId="7626581c-01ff-4152-a6ee-1f3c88f07cae" providerId="ADAL" clId="{B84D8CE9-61D1-49F8-A192-6B9C6C9A8797}" dt="2024-03-19T21:08:09.084" v="204" actId="14100"/>
          <ac:picMkLst>
            <pc:docMk/>
            <pc:sldMk cId="2619512258" sldId="275"/>
            <ac:picMk id="7" creationId="{0F8B95BE-B027-4F87-968D-FA3A6D311842}"/>
          </ac:picMkLst>
        </pc:picChg>
        <pc:picChg chg="add mod">
          <ac:chgData name="Pennell, Deacon" userId="7626581c-01ff-4152-a6ee-1f3c88f07cae" providerId="ADAL" clId="{B84D8CE9-61D1-49F8-A192-6B9C6C9A8797}" dt="2024-03-19T21:08:31.303" v="210" actId="1076"/>
          <ac:picMkLst>
            <pc:docMk/>
            <pc:sldMk cId="2619512258" sldId="275"/>
            <ac:picMk id="8" creationId="{0676270C-A653-4AE1-B63C-2E8558599ED9}"/>
          </ac:picMkLst>
        </pc:picChg>
      </pc:sldChg>
      <pc:sldChg chg="modSp add del">
        <pc:chgData name="Pennell, Deacon" userId="7626581c-01ff-4152-a6ee-1f3c88f07cae" providerId="ADAL" clId="{B84D8CE9-61D1-49F8-A192-6B9C6C9A8797}" dt="2024-03-19T21:14:48.765" v="289" actId="2696"/>
        <pc:sldMkLst>
          <pc:docMk/>
          <pc:sldMk cId="1821855216" sldId="276"/>
        </pc:sldMkLst>
        <pc:spChg chg="mod">
          <ac:chgData name="Pennell, Deacon" userId="7626581c-01ff-4152-a6ee-1f3c88f07cae" providerId="ADAL" clId="{B84D8CE9-61D1-49F8-A192-6B9C6C9A8797}" dt="2024-03-19T21:14:11.867" v="283" actId="20577"/>
          <ac:spMkLst>
            <pc:docMk/>
            <pc:sldMk cId="1821855216" sldId="276"/>
            <ac:spMk id="2" creationId="{287A5FED-78B3-4D88-A058-8E7623D12CF1}"/>
          </ac:spMkLst>
        </pc:spChg>
        <pc:spChg chg="mod">
          <ac:chgData name="Pennell, Deacon" userId="7626581c-01ff-4152-a6ee-1f3c88f07cae" providerId="ADAL" clId="{B84D8CE9-61D1-49F8-A192-6B9C6C9A8797}" dt="2024-03-19T21:14:34.696" v="286" actId="5793"/>
          <ac:spMkLst>
            <pc:docMk/>
            <pc:sldMk cId="1821855216" sldId="276"/>
            <ac:spMk id="3" creationId="{4F2BF451-FF87-4EFD-9F3E-DCEF47B73AB3}"/>
          </ac:spMkLst>
        </pc:spChg>
      </pc:sldChg>
      <pc:sldChg chg="modSp add ord">
        <pc:chgData name="Pennell, Deacon" userId="7626581c-01ff-4152-a6ee-1f3c88f07cae" providerId="ADAL" clId="{B84D8CE9-61D1-49F8-A192-6B9C6C9A8797}" dt="2024-03-19T21:19:49.981" v="693" actId="20577"/>
        <pc:sldMkLst>
          <pc:docMk/>
          <pc:sldMk cId="1186611702" sldId="277"/>
        </pc:sldMkLst>
        <pc:spChg chg="mod">
          <ac:chgData name="Pennell, Deacon" userId="7626581c-01ff-4152-a6ee-1f3c88f07cae" providerId="ADAL" clId="{B84D8CE9-61D1-49F8-A192-6B9C6C9A8797}" dt="2024-03-19T21:14:59.005" v="325" actId="20577"/>
          <ac:spMkLst>
            <pc:docMk/>
            <pc:sldMk cId="1186611702" sldId="277"/>
            <ac:spMk id="78" creationId="{00000000-0000-0000-0000-000000000000}"/>
          </ac:spMkLst>
        </pc:spChg>
        <pc:graphicFrameChg chg="modGraphic">
          <ac:chgData name="Pennell, Deacon" userId="7626581c-01ff-4152-a6ee-1f3c88f07cae" providerId="ADAL" clId="{B84D8CE9-61D1-49F8-A192-6B9C6C9A8797}" dt="2024-03-19T21:19:49.981" v="693" actId="20577"/>
          <ac:graphicFrameMkLst>
            <pc:docMk/>
            <pc:sldMk cId="1186611702" sldId="277"/>
            <ac:graphicFrameMk id="79" creationId="{00000000-0000-0000-0000-000000000000}"/>
          </ac:graphicFrameMkLst>
        </pc:graphicFrameChg>
      </pc:sldChg>
      <pc:sldChg chg="modSp add setBg">
        <pc:chgData name="Pennell, Deacon" userId="7626581c-01ff-4152-a6ee-1f3c88f07cae" providerId="ADAL" clId="{B84D8CE9-61D1-49F8-A192-6B9C6C9A8797}" dt="2024-03-20T23:29:08.945" v="1423"/>
        <pc:sldMkLst>
          <pc:docMk/>
          <pc:sldMk cId="3307584520" sldId="278"/>
        </pc:sldMkLst>
        <pc:spChg chg="mod">
          <ac:chgData name="Pennell, Deacon" userId="7626581c-01ff-4152-a6ee-1f3c88f07cae" providerId="ADAL" clId="{B84D8CE9-61D1-49F8-A192-6B9C6C9A8797}" dt="2024-03-19T21:34:17.589" v="1207" actId="1076"/>
          <ac:spMkLst>
            <pc:docMk/>
            <pc:sldMk cId="3307584520" sldId="278"/>
            <ac:spMk id="2" creationId="{6C44CCF7-1E96-4E45-91D1-C701834BBE6D}"/>
          </ac:spMkLst>
        </pc:spChg>
        <pc:spChg chg="mod">
          <ac:chgData name="Pennell, Deacon" userId="7626581c-01ff-4152-a6ee-1f3c88f07cae" providerId="ADAL" clId="{B84D8CE9-61D1-49F8-A192-6B9C6C9A8797}" dt="2024-03-19T21:35:13.163" v="1420" actId="20577"/>
          <ac:spMkLst>
            <pc:docMk/>
            <pc:sldMk cId="3307584520" sldId="278"/>
            <ac:spMk id="3" creationId="{D4B2463F-2BEE-4877-9D07-5F0DF7E5B86E}"/>
          </ac:spMkLst>
        </pc:spChg>
      </pc:sldChg>
      <pc:sldChg chg="modSp add">
        <pc:chgData name="Pennell, Deacon" userId="7626581c-01ff-4152-a6ee-1f3c88f07cae" providerId="ADAL" clId="{B84D8CE9-61D1-49F8-A192-6B9C6C9A8797}" dt="2024-03-20T23:31:35.649" v="1875" actId="20577"/>
        <pc:sldMkLst>
          <pc:docMk/>
          <pc:sldMk cId="345029912" sldId="279"/>
        </pc:sldMkLst>
        <pc:spChg chg="mod">
          <ac:chgData name="Pennell, Deacon" userId="7626581c-01ff-4152-a6ee-1f3c88f07cae" providerId="ADAL" clId="{B84D8CE9-61D1-49F8-A192-6B9C6C9A8797}" dt="2024-03-20T23:29:50.451" v="1463" actId="20577"/>
          <ac:spMkLst>
            <pc:docMk/>
            <pc:sldMk cId="345029912" sldId="279"/>
            <ac:spMk id="2" creationId="{6C44CCF7-1E96-4E45-91D1-C701834BBE6D}"/>
          </ac:spMkLst>
        </pc:spChg>
        <pc:spChg chg="mod">
          <ac:chgData name="Pennell, Deacon" userId="7626581c-01ff-4152-a6ee-1f3c88f07cae" providerId="ADAL" clId="{B84D8CE9-61D1-49F8-A192-6B9C6C9A8797}" dt="2024-03-20T23:31:35.649" v="1875" actId="20577"/>
          <ac:spMkLst>
            <pc:docMk/>
            <pc:sldMk cId="345029912" sldId="279"/>
            <ac:spMk id="3" creationId="{D4B2463F-2BEE-4877-9D07-5F0DF7E5B8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242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24830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72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89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801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39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176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957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164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7535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9240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090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308/CSC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llo.com/b/s7tssMlB/minimoviefundrais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NZ" sz="2000" dirty="0">
                <a:solidFill>
                  <a:srgbClr val="274E13"/>
                </a:solidFill>
                <a:hlinkClick r:id="rId3"/>
              </a:rPr>
              <a:t>https://github.com/21308/CSC2</a:t>
            </a:r>
            <a:endParaRPr sz="2000" dirty="0">
              <a:solidFill>
                <a:srgbClr val="274E13"/>
              </a:solidFill>
            </a:endParaRPr>
          </a:p>
          <a:p>
            <a:pPr marL="0" lv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 o board / project management tools: 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https://trello.com/b/s7tssMlB/minimoviefundraiser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{3C843B26-1793-410A-896D-A5302393ADC5}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i="1" u="none" strike="noStrike" cap="none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 u="none" strike="noStrike" cap="none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952243492"/>
              </p:ext>
            </p:extLst>
          </p:nvPr>
        </p:nvGraphicFramePr>
        <p:xfrm>
          <a:off x="382475" y="1267725"/>
          <a:ext cx="8520600" cy="36575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Expected Values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I tested all these test data to get the expected outcome.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When I tested the test data it printed what it should of to represent the answer. 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5BB06D2-42AF-4BB3-A004-4C735E2A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55" y="2654261"/>
            <a:ext cx="2511745" cy="213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B04DD2-371A-41DB-9EFC-EC51D9094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25" y="2654261"/>
            <a:ext cx="2393675" cy="103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E99AB-0323-4091-845E-67363651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396" y="3752535"/>
            <a:ext cx="2594131" cy="10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A7F4-A0EF-4318-AF76-793537EC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Yes/no checker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D924B-F1BF-45E4-B695-0A98F871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20236" cy="664133"/>
          </a:xfrm>
        </p:spPr>
        <p:txBody>
          <a:bodyPr/>
          <a:lstStyle/>
          <a:p>
            <a:r>
              <a:rPr lang="en-US" dirty="0"/>
              <a:t>To check that </a:t>
            </a:r>
            <a:r>
              <a:rPr lang="en-US" dirty="0" err="1"/>
              <a:t>see_instructions</a:t>
            </a:r>
            <a:r>
              <a:rPr lang="en-US" dirty="0"/>
              <a:t> is a Yes / No response</a:t>
            </a:r>
            <a:endParaRPr lang="en-NZ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BEEC8B-F854-40C8-B82B-40BE9FE59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96844"/>
              </p:ext>
            </p:extLst>
          </p:nvPr>
        </p:nvGraphicFramePr>
        <p:xfrm>
          <a:off x="686562" y="2102595"/>
          <a:ext cx="6096000" cy="2595880"/>
        </p:xfrm>
        <a:graphic>
          <a:graphicData uri="http://schemas.openxmlformats.org/drawingml/2006/table">
            <a:tbl>
              <a:tblPr firstRow="1" bandRow="1">
                <a:tableStyleId>{3C843B26-1793-410A-896D-A5302393ADC5}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687707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0494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1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11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6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6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7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continues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0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Maybe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Please enter either “Yes” or “No”.</a:t>
                      </a:r>
                      <a:endParaRPr lang="en-NZ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421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4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72048"/>
            <a:ext cx="3723852" cy="579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NZ" dirty="0"/>
              <a:t>Looping Component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59121973"/>
              </p:ext>
            </p:extLst>
          </p:nvPr>
        </p:nvGraphicFramePr>
        <p:xfrm>
          <a:off x="311700" y="856742"/>
          <a:ext cx="8612844" cy="411471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30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6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Test Case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43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b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c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Congratulations, you have sold all the available tickets.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7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a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b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a name: xxx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loops&gt;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You have sold 2 ticket/s. There is 1 ticket/s remaining. 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8251719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90AA74-DD9A-4698-8459-8C69454A8F96}"/>
              </a:ext>
            </a:extLst>
          </p:cNvPr>
          <p:cNvSpPr txBox="1"/>
          <p:nvPr/>
        </p:nvSpPr>
        <p:spPr>
          <a:xfrm>
            <a:off x="4199340" y="307710"/>
            <a:ext cx="494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Maximum number of tickets set to 3 of testing purposes.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67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NZ" dirty="0"/>
              <a:t>Instructions Component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447009609"/>
              </p:ext>
            </p:extLst>
          </p:nvPr>
        </p:nvGraphicFramePr>
        <p:xfrm>
          <a:off x="382475" y="1267725"/>
          <a:ext cx="8520600" cy="164583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Test Case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Values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 you want to see the instructions? Maybe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 you want to see the instructions? Yes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&lt;error, please enter yes/no&gt;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Display Instructions 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Do you want to see the instructions? No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44825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0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</a:t>
            </a:r>
            <a:r>
              <a:rPr lang="en-NZ" dirty="0"/>
              <a:t>heck username is not blank		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22157238"/>
              </p:ext>
            </p:extLst>
          </p:nvPr>
        </p:nvGraphicFramePr>
        <p:xfrm>
          <a:off x="382475" y="1267725"/>
          <a:ext cx="8520600" cy="36575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8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quit):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Enter your name (or ‘xxx’ to quit): xxx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Please enter a name, this can’t be blank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“We are done”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78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</a:t>
            </a:r>
            <a:r>
              <a:rPr lang="en-NZ" dirty="0"/>
              <a:t>heck username is not blank		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39199054"/>
              </p:ext>
            </p:extLst>
          </p:nvPr>
        </p:nvGraphicFramePr>
        <p:xfrm>
          <a:off x="382475" y="1267725"/>
          <a:ext cx="8520600" cy="36575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Enter your name (or ‘xxx’ to quit):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Enter your name (or ‘xxx’ to quit): xxx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Please enter a name, this can’t be blank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“We are done”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EFC27FB-518D-4727-B81C-9A92DEAC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70" y="3619106"/>
            <a:ext cx="312463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5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</a:t>
            </a:r>
            <a:r>
              <a:rPr lang="en-NZ" dirty="0"/>
              <a:t>heck ticket price		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568052665"/>
              </p:ext>
            </p:extLst>
          </p:nvPr>
        </p:nvGraphicFramePr>
        <p:xfrm>
          <a:off x="382475" y="1267725"/>
          <a:ext cx="8520600" cy="338322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Test Case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Age: 12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Please enter a age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&lt;program continues&gt;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/>
                        <a:t>“(Age: 12, Ticket Price: $7.50)”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724B250-A4D6-490B-BEAF-64CAB9DB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2766736"/>
            <a:ext cx="2940050" cy="16513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ED62DE-25AC-467A-886E-6FE9C9FF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1" y="3121679"/>
            <a:ext cx="2641850" cy="14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5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5DA-E27E-4332-B7DC-069AC86C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Ticket Price Calculator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B95BE-B027-4F87-968D-FA3A6D31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0" y="1630280"/>
            <a:ext cx="3289265" cy="1855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6270C-A653-4AE1-B63C-2E8558599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56" y="2508471"/>
            <a:ext cx="3481213" cy="19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1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NZ" dirty="0"/>
              <a:t>Get Payment Method (Cash / Credit)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0355260"/>
              </p:ext>
            </p:extLst>
          </p:nvPr>
        </p:nvGraphicFramePr>
        <p:xfrm>
          <a:off x="382475" y="1267725"/>
          <a:ext cx="8520600" cy="347451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353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Test Case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 dirty="0"/>
                        <a:t>Expected Values</a:t>
                      </a:r>
                      <a:endParaRPr sz="1800" b="1" u="none" strike="noStrike" cap="none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Cash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You have chosen to pay with cash</a:t>
                      </a:r>
                      <a:endParaRPr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CA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You have chosen to pay with cash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44482545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Credit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You have chosen to pay with a credit card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86130396"/>
                  </a:ext>
                </a:extLst>
              </a:tr>
              <a:tr h="3148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 err="1"/>
                        <a:t>cr</a:t>
                      </a:r>
                      <a:endParaRPr lang="en-US" sz="16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You have chosen to pay with a credit card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0812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tokens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Sorry, that is not a valid payment method, please choose cash (ca) or credit (</a:t>
                      </a:r>
                      <a:r>
                        <a:rPr lang="en-US" sz="1800" u="none" strike="noStrike" cap="none" dirty="0" err="1"/>
                        <a:t>cr</a:t>
                      </a:r>
                      <a:r>
                        <a:rPr lang="en-US" sz="1800" u="none" strike="noStrike" cap="none" dirty="0"/>
                        <a:t>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73931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600" u="none" strike="noStrike" cap="non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lang="en-US" sz="18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84650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61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CCF7-1E96-4E45-91D1-C701834B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9419"/>
            <a:ext cx="8520600" cy="572700"/>
          </a:xfrm>
        </p:spPr>
        <p:txBody>
          <a:bodyPr/>
          <a:lstStyle/>
          <a:p>
            <a:r>
              <a:rPr lang="en-US" dirty="0"/>
              <a:t>String Checker Trialing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463F-2BEE-4877-9D07-5F0DF7E5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56" y="844129"/>
            <a:ext cx="8683444" cy="4159952"/>
          </a:xfrm>
        </p:spPr>
        <p:txBody>
          <a:bodyPr/>
          <a:lstStyle/>
          <a:p>
            <a:r>
              <a:rPr lang="en-US" dirty="0"/>
              <a:t>V1: Uses a function similar to the yes / no checker</a:t>
            </a:r>
          </a:p>
          <a:p>
            <a:r>
              <a:rPr lang="en-US" dirty="0"/>
              <a:t>V2: Realized that we can use the SAME function for both our yes / no and out cash / credit checker. This function takes in a list of acceptable values and checks that the user types in a…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One of the items in the list</a:t>
            </a:r>
          </a:p>
          <a:p>
            <a:pPr marL="114300" indent="0">
              <a:buNone/>
            </a:pPr>
            <a:r>
              <a:rPr lang="en-US" dirty="0"/>
              <a:t>The first letter (for yes / no)</a:t>
            </a:r>
          </a:p>
          <a:p>
            <a:pPr marL="114300" indent="0">
              <a:buNone/>
            </a:pPr>
            <a:r>
              <a:rPr lang="en-US" dirty="0"/>
              <a:t>The first two letters (cash / credit)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This checker would not work if some of the items in our list had a short form of the first letter for some items and two letters for other items &lt;</a:t>
            </a:r>
            <a:r>
              <a:rPr lang="en-US" dirty="0" err="1"/>
              <a:t>eg</a:t>
            </a:r>
            <a:r>
              <a:rPr lang="en-US" dirty="0"/>
              <a:t>: image (</a:t>
            </a:r>
            <a:r>
              <a:rPr lang="en-US" dirty="0" err="1"/>
              <a:t>im</a:t>
            </a:r>
            <a:r>
              <a:rPr lang="en-US" dirty="0"/>
              <a:t>), integer (in), text (t)&gt;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758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4CCF7-1E96-4E45-91D1-C701834B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9419"/>
            <a:ext cx="8520600" cy="572700"/>
          </a:xfrm>
        </p:spPr>
        <p:txBody>
          <a:bodyPr/>
          <a:lstStyle/>
          <a:p>
            <a:r>
              <a:rPr lang="en-US" dirty="0"/>
              <a:t>String Checker Trialing (refinement)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463F-2BEE-4877-9D07-5F0DF7E5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56" y="844129"/>
            <a:ext cx="8683444" cy="415995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V3: The function includes a customized error messaged based on the list of acceptable responses. This took a fair bit of trialing to implement.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 this project, I’ll use version 3 as we have a single function that can be used to check two different strings. The customized error helps us address the usability implication.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029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– </a:t>
            </a:r>
            <a:r>
              <a:rPr lang="en-NZ" b="1" dirty="0">
                <a:solidFill>
                  <a:srgbClr val="4C1130"/>
                </a:solidFill>
              </a:rPr>
              <a:t>Functionality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Functionality involves ensuring that the program works as expected. It should work for expected, boundary and unexpected cases. For example, my program asks how many rounds a user wants. It needs to work for a ‘sensible’ answer like 2 and it should also accept 1 (low valid) and it should not crash if users put in 0 (too low), text or a decimal.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Functionality matters because if a program does crashes or gives incorrect output users will become frustrated. Programs that don’t work correctly are of limited use and in real life, if a program does not function it could cause harm and / or damage the reputation of the developer.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2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– </a:t>
            </a:r>
            <a:r>
              <a:rPr lang="en-NZ" b="1" dirty="0">
                <a:solidFill>
                  <a:srgbClr val="4C1130"/>
                </a:solidFill>
              </a:rPr>
              <a:t>Usability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Usability is about how easily the end user can accomplish tasks. It deals with issues like making instructions and error messages clear and easy for the users to understand.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Usability matters because if a program is hard to use people will get frustrated and give up. This could result in the program not being used / bought (and the developer would loose money).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76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- </a:t>
            </a:r>
            <a:r>
              <a:rPr lang="en-NZ" b="1" dirty="0">
                <a:solidFill>
                  <a:srgbClr val="4C1130"/>
                </a:solidFill>
              </a:rPr>
              <a:t>Aesthetics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Aesthetics involves an outcome’s overall appearance. A program which has well spaced instructions, prompts and ‘decoration’ around key messages is more aesthetically pleasing that a program composed of unspaced, plain text.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Aesthetics matters because users prefer interfaces which are attractive over those that are plain / boring.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84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 dirty="0">
                <a:solidFill>
                  <a:srgbClr val="4C1130"/>
                </a:solidFill>
              </a:rPr>
              <a:t>Relevant Implications - </a:t>
            </a:r>
            <a:r>
              <a:rPr lang="en-NZ" b="1" dirty="0">
                <a:solidFill>
                  <a:srgbClr val="4C1130"/>
                </a:solidFill>
              </a:rPr>
              <a:t>Social</a:t>
            </a:r>
            <a:endParaRPr b="1" dirty="0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specifics of a social implication depend on the outcome being developed! You will need to customize some of your explanation to take this into account.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social implications of an outcome involve how it affects users, the wider community and society as a whole. For example, gambling games can have a negative effect on society if there are no safeguards in place to limit users from excessive losses.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social implications matter because if they are not considered and addresses, an outcome could have unintended consequences.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19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63550" y="20223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Decomposition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i="1" dirty="0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307E6-6CE4-43B0-A97D-5F8A9EDE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0" y="1452410"/>
            <a:ext cx="2501350" cy="3562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0405E2-A79C-431F-918E-53B5A70258EF}"/>
              </a:ext>
            </a:extLst>
          </p:cNvPr>
          <p:cNvSpPr/>
          <p:nvPr/>
        </p:nvSpPr>
        <p:spPr>
          <a:xfrm>
            <a:off x="4189962" y="3570953"/>
            <a:ext cx="46423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Here is my initial decomposition.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Things will almost certainly change / be adjusted as the outcome is developed. </a:t>
            </a:r>
            <a:endParaRPr lang="en-NZ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82475" y="1267725"/>
          <a:ext cx="8520600" cy="914340"/>
        </p:xfrm>
        <a:graphic>
          <a:graphicData uri="http://schemas.openxmlformats.org/drawingml/2006/table">
            <a:tbl>
              <a:tblPr>
                <a:noFill/>
                <a:tableStyleId>{B1FD213A-B2DF-4DBF-93ED-7FCBC85D3277}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Test Case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/>
                        <a:t>Expected Values</a:t>
                      </a:r>
                      <a:endParaRPr sz="1800" b="1" u="none" strike="noStrike" cap="none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794ACAC82B44459E19497CCF525B66" ma:contentTypeVersion="17" ma:contentTypeDescription="Create a new document." ma:contentTypeScope="" ma:versionID="833ba8534d6a09c7036f93f86ae4149c">
  <xsd:schema xmlns:xsd="http://www.w3.org/2001/XMLSchema" xmlns:xs="http://www.w3.org/2001/XMLSchema" xmlns:p="http://schemas.microsoft.com/office/2006/metadata/properties" xmlns:ns3="4af5908b-0075-4200-9353-6549060201c0" xmlns:ns4="89cf53ec-cfda-4e83-a248-4a6230cf4a7e" targetNamespace="http://schemas.microsoft.com/office/2006/metadata/properties" ma:root="true" ma:fieldsID="5333ef6684ab52b1044885615c72f056" ns3:_="" ns4:_="">
    <xsd:import namespace="4af5908b-0075-4200-9353-6549060201c0"/>
    <xsd:import namespace="89cf53ec-cfda-4e83-a248-4a6230cf4a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5908b-0075-4200-9353-6549060201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53ec-cfda-4e83-a248-4a6230cf4a7e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f5908b-0075-4200-9353-6549060201c0" xsi:nil="true"/>
  </documentManagement>
</p:properties>
</file>

<file path=customXml/itemProps1.xml><?xml version="1.0" encoding="utf-8"?>
<ds:datastoreItem xmlns:ds="http://schemas.openxmlformats.org/officeDocument/2006/customXml" ds:itemID="{E377F04A-D41B-41B2-BE04-CAE39BCFB7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8355D-8785-4FBB-B03C-CE9F00569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5908b-0075-4200-9353-6549060201c0"/>
    <ds:schemaRef ds:uri="89cf53ec-cfda-4e83-a248-4a6230cf4a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03B850-D7E7-4B0C-9D8E-95A971886D6B}">
  <ds:schemaRefs>
    <ds:schemaRef ds:uri="http://purl.org/dc/terms/"/>
    <ds:schemaRef ds:uri="http://purl.org/dc/elements/1.1/"/>
    <ds:schemaRef ds:uri="4af5908b-0075-4200-9353-6549060201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9cf53ec-cfda-4e83-a248-4a6230cf4a7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1465</Words>
  <Application>Microsoft Office PowerPoint</Application>
  <PresentationFormat>On-screen Show (16:9)</PresentationFormat>
  <Paragraphs>176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Program Name goes here</vt:lpstr>
      <vt:lpstr>Relevant Implications</vt:lpstr>
      <vt:lpstr>Relevant Implications – Functionality</vt:lpstr>
      <vt:lpstr>Relevant Implications – Usability</vt:lpstr>
      <vt:lpstr>Relevant Implications - Aesthetics</vt:lpstr>
      <vt:lpstr>Relevant Implications - Social</vt:lpstr>
      <vt:lpstr>Decomposition</vt:lpstr>
      <vt:lpstr>Component 1 (Trello screenshot)</vt:lpstr>
      <vt:lpstr>Component 1 - Test Plan (?and screenshot)</vt:lpstr>
      <vt:lpstr>Component 1 - Test Plan (?and screenshot)</vt:lpstr>
      <vt:lpstr>Yes/no checker</vt:lpstr>
      <vt:lpstr>Looping Component</vt:lpstr>
      <vt:lpstr>Instructions Component</vt:lpstr>
      <vt:lpstr>Check username is not blank  </vt:lpstr>
      <vt:lpstr>Check username is not blank  </vt:lpstr>
      <vt:lpstr>Check ticket price  </vt:lpstr>
      <vt:lpstr>Ticket Price Calculator</vt:lpstr>
      <vt:lpstr>Get Payment Method (Cash / Credit)</vt:lpstr>
      <vt:lpstr>String Checker Trialing</vt:lpstr>
      <vt:lpstr>String Checker Trialing (refinement)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Pennell, Deacon</dc:creator>
  <cp:lastModifiedBy>Pennell, Deacon</cp:lastModifiedBy>
  <cp:revision>20</cp:revision>
  <dcterms:modified xsi:type="dcterms:W3CDTF">2024-03-20T23:35:41Z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0x01010001794ACAC82B44459E19497CCF525B66</vt:lpwstr>
  </property>
</Properties>
</file>