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843B26-1793-410A-896D-A5302393ADC5}">
  <a:tblStyle styleId="{3C843B26-1793-410A-896D-A5302393AD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1FD213A-B2DF-4DBF-93ED-7FCBC85D32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274E13"/>
                </a:solidFill>
              </a:rPr>
              <a:t>Link to github Repository: </a:t>
            </a:r>
            <a:endParaRPr sz="2000" b="1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274E13"/>
                </a:solidFill>
              </a:rPr>
              <a:t>Links to trello board / project management tools:</a:t>
            </a:r>
            <a:endParaRPr sz="20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{3C843B26-1793-410A-896D-A5302393ADC5}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u="none" strike="noStrike" cap="none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Expected Values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Pennell, Deacon</cp:lastModifiedBy>
  <cp:revision>1</cp:revision>
  <dcterms:modified xsi:type="dcterms:W3CDTF">2024-03-01T01:04:51Z</dcterms:modified>
</cp:coreProperties>
</file>