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59" r:id="rId9"/>
    <p:sldId id="260" r:id="rId10"/>
    <p:sldId id="263" r:id="rId11"/>
    <p:sldId id="265" r:id="rId12"/>
    <p:sldId id="271" r:id="rId13"/>
    <p:sldId id="264" r:id="rId14"/>
    <p:sldId id="272" r:id="rId15"/>
    <p:sldId id="273" r:id="rId16"/>
    <p:sldId id="261" r:id="rId17"/>
    <p:sldId id="26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843B26-1793-410A-896D-A5302393ADC5}">
  <a:tblStyle styleId="{3C843B26-1793-410A-896D-A5302393ADC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1FD213A-B2DF-4DBF-93ED-7FCBC85D327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38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242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24830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728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890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801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391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164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7535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9240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0901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1308/CSC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ello.com/b/s7tssMlB/minimoviefundraise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dirty="0">
                <a:solidFill>
                  <a:srgbClr val="274E13"/>
                </a:solidFill>
                <a:hlinkClick r:id="rId3"/>
              </a:rPr>
              <a:t>https://github.com/21308/CSC2</a:t>
            </a:r>
            <a:endParaRPr sz="2000" dirty="0">
              <a:solidFill>
                <a:srgbClr val="274E13"/>
              </a:solidFill>
            </a:endParaRPr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 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https://trello.com/b/s7tssMlB/minimoviefundraiser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{3C843B26-1793-410A-896D-A5302393ADC5}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1" i="1" u="none" strike="noStrike" cap="none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 u="none" strike="noStrike" cap="none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952243492"/>
              </p:ext>
            </p:extLst>
          </p:nvPr>
        </p:nvGraphicFramePr>
        <p:xfrm>
          <a:off x="382475" y="1267725"/>
          <a:ext cx="8520600" cy="3657540"/>
        </p:xfrm>
        <a:graphic>
          <a:graphicData uri="http://schemas.openxmlformats.org/drawingml/2006/table">
            <a:tbl>
              <a:tblPr>
                <a:noFill/>
                <a:tableStyleId>{B1FD213A-B2DF-4DBF-93ED-7FCBC85D3277}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/>
                        <a:t>Test Case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/>
                        <a:t>Expected Values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I tested all these test data to get the expected outcome.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When I tested the test data it printed what it should of to represent the answer. </a:t>
                      </a:r>
                      <a:endParaRPr sz="18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5BB06D2-42AF-4BB3-A004-4C735E2AF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55" y="2654261"/>
            <a:ext cx="2511745" cy="2131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B04DD2-371A-41DB-9EFC-EC51D9094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625" y="2654261"/>
            <a:ext cx="2393675" cy="1033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AE99AB-0323-4091-845E-673636519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396" y="3752535"/>
            <a:ext cx="2594131" cy="10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A7F4-A0EF-4318-AF76-793537EC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Yes/no checker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D924B-F1BF-45E4-B695-0A98F8713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320236" cy="664133"/>
          </a:xfrm>
        </p:spPr>
        <p:txBody>
          <a:bodyPr/>
          <a:lstStyle/>
          <a:p>
            <a:r>
              <a:rPr lang="en-US" dirty="0"/>
              <a:t>To check that </a:t>
            </a:r>
            <a:r>
              <a:rPr lang="en-US" dirty="0" err="1"/>
              <a:t>see_instructions</a:t>
            </a:r>
            <a:r>
              <a:rPr lang="en-US" dirty="0"/>
              <a:t> is a Yes / No response</a:t>
            </a:r>
            <a:endParaRPr lang="en-NZ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BEEC8B-F854-40C8-B82B-40BE9FE59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96844"/>
              </p:ext>
            </p:extLst>
          </p:nvPr>
        </p:nvGraphicFramePr>
        <p:xfrm>
          <a:off x="686562" y="2102595"/>
          <a:ext cx="6096000" cy="2595880"/>
        </p:xfrm>
        <a:graphic>
          <a:graphicData uri="http://schemas.openxmlformats.org/drawingml/2006/table">
            <a:tbl>
              <a:tblPr firstRow="1" bandRow="1">
                <a:tableStyleId>{3C843B26-1793-410A-896D-A5302393ADC5}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687707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0494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Data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1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11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6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6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7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YeS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406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Maybe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Please enter either “Yes” or “No”.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421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45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72048"/>
            <a:ext cx="3723852" cy="579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NZ" dirty="0"/>
              <a:t>Looping Component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59121973"/>
              </p:ext>
            </p:extLst>
          </p:nvPr>
        </p:nvGraphicFramePr>
        <p:xfrm>
          <a:off x="311700" y="856742"/>
          <a:ext cx="8612844" cy="4114710"/>
        </p:xfrm>
        <a:graphic>
          <a:graphicData uri="http://schemas.openxmlformats.org/drawingml/2006/table">
            <a:tbl>
              <a:tblPr>
                <a:noFill/>
                <a:tableStyleId>{B1FD213A-B2DF-4DBF-93ED-7FCBC85D3277}</a:tableStyleId>
              </a:tblPr>
              <a:tblGrid>
                <a:gridCol w="4306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6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4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 dirty="0"/>
                        <a:t>Test Case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 dirty="0"/>
                        <a:t>Expected Value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84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Enter a name: a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Enter a name: b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Enter a name: c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&lt;program loops&gt;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&lt;program loops&gt;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&lt;program loops&gt;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Congratulations, you have sold all the available tickets.</a:t>
                      </a:r>
                      <a:endParaRPr sz="18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7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Enter a name: a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Enter a name: b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Enter a name: xxx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&lt;program loops&gt;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&lt;program loops&gt;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You have sold 2 ticket/s. There is 1 ticket/s remaining. </a:t>
                      </a:r>
                      <a:endParaRPr sz="18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82517193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E90AA74-DD9A-4698-8459-8C69454A8F96}"/>
              </a:ext>
            </a:extLst>
          </p:cNvPr>
          <p:cNvSpPr txBox="1"/>
          <p:nvPr/>
        </p:nvSpPr>
        <p:spPr>
          <a:xfrm>
            <a:off x="4199340" y="307710"/>
            <a:ext cx="494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number of tickets set to 3 of testing purposes.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2673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NZ" dirty="0"/>
              <a:t>Instructions Component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447009609"/>
              </p:ext>
            </p:extLst>
          </p:nvPr>
        </p:nvGraphicFramePr>
        <p:xfrm>
          <a:off x="382475" y="1267725"/>
          <a:ext cx="8520600" cy="1645830"/>
        </p:xfrm>
        <a:graphic>
          <a:graphicData uri="http://schemas.openxmlformats.org/drawingml/2006/table">
            <a:tbl>
              <a:tblPr>
                <a:noFill/>
                <a:tableStyleId>{B1FD213A-B2DF-4DBF-93ED-7FCBC85D3277}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 dirty="0"/>
                        <a:t>Test Case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 dirty="0"/>
                        <a:t>Expected Values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Do you want to see the instructions? Maybe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Do you want to see the instructions? 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&lt;error, please enter yes/no&gt;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Display Instructions </a:t>
                      </a:r>
                      <a:endParaRPr sz="18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Do you want to see the instructions? No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&lt;program continues&gt;</a:t>
                      </a:r>
                      <a:endParaRPr sz="18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444825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30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C</a:t>
            </a:r>
            <a:r>
              <a:rPr lang="en-NZ" dirty="0"/>
              <a:t>heck username is not blank		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22157238"/>
              </p:ext>
            </p:extLst>
          </p:nvPr>
        </p:nvGraphicFramePr>
        <p:xfrm>
          <a:off x="382475" y="1267725"/>
          <a:ext cx="8520600" cy="3657540"/>
        </p:xfrm>
        <a:graphic>
          <a:graphicData uri="http://schemas.openxmlformats.org/drawingml/2006/table">
            <a:tbl>
              <a:tblPr>
                <a:noFill/>
                <a:tableStyleId>{B1FD213A-B2DF-4DBF-93ED-7FCBC85D3277}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/>
                        <a:t>Test Case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 dirty="0"/>
                        <a:t>Expected Value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80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Enter your name (or ‘xxx’ to quit)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Enter your name (or ‘xxx’ to quit):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/>
                        <a:t>Enter your name (or ‘xxx’ to quit): xxx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Please enter a name, this can’t be blank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&lt;program continues&gt;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“We are done”</a:t>
                      </a:r>
                      <a:endParaRPr sz="18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785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C</a:t>
            </a:r>
            <a:r>
              <a:rPr lang="en-NZ" dirty="0"/>
              <a:t>heck username is not blank		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739199054"/>
              </p:ext>
            </p:extLst>
          </p:nvPr>
        </p:nvGraphicFramePr>
        <p:xfrm>
          <a:off x="382475" y="1267725"/>
          <a:ext cx="8520600" cy="3657540"/>
        </p:xfrm>
        <a:graphic>
          <a:graphicData uri="http://schemas.openxmlformats.org/drawingml/2006/table">
            <a:tbl>
              <a:tblPr>
                <a:noFill/>
                <a:tableStyleId>{B1FD213A-B2DF-4DBF-93ED-7FCBC85D3277}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/>
                        <a:t>Test Case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 dirty="0"/>
                        <a:t>Expected Value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Enter your name (or ‘xxx’ to quit)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Enter your name (or ‘xxx’ to quit):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/>
                        <a:t>Enter your name (or ‘xxx’ to quit): xxx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Please enter a name, this can’t be blank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&lt;program continues&gt;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“We are done”</a:t>
                      </a:r>
                      <a:endParaRPr sz="18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EFC27FB-518D-4727-B81C-9A92DEAC9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70" y="3619106"/>
            <a:ext cx="3124636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57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4C1130"/>
                </a:solidFill>
              </a:rPr>
              <a:t>Relevant Implications – </a:t>
            </a:r>
            <a:r>
              <a:rPr lang="en-NZ" b="1" dirty="0">
                <a:solidFill>
                  <a:srgbClr val="4C1130"/>
                </a:solidFill>
              </a:rPr>
              <a:t>Functionality</a:t>
            </a:r>
            <a:endParaRPr b="1" dirty="0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Functionality involves ensuring that the program works as expected. It should work for expected, boundary and unexpected cases. For example, my program asks how many rounds a user wants. It needs to work for a ‘sensible’ answer like 2 and it should also accept 1 (low valid) and it should not crash if users put in 0 (too low), text or a decimal.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Functionality matters because if a program does crashes or gives incorrect output users will become frustrated. Programs that don’t work correctly are of limited use and in real life, if a program does not function it could cause harm and / or damage the reputation of the developer.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92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4C1130"/>
                </a:solidFill>
              </a:rPr>
              <a:t>Relevant Implications – </a:t>
            </a:r>
            <a:r>
              <a:rPr lang="en-NZ" b="1" dirty="0">
                <a:solidFill>
                  <a:srgbClr val="4C1130"/>
                </a:solidFill>
              </a:rPr>
              <a:t>Usability</a:t>
            </a:r>
            <a:endParaRPr b="1" dirty="0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Usability is about how easily the end user can accomplish tasks. It deals with issues like making instructions and error messages clear and easy for the users to understand.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Usability matters because if a program is hard to use people will get frustrated and give up. This could result in the program not being used / bought (and the developer would loose money).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76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4C1130"/>
                </a:solidFill>
              </a:rPr>
              <a:t>Relevant Implications - </a:t>
            </a:r>
            <a:r>
              <a:rPr lang="en-NZ" b="1" dirty="0">
                <a:solidFill>
                  <a:srgbClr val="4C1130"/>
                </a:solidFill>
              </a:rPr>
              <a:t>Aesthetics</a:t>
            </a:r>
            <a:endParaRPr b="1" dirty="0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Aesthetics involves an outcome’s overall appearance. A program which has well spaced instructions, prompts and ‘decoration’ around key messages is more aesthetically pleasing that a program composed of unspaced, plain text.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Aesthetics matters because users prefer interfaces which are attractive over those that are plain / boring.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84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4C1130"/>
                </a:solidFill>
              </a:rPr>
              <a:t>Relevant Implications - </a:t>
            </a:r>
            <a:r>
              <a:rPr lang="en-NZ" b="1" dirty="0">
                <a:solidFill>
                  <a:srgbClr val="4C1130"/>
                </a:solidFill>
              </a:rPr>
              <a:t>Social</a:t>
            </a:r>
            <a:endParaRPr b="1" dirty="0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specifics of a social implication depend on the outcome being developed! You will need to customize some of your explanation to take this into account.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social implications of an outcome involve how it affects users, the wider community and society as a whole. For example, gambling games can have a negative effect on society if there are no safeguards in place to limit users from excessive losses.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social implications matter because if they are not considered and addresses, an outcome could have unintended consequences.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97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263550" y="2022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Decomposition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i="1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307E6-6CE4-43B0-A97D-5F8A9EDE5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00" y="1452410"/>
            <a:ext cx="2501350" cy="35626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0405E2-A79C-431F-918E-53B5A70258EF}"/>
              </a:ext>
            </a:extLst>
          </p:cNvPr>
          <p:cNvSpPr/>
          <p:nvPr/>
        </p:nvSpPr>
        <p:spPr>
          <a:xfrm>
            <a:off x="4189962" y="3570953"/>
            <a:ext cx="46423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Here is my initial decomposition.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Things will almost certainly change / be adjusted as the outcome is developed. </a:t>
            </a:r>
            <a:endParaRPr lang="en-NZ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{B1FD213A-B2DF-4DBF-93ED-7FCBC85D3277}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/>
                        <a:t>Test Case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/>
                        <a:t>Expected Values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1167</Words>
  <Application>Microsoft Office PowerPoint</Application>
  <PresentationFormat>On-screen Show (16:9)</PresentationFormat>
  <Paragraphs>133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Program Name goes here</vt:lpstr>
      <vt:lpstr>Relevant Implications</vt:lpstr>
      <vt:lpstr>Relevant Implications – Functionality</vt:lpstr>
      <vt:lpstr>Relevant Implications – Usability</vt:lpstr>
      <vt:lpstr>Relevant Implications - Aesthetics</vt:lpstr>
      <vt:lpstr>Relevant Implications - Social</vt:lpstr>
      <vt:lpstr>Decomposition</vt:lpstr>
      <vt:lpstr>Component 1 (Trello screenshot)</vt:lpstr>
      <vt:lpstr>Component 1 - Test Plan (?and screenshot)</vt:lpstr>
      <vt:lpstr>Component 1 - Test Plan (?and screenshot)</vt:lpstr>
      <vt:lpstr>Yes/no checker</vt:lpstr>
      <vt:lpstr>Looping Component</vt:lpstr>
      <vt:lpstr>Instructions Component</vt:lpstr>
      <vt:lpstr>Check username is not blank  </vt:lpstr>
      <vt:lpstr>Check username is not blank  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Pennell, Deacon</dc:creator>
  <cp:lastModifiedBy>Pennell, Deacon</cp:lastModifiedBy>
  <cp:revision>17</cp:revision>
  <dcterms:modified xsi:type="dcterms:W3CDTF">2024-03-15T01:05:24Z</dcterms:modified>
</cp:coreProperties>
</file>