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0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2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7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4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1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1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6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2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7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5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1F68-3120-4690-9966-601ABB5ECB35}" type="datetimeFigureOut">
              <a:rPr lang="en-GB" smtClean="0"/>
              <a:t>30/10/2015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E6A6-BE56-43EF-B224-96BA93D49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  <a:endParaRPr lang="en-GB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8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5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6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3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6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3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8" y="-1"/>
            <a:ext cx="12217758" cy="6869135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2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731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Suggestions to sort out your calendar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6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86" y="4347693"/>
            <a:ext cx="1253544" cy="125354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29" y="4347693"/>
            <a:ext cx="1253544" cy="125354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05" y="4347693"/>
            <a:ext cx="1257141" cy="125714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78" y="4347693"/>
            <a:ext cx="1253544" cy="12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ástupný symbol obsah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731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Suggestions to sort out your calendar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3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7315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Suggestions to sort out your calendar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Combine as much destination as you need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2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7315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Easy access (connect through 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 best directions from A to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Select service you want to use before you reach your final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Suggestions to sort out your calendar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Combine as much destinations as you need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3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838200" y="847410"/>
            <a:ext cx="93361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Target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Business travellers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Citizens of big towns</a:t>
            </a:r>
          </a:p>
          <a:p>
            <a:endParaRPr lang="en-GB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Teenagers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79" y="4287590"/>
            <a:ext cx="1900707" cy="1900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661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838200" y="847410"/>
            <a:ext cx="933611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Road to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Website domain, FB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Building user-base        </a:t>
            </a:r>
            <a:r>
              <a:rPr lang="en-GB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Kickstarter, presentations at </a:t>
            </a:r>
            <a:r>
              <a:rPr lang="en-GB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StartUp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Investor           Advertising Campaign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Reaching 100,000 downloads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Negotiating contracts with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78" y="4261132"/>
            <a:ext cx="1900707" cy="1900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Šípka doprava 5"/>
          <p:cNvSpPr/>
          <p:nvPr/>
        </p:nvSpPr>
        <p:spPr>
          <a:xfrm>
            <a:off x="4176511" y="2846231"/>
            <a:ext cx="360608" cy="35094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Šípka doprava 6"/>
          <p:cNvSpPr/>
          <p:nvPr/>
        </p:nvSpPr>
        <p:spPr>
          <a:xfrm>
            <a:off x="2519965" y="4146997"/>
            <a:ext cx="360608" cy="3554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61" y="5937710"/>
            <a:ext cx="865530" cy="665122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5921325"/>
            <a:ext cx="681507" cy="681507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9" y="5937710"/>
            <a:ext cx="661813" cy="6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838200" y="847410"/>
            <a:ext cx="933611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Market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Potential 300,000,000 customers (users of navigation apps)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Example of revenue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getting a </a:t>
            </a:r>
            <a:r>
              <a:rPr lang="en-GB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commision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from stores for highlighting them in an app</a:t>
            </a:r>
          </a:p>
          <a:p>
            <a:pPr marL="342900" indent="-342900">
              <a:buFontTx/>
              <a:buChar char="-"/>
            </a:pPr>
            <a:endParaRPr lang="en-GB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</a:t>
            </a:r>
            <a:r>
              <a:rPr lang="en-GB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ad fee : £200/month/store)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       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(Average ad fee of competitors : £230/month/store)</a:t>
            </a:r>
          </a:p>
          <a:p>
            <a:endParaRPr lang="en-GB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</a:t>
            </a:r>
            <a:r>
              <a:rPr lang="en-GB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London 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   914 stores × £200 = £182,800/month                            </a:t>
            </a:r>
          </a:p>
          <a:p>
            <a:r>
              <a:rPr lang="en-GB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           UK: 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2,708 stores × £200 =  £541,600/month</a:t>
            </a:r>
            <a:endParaRPr lang="en-GB" sz="20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78" y="4261132"/>
            <a:ext cx="1900707" cy="1900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669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2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31" y="-631065"/>
            <a:ext cx="6858000" cy="68580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725769" y="2718282"/>
            <a:ext cx="86417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University of Glasgow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367890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2868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1276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26726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87421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3504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49827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4378817" y="2253803"/>
            <a:ext cx="686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Simple design, simple use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492</Words>
  <Application>Microsoft Office PowerPoint</Application>
  <PresentationFormat>Širokouhlá</PresentationFormat>
  <Paragraphs>144</Paragraphs>
  <Slides>26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Ján Hamara</dc:creator>
  <cp:lastModifiedBy>Ján Hamara</cp:lastModifiedBy>
  <cp:revision>17</cp:revision>
  <dcterms:created xsi:type="dcterms:W3CDTF">2015-10-30T04:30:49Z</dcterms:created>
  <dcterms:modified xsi:type="dcterms:W3CDTF">2015-10-30T09:21:15Z</dcterms:modified>
</cp:coreProperties>
</file>