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5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168" y="0"/>
            <a:ext cx="7863444" cy="46017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Name: </a:t>
            </a:r>
          </a:p>
          <a:p>
            <a:r>
              <a:rPr lang="hg-IN" dirty="0"/>
              <a:t>Garikaparthi Tejasri </a:t>
            </a:r>
            <a:r>
              <a:rPr lang="en-US" dirty="0"/>
              <a:t>   </a:t>
            </a:r>
            <a:endParaRPr lang="en-IN" dirty="0"/>
          </a:p>
          <a:p>
            <a:r>
              <a:rPr lang="en-US" dirty="0"/>
              <a:t>     (Final Project)</a:t>
            </a:r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</a:t>
            </a:r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 &amp;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  <a:p>
            <a:pPr lvl="1"/>
            <a:r>
              <a:rPr lang="en-US" b="1" dirty="0"/>
              <a:t>Actor:</a:t>
            </a:r>
            <a:r>
              <a:rPr lang="en-US" dirty="0"/>
              <a:t> User, System Administrator, Attacker.</a:t>
            </a:r>
          </a:p>
          <a:p>
            <a:pPr lvl="1"/>
            <a:r>
              <a:rPr lang="en-US" b="1" dirty="0"/>
              <a:t>Use Cases:</a:t>
            </a:r>
            <a:endParaRPr lang="en-US" dirty="0"/>
          </a:p>
          <a:p>
            <a:pPr lvl="2"/>
            <a:r>
              <a:rPr lang="en-US" dirty="0"/>
              <a:t>Monitor Keystrokes</a:t>
            </a:r>
          </a:p>
          <a:p>
            <a:pPr lvl="2"/>
            <a:r>
              <a:rPr lang="en-US" dirty="0"/>
              <a:t>Store Captured Data Locally</a:t>
            </a:r>
          </a:p>
          <a:p>
            <a:pPr lvl="2"/>
            <a:r>
              <a:rPr lang="en-US" dirty="0"/>
              <a:t>Transmit Data to Remote Server</a:t>
            </a:r>
          </a:p>
          <a:p>
            <a:pPr lvl="2"/>
            <a:r>
              <a:rPr lang="en-US" dirty="0"/>
              <a:t>Capture Screenshots (optional)</a:t>
            </a:r>
          </a:p>
          <a:p>
            <a:pPr lvl="2"/>
            <a:r>
              <a:rPr lang="en-US" dirty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Git</a:t>
            </a:r>
            <a:r>
              <a:rPr lang="en-US" sz="3600" dirty="0"/>
              <a:t>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2438400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Important link(GitHub link):https://github.com/213C1A0513/Cybersecurity-final-project-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  <a:r>
              <a:rPr lang="en-US" sz="2400" dirty="0"/>
              <a:t> A key logger is a type of surveillance software that records every keystroke made on a computer or mobile device.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Key Loggers:</a:t>
            </a:r>
            <a:r>
              <a:rPr lang="en-US" dirty="0"/>
              <a:t> Physical devices plugged into a computer.</a:t>
            </a:r>
          </a:p>
          <a:p>
            <a:r>
              <a:rPr lang="en-US" b="1" dirty="0"/>
              <a:t>Software Key Loggers:</a:t>
            </a:r>
            <a:r>
              <a:rPr lang="en-US" dirty="0"/>
              <a:t> Applications installed on a computer or mobile device</a:t>
            </a:r>
          </a:p>
          <a:p>
            <a:r>
              <a:rPr lang="en-US" b="1" dirty="0"/>
              <a:t>Kernel-based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API-based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Form Grabbing Based </a:t>
            </a:r>
            <a:r>
              <a:rPr lang="en-US" b="1" dirty="0" err="1"/>
              <a:t>Keyloggers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Recording Keystrokes</a:t>
            </a:r>
            <a:endParaRPr lang="en-US" dirty="0"/>
          </a:p>
          <a:p>
            <a:pPr>
              <a:buNone/>
            </a:pPr>
            <a:r>
              <a:rPr lang="en-US" dirty="0"/>
              <a:t>       Capture and log every keystroke made on the keyboard.</a:t>
            </a:r>
          </a:p>
          <a:p>
            <a:r>
              <a:rPr lang="en-US" b="1" dirty="0"/>
              <a:t>2. Storing Data</a:t>
            </a:r>
            <a:endParaRPr lang="en-US" dirty="0"/>
          </a:p>
          <a:p>
            <a:pPr>
              <a:buNone/>
            </a:pPr>
            <a:r>
              <a:rPr lang="en-US" dirty="0"/>
              <a:t>       Save the recorded data locally or remotely, often hidden or encrypted.</a:t>
            </a:r>
          </a:p>
          <a:p>
            <a:r>
              <a:rPr lang="en-US" b="1" dirty="0"/>
              <a:t>3. Transmission Methods</a:t>
            </a:r>
            <a:endParaRPr lang="en-US" dirty="0"/>
          </a:p>
          <a:p>
            <a:pPr>
              <a:buNone/>
            </a:pPr>
            <a:r>
              <a:rPr lang="en-US" dirty="0"/>
              <a:t>        Send the captured data to the attacker via email, FTP,   or cloud storage.  </a:t>
            </a:r>
          </a:p>
          <a:p>
            <a:r>
              <a:rPr lang="en-US" b="1" dirty="0"/>
              <a:t>4. Advanced Features</a:t>
            </a:r>
            <a:endParaRPr lang="en-US" dirty="0"/>
          </a:p>
          <a:p>
            <a:pPr>
              <a:buNone/>
            </a:pPr>
            <a:r>
              <a:rPr lang="en-US" dirty="0"/>
              <a:t>       Include screen capture, clipboard monitoring,                                application tracking, and form grabbing.</a:t>
            </a:r>
          </a:p>
          <a:p>
            <a:r>
              <a:rPr lang="en-US" b="1" dirty="0"/>
              <a:t>5. Persistence Mechanisms</a:t>
            </a:r>
            <a:endParaRPr lang="en-US" dirty="0"/>
          </a:p>
          <a:p>
            <a:pPr>
              <a:buNone/>
            </a:pPr>
            <a:r>
              <a:rPr lang="en-US" dirty="0"/>
              <a:t>       Ensure continued operation through startup entries,         </a:t>
            </a:r>
            <a:r>
              <a:rPr lang="en-US" dirty="0" err="1"/>
              <a:t>rootkits</a:t>
            </a:r>
            <a:r>
              <a:rPr lang="en-US" dirty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 loggers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Identity Theft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can capture sensitive personal information and account credentials, leading to identity theft and fraud.</a:t>
            </a:r>
          </a:p>
          <a:p>
            <a:r>
              <a:rPr lang="en-US" b="1" dirty="0"/>
              <a:t>2. Corporate Espionage</a:t>
            </a:r>
            <a:endParaRPr lang="en-US" dirty="0"/>
          </a:p>
          <a:p>
            <a:pPr>
              <a:buNone/>
            </a:pPr>
            <a:r>
              <a:rPr lang="en-US" dirty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/>
              <a:t>3. Financial Loss</a:t>
            </a:r>
            <a:endParaRPr lang="en-US" dirty="0"/>
          </a:p>
          <a:p>
            <a:pPr>
              <a:buNone/>
            </a:pPr>
            <a:r>
              <a:rPr lang="en-US" dirty="0"/>
              <a:t>    Unauthorized transactions and credit card fraud, resulting in significant financial losses. </a:t>
            </a:r>
            <a:r>
              <a:rPr lang="en-US" dirty="0" err="1"/>
              <a:t>Keyloggers</a:t>
            </a:r>
            <a:r>
              <a:rPr lang="en-US" dirty="0"/>
              <a:t> can also be part of </a:t>
            </a:r>
            <a:r>
              <a:rPr lang="en-US" dirty="0" err="1"/>
              <a:t>ransomware</a:t>
            </a:r>
            <a:r>
              <a:rPr lang="en-US" dirty="0"/>
              <a:t> attacks.</a:t>
            </a:r>
          </a:p>
          <a:p>
            <a:r>
              <a:rPr lang="en-US" b="1" dirty="0"/>
              <a:t>4. Privacy Invasion</a:t>
            </a:r>
            <a:endParaRPr lang="en-US" dirty="0"/>
          </a:p>
          <a:p>
            <a:pPr>
              <a:buNone/>
            </a:pPr>
            <a:r>
              <a:rPr lang="en-US" dirty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/>
              <a:t>5. System Damage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threats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Use Strong Passwords</a:t>
            </a:r>
            <a:endParaRPr lang="en-US" dirty="0"/>
          </a:p>
          <a:p>
            <a:pPr>
              <a:buNone/>
            </a:pPr>
            <a:r>
              <a:rPr lang="en-US" dirty="0"/>
              <a:t>    Create complex passwords and use password managers.</a:t>
            </a:r>
          </a:p>
          <a:p>
            <a:r>
              <a:rPr lang="en-US" b="1" dirty="0"/>
              <a:t>2. Keep Software Updated</a:t>
            </a:r>
            <a:endParaRPr lang="en-US" dirty="0"/>
          </a:p>
          <a:p>
            <a:pPr>
              <a:buNone/>
            </a:pPr>
            <a:r>
              <a:rPr lang="en-US" dirty="0"/>
              <a:t>    Regularly update your OS and applications with security patches.</a:t>
            </a:r>
          </a:p>
          <a:p>
            <a:r>
              <a:rPr lang="en-US" b="1" dirty="0"/>
              <a:t>3. Avoid Suspicious Links</a:t>
            </a:r>
            <a:endParaRPr lang="en-US" dirty="0"/>
          </a:p>
          <a:p>
            <a:pPr>
              <a:buNone/>
            </a:pPr>
            <a:r>
              <a:rPr lang="en-US" dirty="0"/>
              <a:t>    Do not click on unknown links or download attachments from </a:t>
            </a:r>
            <a:r>
              <a:rPr lang="en-US" dirty="0" err="1"/>
              <a:t>untrusted</a:t>
            </a:r>
            <a:r>
              <a:rPr lang="en-US" dirty="0"/>
              <a:t> sources.</a:t>
            </a:r>
          </a:p>
          <a:p>
            <a:r>
              <a:rPr lang="en-US" b="1" dirty="0"/>
              <a:t>4. Use Two-Factor Authentication (2FA)</a:t>
            </a:r>
            <a:endParaRPr lang="en-US" dirty="0"/>
          </a:p>
          <a:p>
            <a:pPr>
              <a:buNone/>
            </a:pPr>
            <a:r>
              <a:rPr lang="en-US" dirty="0"/>
              <a:t>    Implement 2FA for an added layer of security.</a:t>
            </a:r>
          </a:p>
          <a:p>
            <a:r>
              <a:rPr lang="en-US" b="1" dirty="0"/>
              <a:t>5. Secure Network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Use strong Wi-Fi encryption, VPNs, and enable firewall protection.</a:t>
            </a:r>
          </a:p>
          <a:p>
            <a:r>
              <a:rPr lang="en-US" b="1" dirty="0"/>
              <a:t>6. Regular Scans and Monitoring</a:t>
            </a:r>
            <a:endParaRPr lang="en-US" dirty="0"/>
          </a:p>
          <a:p>
            <a:pPr>
              <a:buNone/>
            </a:pPr>
            <a:r>
              <a:rPr lang="en-US" dirty="0"/>
              <a:t>    Use antivirus and anti-malware software for regular system scans and monitoring.</a:t>
            </a:r>
          </a:p>
          <a:p>
            <a:r>
              <a:rPr lang="en-US" b="1" dirty="0"/>
              <a:t>7. Educate and Train Users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/>
              <a:t>Real-Time Detection</a:t>
            </a:r>
          </a:p>
          <a:p>
            <a:pPr marL="457200" indent="-457200">
              <a:buNone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918008053079</cp:lastModifiedBy>
  <cp:revision>19</cp:revision>
  <dcterms:created xsi:type="dcterms:W3CDTF">2006-08-16T00:00:00Z</dcterms:created>
  <dcterms:modified xsi:type="dcterms:W3CDTF">2024-06-28T06:01:48Z</dcterms:modified>
</cp:coreProperties>
</file>