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Segment wise sales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State Wise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8bf69cf5-00a5-4a9a-8e09-35539c03cb2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7bc160ecb6104f8f" /><Relationship Type="http://schemas.openxmlformats.org/officeDocument/2006/relationships/slideLayout" Target="/ppt/slideLayouts/slideLayout8.xml" Id="Rc17b393304e9472a" /><Relationship Type="http://schemas.openxmlformats.org/officeDocument/2006/relationships/hyperlink" Target="https://app.powerbi.com/groups/me/reports/8bf69cf5-00a5-4a9a-8e09-35539c03cb2d/?pbi_source=PowerPoint" TargetMode="External" Id="RelId0" /><Relationship Type="http://schemas.openxmlformats.org/officeDocument/2006/relationships/image" Target="/ppt/media/image4.png" Id="imgId2272667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0f802c089f2241b9" /><Relationship Type="http://schemas.openxmlformats.org/officeDocument/2006/relationships/slideLayout" Target="/ppt/slideLayouts/slideLayout8.xml" Id="Re19ac3e0b5634c26" /><Relationship Type="http://schemas.openxmlformats.org/officeDocument/2006/relationships/hyperlink" Target="https://app.powerbi.com/groups/me/reports/8bf69cf5-00a5-4a9a-8e09-35539c03cb2d/?pbi_source=PowerPoint" TargetMode="External" Id="RelId1" /><Relationship Type="http://schemas.openxmlformats.org/officeDocument/2006/relationships/image" Target="/ppt/media/image5.png" Id="imgId22727160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7502e73a89124ec3" /><Relationship Type="http://schemas.openxmlformats.org/officeDocument/2006/relationships/slideLayout" Target="/ppt/slideLayouts/slideLayout8.xml" Id="R74d15110d52b4f99" /><Relationship Type="http://schemas.openxmlformats.org/officeDocument/2006/relationships/hyperlink" Target="https://app.powerbi.com/groups/me/reports/8bf69cf5-00a5-4a9a-8e09-35539c03cb2d/?pbi_source=PowerPoint" TargetMode="External" Id="RelId2" /><Relationship Type="http://schemas.openxmlformats.org/officeDocument/2006/relationships/image" Target="/ppt/media/image6.png" Id="imgId2272715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SuperStore_Report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3/12/2023 2:37:31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3/12/2023 12:41:06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egment wise sales ,treemap ,clusteredColumnChart ,Sales State Wise ,column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72667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Sales_Overview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ColumnChart ,columnChart ,treemap ,tableEx ,tableEx ,clusteredColumn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72716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Profit_Overview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 ,pieChart ,clusteredColumnChart ,tableEx ,tableEx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72715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Quantity_based_overview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