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62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Silva" initials="PS" lastIdx="6" clrIdx="0">
    <p:extLst>
      <p:ext uri="{19B8F6BF-5375-455C-9EA6-DF929625EA0E}">
        <p15:presenceInfo xmlns:p15="http://schemas.microsoft.com/office/powerpoint/2012/main" userId="b2718e39189935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7T12:54:07.815" idx="1">
    <p:pos x="10" y="10"/>
    <p:text>Processo onde o utente entra até à entrada para observação.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7T13:04:12.397" idx="2">
    <p:pos x="10" y="10"/>
    <p:text>Processo em que o utente entra para a triagem até à entrada para a consulta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7T13:06:26.236" idx="3">
    <p:pos x="10" y="10"/>
    <p:text>Processo que trata da entrada do utente na consulta até este voltar à rececionista ou ser encaminhado para a urgência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7T13:08:05.001" idx="4">
    <p:pos x="10" y="10"/>
    <p:text>Processo que trata desde a fase em que o utente chega à zona de tratamentos urgentes até ir para a consulta para observação.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7T13:11:13.643" idx="5">
    <p:pos x="10" y="10"/>
    <p:text>Processo em que é tratado o pagamento do serviço prestado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7T13:12:32.173" idx="6">
    <p:pos x="10" y="10"/>
    <p:text>Processo em que é aferido se o utente tem ou não algum serviço de saúde associado que lhe confira alguma comparticipação ou pagamento total do serviço prestado.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28C4F-171F-4F1B-9688-63E1CB0E40C6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11031-B811-453B-86B9-BD3FFDFB58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Processo onde o utente entra até à fase em que entrada para observação.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11031-B811-453B-86B9-BD3FFDFB58F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182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Processo em</a:t>
            </a:r>
            <a:r>
              <a:rPr lang="pt-PT" baseline="0" dirty="0" smtClean="0"/>
              <a:t> que o utente entra para a triagem até à entrada para a consulta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11031-B811-453B-86B9-BD3FFDFB58F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91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Processo que trata da entrada do utente na consulta até este voltar à rececionista ou ser encaminhado para a urgência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11031-B811-453B-86B9-BD3FFDFB58F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83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 é tratada a fase desde que o utente chega à zona de tratamentos urgentes até se dirigir para a consulta para observação do médico.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11031-B811-453B-86B9-BD3FFDFB58F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24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Processo em que é tratado</a:t>
            </a:r>
            <a:r>
              <a:rPr lang="pt-PT" baseline="0" dirty="0" smtClean="0"/>
              <a:t> o pagamento do serviço prestado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11031-B811-453B-86B9-BD3FFDFB58F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858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smtClean="0"/>
              <a:t>Processo em que é aferido se o utente</a:t>
            </a:r>
            <a:r>
              <a:rPr lang="pt-PT" baseline="0" dirty="0" smtClean="0"/>
              <a:t> tem ou não algum serviço de saúde associado que lhe confira alguma comparticipação ou pagamento total do serviço prestado.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11031-B811-453B-86B9-BD3FFDFB58F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815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17C679-B982-457D-88A9-E9A76D8E8E8C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5" name="Marcador de Posição do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6FDC68-17C2-45BE-A9DF-CC3F0BF5929E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8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8C6B00-065C-4A07-AA60-BEC9CD1652EE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5" name="Marcador de Posição do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9707E2-26A7-45DA-B2CE-0861FECB123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2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391121-B2B2-49CC-AE9B-19F6E4365DB6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5" name="Marcador de Posição do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D27482-EA05-415B-A40B-EDD7D680B66B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6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77F8A-DF2B-40F8-8CA6-B0A98074FFB0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5" name="Marcador de Posição do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B0F51-C6D0-4B7A-81E5-8EF590B0879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97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AAF2E9-0FD5-495F-A94C-FDB9ECAD1CD5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5" name="Marcador de Posição do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9C51EB-47EB-4A89-BC71-2695641D7E3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3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93E62E-7D66-4B6D-BBC1-39CA05E3BD29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E3555E-3E89-4E22-863F-6937C8447DA0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41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86A121-5DC5-4227-8B37-B994B6F2189C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8" name="Marcador de Posição do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Marcador de Posição do Número do Diapositivo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A7DECC-38D6-437B-A7E7-C323FAEAA00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8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630898-15ED-470E-9548-5C8252D0F98E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4" name="Marcador de Posição do Rodapé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5" name="Marcador de Posição do Número do Diapositivo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164BD0-20C6-4DFA-A019-726CE7212AF0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1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D5F55E-EEAB-44DC-AC27-81C38E4A301C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3" name="Marcador de Posição do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Marcador de Posição do Número do Diapositivo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C60DE-77B8-4D8E-9EC5-58F56BA99A0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1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4AA9C8-5339-4637-85A1-71BD12B157CE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B5F2C1-4AFD-4617-B5E8-40268FB026BF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7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PT"/>
          </a:p>
        </p:txBody>
      </p:sp>
      <p:sp>
        <p:nvSpPr>
          <p:cNvPr id="4" name="Marcador de Posição do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9DD520-1A33-4DBF-AD5F-854942A50419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4B46C3-DA8D-4977-8BB9-F80ED073870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3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2EF49D3-5FD4-4D0E-8193-B69ECDB6228B}" type="datetime1">
              <a:rPr lang="pt-PT"/>
              <a:pPr lvl="0"/>
              <a:t>17/12/2015</a:t>
            </a:fld>
            <a:endParaRPr lang="pt-PT"/>
          </a:p>
        </p:txBody>
      </p:sp>
      <p:sp>
        <p:nvSpPr>
          <p:cNvPr id="5" name="Marcador de Posição do Rodapé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7BA6053-BBC2-4111-9E16-A470A5EE3E17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6459" y="293595"/>
            <a:ext cx="1800225" cy="1685925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sp>
        <p:nvSpPr>
          <p:cNvPr id="3" name="Retângulo 4"/>
          <p:cNvSpPr/>
          <p:nvPr/>
        </p:nvSpPr>
        <p:spPr>
          <a:xfrm>
            <a:off x="2296369" y="2371770"/>
            <a:ext cx="7058345" cy="13512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Sistema de Informação em Saúde no 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Hospital </a:t>
            </a:r>
            <a:r>
              <a:rPr lang="pt-PT" sz="36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Saint Thomas</a:t>
            </a:r>
            <a:endParaRPr lang="pt-PT" sz="36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sp>
        <p:nvSpPr>
          <p:cNvPr id="4" name="Retângulo 5"/>
          <p:cNvSpPr/>
          <p:nvPr/>
        </p:nvSpPr>
        <p:spPr>
          <a:xfrm>
            <a:off x="2597243" y="4053809"/>
            <a:ext cx="6096003" cy="261405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Sistemas de Informação em Saúde</a:t>
            </a: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Professor Rui Rijo</a:t>
            </a: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 </a:t>
            </a: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Miriam Pereira, 2130312</a:t>
            </a: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Pedro Casqueiro, 2130609</a:t>
            </a: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Pedro Silva, 2140620</a:t>
            </a:r>
            <a:endParaRPr lang="pt-PT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/>
          <p:cNvSpPr/>
          <p:nvPr/>
        </p:nvSpPr>
        <p:spPr>
          <a:xfrm>
            <a:off x="2847047" y="105082"/>
            <a:ext cx="5596405" cy="65588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Processo </a:t>
            </a:r>
            <a:r>
              <a:rPr lang="pt-PT" sz="36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Rececionista Inicial</a:t>
            </a:r>
            <a:endParaRPr lang="pt-PT" sz="36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pic>
        <p:nvPicPr>
          <p:cNvPr id="3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0972"/>
            <a:ext cx="12191996" cy="63797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/>
          <p:cNvSpPr/>
          <p:nvPr/>
        </p:nvSpPr>
        <p:spPr>
          <a:xfrm>
            <a:off x="3904478" y="105082"/>
            <a:ext cx="3481532" cy="655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Processo Triagem</a:t>
            </a:r>
            <a:endParaRPr lang="pt-PT" sz="36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pic>
        <p:nvPicPr>
          <p:cNvPr id="3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0972"/>
            <a:ext cx="11786917" cy="60970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"/>
          <p:cNvSpPr/>
          <p:nvPr/>
        </p:nvSpPr>
        <p:spPr>
          <a:xfrm>
            <a:off x="3853729" y="105082"/>
            <a:ext cx="3583030" cy="655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Processo Consulta</a:t>
            </a:r>
            <a:endParaRPr lang="pt-PT" sz="36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0963"/>
            <a:ext cx="12192000" cy="6097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/>
          <p:cNvSpPr/>
          <p:nvPr/>
        </p:nvSpPr>
        <p:spPr>
          <a:xfrm>
            <a:off x="3622349" y="105082"/>
            <a:ext cx="4045790" cy="655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Processo Tratamento</a:t>
            </a:r>
            <a:endParaRPr lang="pt-PT" sz="36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962"/>
            <a:ext cx="12192000" cy="6097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/>
          <p:cNvSpPr/>
          <p:nvPr/>
        </p:nvSpPr>
        <p:spPr>
          <a:xfrm>
            <a:off x="2962463" y="105082"/>
            <a:ext cx="5365571" cy="65588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Processo </a:t>
            </a:r>
            <a:r>
              <a:rPr lang="pt-PT" sz="36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Rececionista Final</a:t>
            </a:r>
            <a:endParaRPr lang="pt-PT" sz="3600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035"/>
            <a:ext cx="12191996" cy="54282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/>
          <p:cNvSpPr/>
          <p:nvPr/>
        </p:nvSpPr>
        <p:spPr>
          <a:xfrm>
            <a:off x="3648547" y="105082"/>
            <a:ext cx="3993404" cy="6558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Processo Pagamento</a:t>
            </a:r>
            <a:endParaRPr lang="pt-PT" sz="36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pic>
        <p:nvPicPr>
          <p:cNvPr id="3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977"/>
            <a:ext cx="12191996" cy="55476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6459" y="293595"/>
            <a:ext cx="1011728" cy="994291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sp>
        <p:nvSpPr>
          <p:cNvPr id="3" name="Retângulo 4"/>
          <p:cNvSpPr/>
          <p:nvPr/>
        </p:nvSpPr>
        <p:spPr>
          <a:xfrm>
            <a:off x="2296369" y="2371770"/>
            <a:ext cx="7058345" cy="13512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Sistema de Informação em Saúde no 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Hospital </a:t>
            </a:r>
            <a:r>
              <a:rPr lang="pt-PT" sz="3600" b="0" i="1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Calibri" pitchFamily="34"/>
                <a:cs typeface="Times New Roman" pitchFamily="18"/>
              </a:rPr>
              <a:t>Saint Thomas</a:t>
            </a:r>
            <a:endParaRPr lang="pt-PT" sz="36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sp>
        <p:nvSpPr>
          <p:cNvPr id="4" name="Retângulo 5"/>
          <p:cNvSpPr/>
          <p:nvPr/>
        </p:nvSpPr>
        <p:spPr>
          <a:xfrm>
            <a:off x="2777544" y="4723506"/>
            <a:ext cx="6096003" cy="5959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160</Words>
  <Application>Microsoft Office PowerPoint</Application>
  <PresentationFormat>Ecrã Panorâmico</PresentationFormat>
  <Paragraphs>29</Paragraphs>
  <Slides>8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Silva</dc:creator>
  <cp:lastModifiedBy>Miriam Pereira</cp:lastModifiedBy>
  <cp:revision>6</cp:revision>
  <dcterms:created xsi:type="dcterms:W3CDTF">2015-12-16T21:56:20Z</dcterms:created>
  <dcterms:modified xsi:type="dcterms:W3CDTF">2015-12-17T21:28:17Z</dcterms:modified>
</cp:coreProperties>
</file>