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4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9C6D6-71D5-4A58-B5B1-0943150FFF5A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18134-6410-42A6-9F16-D695491EE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61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18134-6410-42A6-9F16-D695491EEF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286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9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92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33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63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63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029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826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68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60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39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48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81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8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2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43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8CFC8C-5B0B-40EB-B48D-1A28D6CCCFA6}" type="datetimeFigureOut">
              <a:rPr lang="pt-PT" smtClean="0"/>
              <a:t>22/12/2014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3D2D2D-BA60-45FD-9A45-705620E4D2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935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85800"/>
            <a:ext cx="8676222" cy="3200400"/>
          </a:xfrm>
        </p:spPr>
        <p:txBody>
          <a:bodyPr/>
          <a:lstStyle/>
          <a:p>
            <a:r>
              <a:rPr lang="pt-PT" dirty="0"/>
              <a:t>Sistema de Informação do </a:t>
            </a:r>
            <a:br>
              <a:rPr lang="pt-PT" dirty="0"/>
            </a:br>
            <a:r>
              <a:rPr lang="pt-PT" dirty="0"/>
              <a:t>Hospital Saint Thomas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41042"/>
            <a:ext cx="8676222" cy="1905000"/>
          </a:xfrm>
        </p:spPr>
        <p:txBody>
          <a:bodyPr/>
          <a:lstStyle/>
          <a:p>
            <a:endParaRPr lang="pt-PT" dirty="0" smtClean="0"/>
          </a:p>
          <a:p>
            <a:endParaRPr lang="pt-PT" dirty="0"/>
          </a:p>
          <a:p>
            <a:r>
              <a:rPr lang="pt-PT" dirty="0" smtClean="0"/>
              <a:t>Sistemas de informação de saúde |Carlos Silva | Ricardo Santos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88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5301"/>
          </a:xfrm>
        </p:spPr>
        <p:txBody>
          <a:bodyPr/>
          <a:lstStyle/>
          <a:p>
            <a:r>
              <a:rPr lang="pt-PT" dirty="0" smtClean="0"/>
              <a:t>Identificação de Processos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effectLst/>
              </a:rPr>
              <a:t>Processo </a:t>
            </a:r>
            <a:r>
              <a:rPr lang="pt-PT" dirty="0">
                <a:effectLst/>
              </a:rPr>
              <a:t>de </a:t>
            </a:r>
            <a:r>
              <a:rPr lang="pt-PT" dirty="0" smtClean="0">
                <a:effectLst/>
              </a:rPr>
              <a:t>Registo</a:t>
            </a:r>
          </a:p>
          <a:p>
            <a:pPr marL="0" indent="0">
              <a:buNone/>
            </a:pPr>
            <a:endParaRPr lang="pt-PT" dirty="0">
              <a:effectLst/>
            </a:endParaRPr>
          </a:p>
          <a:p>
            <a:r>
              <a:rPr lang="pt-PT" dirty="0" smtClean="0">
                <a:effectLst/>
              </a:rPr>
              <a:t>Processo </a:t>
            </a:r>
            <a:r>
              <a:rPr lang="pt-PT" dirty="0">
                <a:effectLst/>
              </a:rPr>
              <a:t>de Faturação </a:t>
            </a:r>
            <a:endParaRPr lang="pt-PT" dirty="0" smtClean="0">
              <a:effectLst/>
            </a:endParaRPr>
          </a:p>
          <a:p>
            <a:pPr marL="0" indent="0">
              <a:buNone/>
            </a:pPr>
            <a:endParaRPr lang="pt-PT" dirty="0">
              <a:effectLst/>
            </a:endParaRPr>
          </a:p>
          <a:p>
            <a:r>
              <a:rPr lang="pt-PT" dirty="0" smtClean="0">
                <a:effectLst/>
              </a:rPr>
              <a:t>Processo </a:t>
            </a:r>
            <a:r>
              <a:rPr lang="pt-PT" dirty="0">
                <a:effectLst/>
              </a:rPr>
              <a:t>de Consulta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54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350292"/>
            <a:ext cx="9905998" cy="632346"/>
          </a:xfrm>
        </p:spPr>
        <p:txBody>
          <a:bodyPr/>
          <a:lstStyle/>
          <a:p>
            <a:r>
              <a:rPr lang="pt-PT" dirty="0" smtClean="0"/>
              <a:t>Processo de registo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22" y="982638"/>
            <a:ext cx="8232252" cy="57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350292"/>
            <a:ext cx="9905998" cy="591403"/>
          </a:xfrm>
        </p:spPr>
        <p:txBody>
          <a:bodyPr/>
          <a:lstStyle/>
          <a:p>
            <a:r>
              <a:rPr lang="pt-PT" dirty="0" smtClean="0"/>
              <a:t>Processo de faturação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941695"/>
            <a:ext cx="8458201" cy="56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5" y="363942"/>
            <a:ext cx="9905998" cy="577755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Processo de consulta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405874"/>
            <a:ext cx="11815763" cy="45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6" y="323850"/>
            <a:ext cx="9905998" cy="547688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Subprocesso triagem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871538"/>
            <a:ext cx="9015947" cy="59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85" y="395786"/>
            <a:ext cx="9905998" cy="781334"/>
          </a:xfrm>
        </p:spPr>
        <p:txBody>
          <a:bodyPr/>
          <a:lstStyle/>
          <a:p>
            <a:r>
              <a:rPr lang="pt-PT" dirty="0" smtClean="0"/>
              <a:t>Conclusões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84" y="1337481"/>
            <a:ext cx="11523711" cy="5104262"/>
          </a:xfrm>
        </p:spPr>
        <p:txBody>
          <a:bodyPr/>
          <a:lstStyle/>
          <a:p>
            <a:r>
              <a:rPr lang="pt-PT" dirty="0" smtClean="0"/>
              <a:t>Importância de um sistema de informação de saúde num hospital.</a:t>
            </a:r>
          </a:p>
          <a:p>
            <a:endParaRPr lang="pt-PT" dirty="0"/>
          </a:p>
          <a:p>
            <a:r>
              <a:rPr lang="pt-PT" dirty="0" smtClean="0"/>
              <a:t>Acompanhar a evolução tecnológica.</a:t>
            </a:r>
          </a:p>
          <a:p>
            <a:endParaRPr lang="pt-PT" dirty="0" smtClean="0"/>
          </a:p>
          <a:p>
            <a:r>
              <a:rPr lang="pt-PT" dirty="0" smtClean="0"/>
              <a:t>Importância de uma contante observação e analise dos processos.</a:t>
            </a:r>
          </a:p>
          <a:p>
            <a:endParaRPr lang="pt-PT" dirty="0" smtClean="0"/>
          </a:p>
          <a:p>
            <a:r>
              <a:rPr lang="pt-PT" dirty="0" smtClean="0"/>
              <a:t>Importância de ter profissionais capazes de desempenhar tal função.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094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50</TotalTime>
  <Words>76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Sistema de Informação do  Hospital Saint Thomas</vt:lpstr>
      <vt:lpstr>Identificação de Processos </vt:lpstr>
      <vt:lpstr>Processo de registo</vt:lpstr>
      <vt:lpstr>Processo de faturação</vt:lpstr>
      <vt:lpstr>Processo de consulta</vt:lpstr>
      <vt:lpstr>Subprocesso triagem</vt:lpstr>
      <vt:lpstr>Conclusões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Informação do  Hospital Saint Thomas</dc:title>
  <dc:creator>Ricardo Santos</dc:creator>
  <cp:lastModifiedBy>Ricardo Santos</cp:lastModifiedBy>
  <cp:revision>4</cp:revision>
  <dcterms:created xsi:type="dcterms:W3CDTF">2014-12-21T22:08:58Z</dcterms:created>
  <dcterms:modified xsi:type="dcterms:W3CDTF">2014-12-22T09:51:23Z</dcterms:modified>
</cp:coreProperties>
</file>