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179895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John Doe Smith</a:t>
            </a:r>
            <a:r>
              <a:rPr sz="1800" spc="3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0th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1673</Words>
  <Application>Microsoft Office PowerPoint</Application>
  <PresentationFormat>Widescreen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</cp:revision>
  <dcterms:created xsi:type="dcterms:W3CDTF">2024-03-20T08:56:52Z</dcterms:created>
  <dcterms:modified xsi:type="dcterms:W3CDTF">2024-03-20T09:37:16Z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