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179956" cy="8758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Muthireddy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Aswin</a:t>
            </a:r>
            <a:endParaRPr lang="en-US" spc="-105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2147A05A6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1674</Words>
  <Application>Microsoft Office PowerPoint</Application>
  <PresentationFormat>Widescreen</PresentationFormat>
  <Paragraphs>192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COMPUTER</cp:lastModifiedBy>
  <cp:revision>5</cp:revision>
  <dcterms:created xsi:type="dcterms:W3CDTF">2024-03-20T08:56:52Z</dcterms:created>
  <dcterms:modified xsi:type="dcterms:W3CDTF">2024-03-21T14:15:15Z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