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9328" y="4876800"/>
            <a:ext cx="33991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KOLLA  VAMSI  KRISHNA </a:t>
            </a:r>
            <a:endParaRPr lang="en-IN" sz="1800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1</a:t>
            </a:r>
            <a:r>
              <a:rPr lang="en-US"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th 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1805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TATA SIVA JASWANTH</dc:creator>
  <cp:lastModifiedBy>Tata Siva jaswanth</cp:lastModifiedBy>
  <cp:revision>7</cp:revision>
  <dcterms:created xsi:type="dcterms:W3CDTF">2024-03-20T08:56:52Z</dcterms:created>
  <dcterms:modified xsi:type="dcterms:W3CDTF">2024-03-21T09:21:26Z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