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5" y="4909185"/>
            <a:ext cx="2732405" cy="569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85"/>
              </a:spcBef>
            </a:pPr>
            <a:r>
              <a:rPr lang="en-IN" sz="180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Thallam Naveen Satya</a:t>
            </a:r>
            <a:r>
              <a:rPr sz="180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lang="en-IN" sz="1800" spc="-1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r>
              <a:rPr lang="en-US" sz="1800" spc="-1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1800" spc="284" baseline="2100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18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  <a:endParaRPr dirty="0"/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  <a:endParaRPr spc="5" dirty="0"/>
          </a:p>
          <a:p>
            <a:pPr marL="5581015" marR="22225" indent="-228600">
              <a:lnSpc>
                <a:spcPct val="930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  <a:endParaRPr spc="10" dirty="0"/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  <a:endParaRPr spc="45" dirty="0"/>
          </a:p>
          <a:p>
            <a:pPr marL="5581015" marR="152400" indent="-228600">
              <a:lnSpc>
                <a:spcPct val="1030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  <a:endParaRPr spc="15" dirty="0">
              <a:solidFill>
                <a:srgbClr val="1C7BDB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10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trend.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ata%20Visualization.ipynb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11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instance: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mission.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(CRS)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v1.1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names.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41300" marR="100330" indent="-229235">
              <a:lnSpc>
                <a:spcPct val="102000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Capstone-SpaceX/blob/main/EDA%20with%20SQL.ipynb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map.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204470" indent="-229235">
              <a:lnSpc>
                <a:spcPct val="102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instance: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cities.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50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version.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367030" indent="-229235">
              <a:lnSpc>
                <a:spcPct val="1050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Capstone-SpaceX/blob/main/app.py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testing.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GridSearchCV.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443865" indent="-229235">
              <a:lnSpc>
                <a:spcPct val="102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tuning.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Capstone-SpaceX/blob/main/Machine%20Learning%20Prediction.ipynb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screenshots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18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30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Methodology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Results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Conclusion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Appendix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Fr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w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ee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ES-L1,</a:t>
            </a:r>
            <a:r>
              <a:rPr sz="215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GEO,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0" dirty="0">
                <a:latin typeface="Microsoft Sans Serif" panose="020B0604020202020204"/>
                <a:cs typeface="Microsoft Sans Serif" panose="020B0604020202020204"/>
              </a:rPr>
              <a:t>HEO,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60" dirty="0">
                <a:latin typeface="Microsoft Sans Serif" panose="020B0604020202020204"/>
                <a:cs typeface="Microsoft Sans Serif" panose="020B0604020202020204"/>
              </a:rPr>
              <a:t>SSO,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latin typeface="Microsoft Sans Serif" panose="020B0604020202020204"/>
                <a:cs typeface="Microsoft Sans Serif" panose="020B0604020202020204"/>
              </a:rPr>
              <a:t>VLEO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had the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most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success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rate.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Fr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w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observe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-120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rate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since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latin typeface="Microsoft Sans Serif" panose="020B0604020202020204"/>
                <a:cs typeface="Microsoft Sans Serif" panose="020B0604020202020204"/>
              </a:rPr>
              <a:t>2013</a:t>
            </a:r>
            <a:r>
              <a:rPr sz="2150" spc="2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kept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increasing</a:t>
            </a:r>
            <a:r>
              <a:rPr sz="2150" spc="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till </a:t>
            </a:r>
            <a:r>
              <a:rPr sz="2150" spc="70" dirty="0">
                <a:latin typeface="Microsoft Sans Serif" panose="020B0604020202020204"/>
                <a:cs typeface="Microsoft Sans Serif" panose="020B0604020202020204"/>
              </a:rPr>
              <a:t>2020.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4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key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word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b="1" spc="-210" dirty="0">
                <a:latin typeface="Arial" panose="020B0604020202020204"/>
                <a:cs typeface="Arial" panose="020B0604020202020204"/>
              </a:rPr>
              <a:t>D</a:t>
            </a:r>
            <a:r>
              <a:rPr sz="2150" b="1" spc="-229" dirty="0">
                <a:latin typeface="Arial" panose="020B0604020202020204"/>
                <a:cs typeface="Arial" panose="020B0604020202020204"/>
              </a:rPr>
              <a:t>I</a:t>
            </a:r>
            <a:r>
              <a:rPr sz="2150" b="1" spc="-240" dirty="0">
                <a:latin typeface="Arial" panose="020B0604020202020204"/>
                <a:cs typeface="Arial" panose="020B0604020202020204"/>
              </a:rPr>
              <a:t>S</a:t>
            </a:r>
            <a:r>
              <a:rPr sz="2150" b="1" spc="-190" dirty="0">
                <a:latin typeface="Arial" panose="020B0604020202020204"/>
                <a:cs typeface="Arial" panose="020B0604020202020204"/>
              </a:rPr>
              <a:t>T</a:t>
            </a:r>
            <a:r>
              <a:rPr sz="2150" b="1" spc="-229" dirty="0">
                <a:latin typeface="Arial" panose="020B0604020202020204"/>
                <a:cs typeface="Arial" panose="020B0604020202020204"/>
              </a:rPr>
              <a:t>I</a:t>
            </a:r>
            <a:r>
              <a:rPr sz="2150" b="1" spc="-210" dirty="0">
                <a:latin typeface="Arial" panose="020B0604020202020204"/>
                <a:cs typeface="Arial" panose="020B0604020202020204"/>
              </a:rPr>
              <a:t>NC</a:t>
            </a:r>
            <a:r>
              <a:rPr sz="2150" b="1" spc="15" dirty="0">
                <a:latin typeface="Arial" panose="020B0604020202020204"/>
                <a:cs typeface="Arial" panose="020B0604020202020204"/>
              </a:rPr>
              <a:t>T</a:t>
            </a:r>
            <a:r>
              <a:rPr sz="215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latin typeface="Microsoft Sans Serif" panose="020B0604020202020204"/>
                <a:cs typeface="Microsoft Sans Serif" panose="020B0604020202020204"/>
              </a:rPr>
              <a:t>ho</a:t>
            </a:r>
            <a:r>
              <a:rPr sz="2150" spc="-6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2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un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que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8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5" dirty="0"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data.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`CCA`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below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2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000" spc="-2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calculated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average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1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y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boo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2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0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9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0" dirty="0">
                <a:latin typeface="Microsoft Sans Serif" panose="020B0604020202020204"/>
                <a:cs typeface="Microsoft Sans Serif" panose="020B0604020202020204"/>
              </a:rPr>
              <a:t>2928.4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000"/>
              </a:lnSpc>
              <a:spcBef>
                <a:spcPts val="360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ob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80" dirty="0">
                <a:latin typeface="Microsoft Sans Serif" panose="020B0604020202020204"/>
                <a:cs typeface="Microsoft Sans Serif" panose="020B0604020202020204"/>
              </a:rPr>
              <a:t>rv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2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25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latin typeface="Microsoft Sans Serif" panose="020B0604020202020204"/>
                <a:cs typeface="Microsoft Sans Serif" panose="020B0604020202020204"/>
              </a:rPr>
              <a:t>first </a:t>
            </a:r>
            <a:r>
              <a:rPr sz="1800" spc="-80" dirty="0"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landing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outcome </a:t>
            </a:r>
            <a:r>
              <a:rPr sz="1800" spc="5" dirty="0"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800" spc="-4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ground 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pad </a:t>
            </a:r>
            <a:r>
              <a:rPr sz="1800" spc="-70" dirty="0">
                <a:latin typeface="Microsoft Sans Serif" panose="020B0604020202020204"/>
                <a:cs typeface="Microsoft Sans Serif" panose="020B0604020202020204"/>
              </a:rPr>
              <a:t>was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22</a:t>
            </a:r>
            <a:r>
              <a:rPr sz="1800" spc="-15" baseline="21000" dirty="0">
                <a:latin typeface="Microsoft Sans Serif" panose="020B0604020202020204"/>
                <a:cs typeface="Microsoft Sans Serif" panose="020B0604020202020204"/>
              </a:rPr>
              <a:t>nd</a:t>
            </a:r>
            <a:r>
              <a:rPr sz="1800" spc="-7" baseline="21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December 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2015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  <a:endParaRPr spc="17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boo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 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ssf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2000" spc="-10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drone 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4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D 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ne 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sf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ng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oad 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grea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han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4000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han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6000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es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QL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Visualization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ard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‘%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’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000" spc="-5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14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ure.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bo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st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8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3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ubq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95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b="1" spc="-260" dirty="0">
                <a:latin typeface="Arial" panose="020B0604020202020204"/>
                <a:cs typeface="Arial" panose="020B0604020202020204"/>
              </a:rPr>
              <a:t>W</a:t>
            </a:r>
            <a:r>
              <a:rPr sz="1700" b="1" spc="-185" dirty="0">
                <a:latin typeface="Arial" panose="020B0604020202020204"/>
                <a:cs typeface="Arial" panose="020B0604020202020204"/>
              </a:rPr>
              <a:t>H</a:t>
            </a:r>
            <a:r>
              <a:rPr sz="1700" b="1" spc="-240" dirty="0">
                <a:latin typeface="Arial" panose="020B0604020202020204"/>
                <a:cs typeface="Arial" panose="020B0604020202020204"/>
              </a:rPr>
              <a:t>E</a:t>
            </a:r>
            <a:r>
              <a:rPr sz="1700" b="1" spc="-185" dirty="0">
                <a:latin typeface="Arial" panose="020B0604020202020204"/>
                <a:cs typeface="Arial" panose="020B0604020202020204"/>
              </a:rPr>
              <a:t>R</a:t>
            </a:r>
            <a:r>
              <a:rPr sz="1700" b="1" spc="135" dirty="0">
                <a:latin typeface="Arial" panose="020B0604020202020204"/>
                <a:cs typeface="Arial" panose="020B0604020202020204"/>
              </a:rPr>
              <a:t>E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b="1" spc="5" dirty="0">
                <a:latin typeface="Arial" panose="020B0604020202020204"/>
                <a:cs typeface="Arial" panose="020B0604020202020204"/>
              </a:rPr>
              <a:t>M</a:t>
            </a:r>
            <a:r>
              <a:rPr sz="1700" b="1" spc="40" dirty="0">
                <a:latin typeface="Arial" panose="020B0604020202020204"/>
                <a:cs typeface="Arial" panose="020B0604020202020204"/>
              </a:rPr>
              <a:t>A</a:t>
            </a:r>
            <a:r>
              <a:rPr sz="1700" b="1" spc="-15" dirty="0">
                <a:latin typeface="Arial" panose="020B0604020202020204"/>
                <a:cs typeface="Arial" panose="020B0604020202020204"/>
              </a:rPr>
              <a:t>X</a:t>
            </a:r>
            <a:r>
              <a:rPr sz="1700" b="1" spc="25" dirty="0">
                <a:latin typeface="Arial" panose="020B0604020202020204"/>
                <a:cs typeface="Arial" panose="020B0604020202020204"/>
              </a:rPr>
              <a:t>(</a:t>
            </a:r>
            <a:r>
              <a:rPr sz="1700" b="1" spc="5" dirty="0">
                <a:latin typeface="Arial" panose="020B0604020202020204"/>
                <a:cs typeface="Arial" panose="020B0604020202020204"/>
              </a:rPr>
              <a:t>)  </a:t>
            </a:r>
            <a:r>
              <a:rPr sz="1700" spc="15" dirty="0">
                <a:latin typeface="Microsoft Sans Serif" panose="020B0604020202020204"/>
                <a:cs typeface="Microsoft Sans Serif" panose="020B0604020202020204"/>
              </a:rPr>
              <a:t>function.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31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32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2015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  <a:endParaRPr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UN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ng 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ro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da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and  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er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ng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-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2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EE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N 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2010-06-04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0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60" dirty="0">
                <a:latin typeface="Microsoft Sans Serif" panose="020B0604020202020204"/>
                <a:cs typeface="Microsoft Sans Serif" panose="020B0604020202020204"/>
              </a:rPr>
              <a:t>2010-03-20.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ap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16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group 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landing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outcomes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and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RD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12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16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order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grou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ped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ng 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5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0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order.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33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39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successfully.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answers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successfully?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program.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decision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tree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highest</a:t>
            </a:r>
            <a:r>
              <a:rPr sz="215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43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site.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started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increase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latin typeface="Microsoft Sans Serif" panose="020B0604020202020204"/>
                <a:cs typeface="Microsoft Sans Serif" panose="020B0604020202020204"/>
              </a:rPr>
              <a:t>2013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till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2020.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ES-L1,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GEO,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5" dirty="0">
                <a:latin typeface="Microsoft Sans Serif" panose="020B0604020202020204"/>
                <a:cs typeface="Microsoft Sans Serif" panose="020B0604020202020204"/>
              </a:rPr>
              <a:t>HEO,</a:t>
            </a:r>
            <a:r>
              <a:rPr sz="215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20" dirty="0">
                <a:latin typeface="Microsoft Sans Serif" panose="020B0604020202020204"/>
                <a:cs typeface="Microsoft Sans Serif" panose="020B0604020202020204"/>
              </a:rPr>
              <a:t>SSO,</a:t>
            </a:r>
            <a:r>
              <a:rPr sz="215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latin typeface="Microsoft Sans Serif" panose="020B0604020202020204"/>
                <a:cs typeface="Microsoft Sans Serif" panose="020B0604020202020204"/>
              </a:rPr>
              <a:t>VLEO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had</a:t>
            </a:r>
            <a:r>
              <a:rPr sz="2150" spc="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rate.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task.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Wikipedia.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wrangling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SQL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API.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73660" lvl="1" indent="-229235">
              <a:lnSpc>
                <a:spcPct val="101000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.json_normalize().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26035" lvl="1" indent="-229235">
              <a:lnSpc>
                <a:spcPct val="1050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necessary.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54610" lvl="1" indent="-229235">
              <a:lnSpc>
                <a:spcPct val="1010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BeautifulSoup.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5080" lvl="1" indent="-229235">
              <a:lnSpc>
                <a:spcPct val="1020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formatting.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8600">
              <a:lnSpc>
                <a:spcPct val="103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ion%20API.ipynb.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BeautifulSoup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9525" indent="-228600">
              <a:lnSpc>
                <a:spcPct val="103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ion%20with%20Web%20Scraping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.ipynb.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9815</Words>
  <Application>WPS Presentation</Application>
  <PresentationFormat>Widescreen</PresentationFormat>
  <Paragraphs>302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Microsoft Sans Serif</vt:lpstr>
      <vt:lpstr>Arial MT</vt:lpstr>
      <vt:lpstr>Microsoft YaHei</vt:lpstr>
      <vt:lpstr>Arial Unicode MS</vt:lpstr>
      <vt:lpstr>Calibri</vt:lpstr>
      <vt:lpstr>Calibri</vt:lpstr>
      <vt:lpstr>Arial</vt:lpstr>
      <vt:lpstr>Office Theme</vt:lpstr>
      <vt:lpstr>PowerPoint 演示文稿</vt:lpstr>
      <vt:lpstr>Outline</vt:lpstr>
      <vt:lpstr>Executive Summary</vt:lpstr>
      <vt:lpstr>Introduction</vt:lpstr>
      <vt:lpstr>PowerPoint 演示文稿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演示文稿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演示文稿</vt:lpstr>
      <vt:lpstr>All launch sites global map markers</vt:lpstr>
      <vt:lpstr>Markers showing launch sites with color labels</vt:lpstr>
      <vt:lpstr>Launch Site distance to landmarks</vt:lpstr>
      <vt:lpstr>PowerPoint 演示文稿</vt:lpstr>
      <vt:lpstr>Pie chart showing the success percentage achieved by each launch site</vt:lpstr>
      <vt:lpstr>Pie chart showing the Launch site with the highest launch success ratio</vt:lpstr>
      <vt:lpstr>payload selected in the range slider</vt:lpstr>
      <vt:lpstr>PowerPoint 演示文稿</vt:lpstr>
      <vt:lpstr>Classification  Accuracy</vt:lpstr>
      <vt:lpstr>Confusion Matrix</vt:lpstr>
      <vt:lpstr>Conclusions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Thall</cp:lastModifiedBy>
  <cp:revision>5</cp:revision>
  <dcterms:created xsi:type="dcterms:W3CDTF">2024-03-20T08:56:00Z</dcterms:created>
  <dcterms:modified xsi:type="dcterms:W3CDTF">2024-03-26T03:24:06Z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2024-03-20T05:30:00Z</vt:filetime>
  </property>
  <property fmtid="{D5CDD505-2E9C-101B-9397-08002B2CF9AE}" pid="3" name="LastSaved">
    <vt:filetime>2024-03-20T05:30:00Z</vt:filetime>
  </property>
  <property fmtid="{D5CDD505-2E9C-101B-9397-08002B2CF9AE}" pid="4" name="ICV">
    <vt:lpwstr>F8F12E0332F843AB8EB724BF887A2876_13</vt:lpwstr>
  </property>
  <property fmtid="{D5CDD505-2E9C-101B-9397-08002B2CF9AE}" pid="5" name="KSOProductBuildVer">
    <vt:lpwstr>1033-12.2.0.13489</vt:lpwstr>
  </property>
</Properties>
</file>