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9328" y="4876800"/>
            <a:ext cx="3778872" cy="85728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MANIKALA MANIKANTA RAMBABU</a:t>
            </a: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z="1800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21471A05H7</a:t>
            </a:r>
            <a:endParaRPr lang="en-IN" sz="1800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sz="1800" spc="-1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z="1800" spc="-1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pc="-10">
                <a:solidFill>
                  <a:srgbClr val="E7E6E6"/>
                </a:solidFill>
                <a:latin typeface="Microsoft Sans Serif"/>
                <a:cs typeface="Microsoft Sans Serif"/>
              </a:rPr>
              <a:t>nd</a:t>
            </a:r>
            <a:r>
              <a:rPr lang="en-US" sz="1800" spc="-1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1806</Words>
  <Application>Microsoft Office PowerPoint</Application>
  <PresentationFormat>Widescreen</PresentationFormat>
  <Paragraphs>192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TATA SIVA JASWANTH</dc:creator>
  <cp:lastModifiedBy>Tata Siva jaswanth</cp:lastModifiedBy>
  <cp:revision>13</cp:revision>
  <dcterms:created xsi:type="dcterms:W3CDTF">2024-03-20T08:56:52Z</dcterms:created>
  <dcterms:modified xsi:type="dcterms:W3CDTF">2024-03-21T18:56:10Z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