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97" r:id="rId4"/>
  </p:sldMasterIdLst>
  <p:notesMasterIdLst>
    <p:notesMasterId r:id="rId6"/>
  </p:notesMasterIdLst>
  <p:sldIdLst>
    <p:sldId id="256" r:id="rId5"/>
    <p:sldId id="258" r:id="rId7"/>
    <p:sldId id="284" r:id="rId8"/>
    <p:sldId id="259" r:id="rId9"/>
    <p:sldId id="285" r:id="rId10"/>
    <p:sldId id="286" r:id="rId11"/>
    <p:sldId id="260" r:id="rId12"/>
    <p:sldId id="287" r:id="rId13"/>
    <p:sldId id="288" r:id="rId14"/>
    <p:sldId id="289" r:id="rId15"/>
    <p:sldId id="281" r:id="rId16"/>
  </p:sldIdLst>
  <p:sldSz cx="12190095" cy="6859270"/>
  <p:notesSz cx="6858000" cy="9144000"/>
  <p:custDataLst>
    <p:tags r:id="rId20"/>
  </p:custDataLst>
  <p:defaultTextStyle>
    <a:defPPr>
      <a:defRPr lang="zh-CN"/>
    </a:defPPr>
    <a:lvl1pPr marL="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87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774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161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548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935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02585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6455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70325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howGuides="1">
      <p:cViewPr varScale="1">
        <p:scale>
          <a:sx n="97" d="100"/>
          <a:sy n="97" d="100"/>
        </p:scale>
        <p:origin x="208" y="57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24575,'60'0'0,"-2"0"0,-10 0 0,-6 0 0,-8 0 0,13-5 0,-10 2 0,27-6-1824,-12 2 1824,-4 0 0,-4-2 0,-14 2 214,5 2-214,-1 2 0,-6 0 0,-3 0 0,-3 0 0,5 0 1367,0 3-1367,3 0 243,-6 0-243,-4 0 0,-3 0 0,-3 0 0,-2 0 0,-2 0 0,-1 0 0,-1 0 0,-2 0 0,-2 0 0,3 0 0,1 0 0,0 0 0,0 0 0,-3 0 0,0 0 0,0 0 0,-1 0 0,1 0 0,0 0 0,0 0 0,-1 0 0,1 0 0,0 0 0,0 0 0,1 0 0,1 0 0,0 0 0,-2 1 0,-3 2 0,1-1 0,-1 0 0,2-1 0,1-1 0,0 0 0,-1 0 0,-1 2 0,-1 0 0,0 1 0,1-1 0,1-2 0,0 0 0,-1 2 0,-1 1 0,-2 1 0,0 0 0,0 0 0,0 0 0,0-2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24575,'45'0'0,"-4"0"0,-3 0 0,11 0 0,-21 0 0,14 0 0,-12 0 0,-1 0 0,2 0 0,-2 0 0,-1 0 0,-3 0 0,1 0 0,-1 0 0,-2 0 0,-2 0 0,-5 0 0,-2 0 0,-2 0 0,0 0 0,0 0 0,1 0 0,-3 0 0,-1 0 0,0 0 0,-2 0 0,-1 0 0,-1 0 0,0 0 0,0 0 0,0 0 0,-1 0 0,-1 2 0,0 1 0,0-1 0,2 0 0,0-2 0,0 0 0,1 2 0,-1 0 0,0 0 0,-1 0 0,1-1 0,-1-1 0,1 0 0,0 0 0,0 0 0,0 0 0,1 0 0,0 0 0,1 0 0,-2 0 0,-1 0 0,1 2 0,2 0 0,3 1 0,2-1 0,-2-2 0,-1 0 0,-5 0 0,2 0 0,-2 0 0,-1 2 0,-1 0 0,1 0 0,-3 0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24575,'33'0'0,"5"0"0,5 0 0,-5 0 0,-3 0 0,-6 0 0,9 0 0,24-6 0,-19 4 0,13-3 0,-32 4 0,-3 1 0,0 0 0,1 0 0,0 0 0,-1 0 0,-3 0 0,2-1 0,-4-2 0,2 0 0,-2 0 0,0 2 0,0 1 0,-3 0 0,-4 0 0,-2 0 0,1 0 0,0 0 0,0 0 0,-1 0 0,-1 0 0,-1 0 0,0 0 0,-1 0 0,1 0 0,1 0 0,-1 0 0,2 0 0,-1 0 0,0 0 0,0 0 0,1 0 0,-2 0 0,1 0 0,-1 0 0,0 0 0,1 0 0,0 0 0,1 0 0,-3 0 0,1 0 0,2 0 0,-2 0 0,-1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24575,'20'-3'0,"-3"-3"0,12-1 0,-10 0 0,6 2 0,-4-3 0,-6 4 0,6-1 0,-7 5 0,2 0 0,-3 0 0,-3 0 0,3 0 0,-1 0 0,-2 0 0,-1 0 0,-5 0 0,3 0 0,1 0 0,0 0 0,3 0 0,-2 0 0,4 0 0,2 0 0,-2 0 0,1 0 0,-3 0 0,-2 0 0,0 0 0,0 0 0,1 0 0,0 0 0,2 0 0,0 0 0,-2 0 0,-1 0 0,-4 0 0,0 0 0,0 0 0,2 0 0,0 0 0,2 0 0,-1 0 0,0 0 0,4 0 0,-5 0 0,6 0 0,-7 0 0,3 0 0,1 0 0,2 0 0,-1 0 0,-4 0 0,-1 0 0,-1 0 0,0 0 0,0 0 0,-1 0 0,1 0 0,0 0 0,0 0 0,0 0 0,-1 0 0,1 0 0,0 0 0,0 0 0,1 0 0,-1 0 0,2 0 0,0 0 0,2 0 0,-1 0 0,-1 0 0,-1 0 0,-1 0 0,0 0 0,0 0 0,0 0 0,-1 0 0,1 1 0,0 2 0,0-1 0,-1 0 0,1-1 0,0-1 0,0 0 0,0 0 0,0 0 0,-1 0 0,1 0 0,1 0 0,-1 0 0,2 0 0,-1 0 0,2 0 0,-2 0 0,2 0 0,-4 0 0,1 0 0,0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30: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24575,'18'0'0,"-4"0"0,3 0 0,-3 0 0,0 0 0,0 0 0,-1 0 0,6 0 0,-7 0 0,6 0 0,-9 0 0,1 0 0,0 0 0,-1 0 0,1 0 0,5 0 0,-6 0 0,4 0 0,-7 0 0,-2 0 0,1 0 0,0 0 0,0 0 0,0 0 0,-1 0 0,1 0 0,0 0 0,0 0 0,-1 0 0,2 0 0,-1 0 0,2 0 0,0 0 0,2 0 0,0 0 0,1-3 0,-1 1 0,0-1 0,-2 1 0,0 2 0,-3 0 0,1 0 0,0 0 0,2 0 0,1 0 0,0 0 0,-1 0 0,-1 0 0,0 0 0,-1 0 0,4 0 0,2 0 0,0 0 0,0 0 0,-3 0 0,4 0 0,-5 0 0,4 0 0,-5 0 0,-1 0 0,2 0 0,1 0 0,2 0 0,0 0 0,-1 0 0,-1 0 0,-1 0 0,1 0 0,3 0 0,-1 0 0,-1 0 0,0 0 0,-1 0 0,5 0 0,1 0 0,-1 0 0,0 0 0,-2 0 0,-2 0 0,1 0 0,-4 0 0,3 0 0,-1 0 0,0 0 0,-1 0 0,-1 0 0,-1 0 0,0 0 0,2 0 0,-2 0 0,2 0 0,-2 0 0,0 0 0,1 0 0,-1 0 0,2 0 0,-1 0 0,0 0 0,0 0 0,-1 0 0,-1 0 0,1 0 0,0 0 0,-1 0 0,1 0 0,0 0 0,0 2 0,0 0 0,0 0 0,-1 0 0,1-1 0,-1-1 0,1 0 0,1 0 0,1 0 0,2 0 0,-2 0 0,-1 0 0,0 0 0,-1 0 0,-1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24575,'79'3'0,"1"1"0,0-1 0,0 1 0,5 0 0,-8-1 0,1 1 0,-1-1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24575,'19'0'0,"4"0"0,14 0 0,33 0 0,-18 0 0,26 0 0,-36 0 0,10 0 0,-2 0 0,-4 0 0,-11 0 0,-5 0 0,-9 0 0,-2 0 0,-1 0 0,2 0 0,1 0 0,1 0 0,-1 0 0,-4 0 0,-3 0 0,-3 0 0,0 0 0,0 0 0,-1 0 0,1 0 0,2 0 0,-1 0 0,3 0 0,-1 0 0,-2 0 0,-2 0 0,-5 0 0,0 0 0,0 0 0,0 0 0,0 0 0,-1 0 0,1 0 0,0 0 0,1 0 0,2 0 0,2 0 0,1 0 0,-3 0 0,0 0 0,2 0 0,1 0 0,3 0 0,0 0 0,-2 0 0,1 0 0,-2 0 0,7 0 0,0 0 0,-1 0 0,4 0 0,-3 0 0,-1 0 0,4 0 0,-9 0 0,3 0 0,-6 0 0,-1 0 0,-1 0 0,1 0 0,0-2 0,-1 0 0,-1-1 0,-1 1 0,0 1 0,0 1 0,-1 0 0,3 0 0,-1 0 0,1 0 0,-1 0 0,-1 0 0,0 0 0,0 0 0,0 0 0,1 0 0,0 0 0,0 0 0,-1 0 0,0 0 0,0 0 0,-1 0 0,1 0 0,0 0 0,2 0 0,1 0 0,2 0 0,0 0 0,0 0 0,-1 1 0,-2 2 0,-1-1 0,-1 1 0,0-3 0,0 0 0,1 0 0,0 0 0,0 0 0,-1 0 0,-1 0 0,0 0 0,3 0 0,-3 0 0,3 0 0,-1 0 0,1 0 0,1 0 0,-1 0 0,1 0 0,-3 0 0,2 0 0,-2 0 0,0 0 0,0 0 0,0 0 0,0 0 0,-1 0 0,1 0 0,0 0 0,0 0 0,0 0 0,-3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24575,'23'0'0,"8"0"0,-5 0 0,3 0 0,-13 0 0,-2 0 0,0 0 0,0 0 0,3 0 0,0 0 0,-1 0 0,-3 0 0,-1 0 0,-1 0 0,0 0 0,3 0 0,1 0 0,1 0 0,1 0 0,-3 0 0,-1 0 0,0 0 0,-4 0 0,-1 0 0,-2 0 0,1 0 0,-1 0 0,2 0 0,2 0 0,-2 0 0,3 0 0,-7 0 0,1 0 0,0 0 0,0 0 0,1 0 0,-1 0 0,2 0 0,0 0 0,-1 0 0,0 0 0,2 0 0,0 0 0,2 0 0,-3 0 0,1 0 0,-1 0 0,3 0 0,1 0 0,0 0 0,-1 0 0,1 0 0,0 0 0,2 2 0,1 1 0,1 0 0,-1 0 0,-3-3 0,2 0 0,-1 0 0,3 0 0,1 0 0,0 0 0,-1 0 0,-1 0 0,-2 0 0,-1 0 0,-2 0 0,-5 0 0,1 0 0,0 0 0,0 0 0,0 0 0,0 2 0,-1 0 0,1 1 0,0-1 0,-1-2 0,3 0 0,-2 0 0,2 0 0,1 0 0,-2 0 0,1 0 0,-2 2 0,0 0 0,0 1 0,0-1 0,0-1 0,-1-1 0,3 0 0,1 0 0,0 0 0,1 0 0,-3 0 0,3 0 0,4 2 0,4 1 0,4 0 0,-2-1 0,-3-2 0,-2 0 0,-4 0 0,3 0 0,1 0 0,0 0 0,0 0 0,-2 0 0,1 0 0,-4 0 0,4 0 0,-5 0 0,0 0 0,-1 0 0,1 0 0,1 0 0,-1 0 0,2 0 0,-1 0 0,2 0 0,0 0 0,-3 0 0,-3 0 0,0 0 0,-1 0 0,3 2 0,1 0 0,0 1 0,-1-1 0,1-1 0,0-1 0,0 0 0,-1 0 0,-1 0 0,-1 0 0,2 0 0,2 0 0,-1 0 0,2 0 0,-3 0 0,1 0 0,-1 0 0,-1 0 0,-1 0 0,-1 0 0,1 0 0,0 0 0,0 0 0,0 0 0,-1 0 0,1 0 0,0 0 0,0 0 0,0 0 0,0 0 0,-1 0 0,1 0 0,0 0 0,0 0 0,2 0 0,1 0 0,2 0 0,0 0 0,0 0 0,-2 0 0,0 0 0,-2 0 0,-2 0 0,1 0 0,0 0 0,0 0 0,-1 0 0,1 0 0,0 0 0,0 0 0,0 0 0,0 0 0,-1 0 0,1 0 0,1 0 0,-1 0 0,2 0 0,0 0 0,1 0 0,-1 0 0,-1 0 0,-1 0 0,-1 0 0,1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12:29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24575,'12'0'0,"-1"0"0,2 0 0,0 0 0,-3 0 0,2 0 0,-3 0 0,0 0 0,1 0 0,-6 0 0,3 0 0,1 0 0,2 0 0,5 0 0,0 0 0,7 0 0,1 0 0,1 0 0,-2 0 0,-5 0 0,-3 0 0,0 0 0,0 0 0,0 0 0,0 0 0,-2 0 0,-1 0 0,-1 0 0,1 0 0,0 0 0,-1 0 0,1 0 0,0 0 0,0 0 0,-1 0 0,-1 0 0,1 0 0,-2 0 0,2 0 0,0 0 0,0 0 0,-1 0 0,1 0 0,-1 0 0,0 0 0,-2 0 0,-1 0 0,1 0 0,-1 0 0,0 0 0,-1 0 0,0 0 0,1 0 0,-1 0 0,1 0 0,-2 0 0,1 0 0,-1 0 0,1 0 0,0 0 0,0 0 0,2 3 0,-1-1 0,2 1 0,-1-1 0,0-2 0,-3 0 0,1 0 0,0 0 0,-1 0 0,3 2 0,-2 0 0,2 1 0,-3-1 0,1-2 0,0 0 0,0 0 0,1 0 0,-1 0 0,2 0 0,3 0 0,0 0 0,1 0 0,-3 0 0,-3 0 0,0 0 0,0 0 0,0 0 0,-1 0 0,3 0 0,-1 0 0,0 0 0,-1 0 0,-1 0 0,0 0 0,1 0 0,-1 0 0,0 0 0,-1 2 0,-1 0 0,-2 1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B083-CBF8-49B5-9094-FDDD82E335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78A36-1A71-416E-9759-BFC49320AA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F6AE7-3555-47AF-9DDF-A6E6AF0CA1ED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149772" y="2307423"/>
            <a:ext cx="1559628" cy="2776643"/>
          </a:xfrm>
          <a:custGeom>
            <a:avLst/>
            <a:gdLst>
              <a:gd name="connsiteX0" fmla="*/ 0 w 1559831"/>
              <a:gd name="connsiteY0" fmla="*/ 0 h 2776000"/>
              <a:gd name="connsiteX1" fmla="*/ 1559831 w 1559831"/>
              <a:gd name="connsiteY1" fmla="*/ 0 h 2776000"/>
              <a:gd name="connsiteX2" fmla="*/ 1559831 w 1559831"/>
              <a:gd name="connsiteY2" fmla="*/ 2776000 h 2776000"/>
              <a:gd name="connsiteX3" fmla="*/ 0 w 1559831"/>
              <a:gd name="connsiteY3" fmla="*/ 2776000 h 27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831" h="2776000">
                <a:moveTo>
                  <a:pt x="0" y="0"/>
                </a:moveTo>
                <a:lnTo>
                  <a:pt x="1559831" y="0"/>
                </a:lnTo>
                <a:lnTo>
                  <a:pt x="1559831" y="2776000"/>
                </a:lnTo>
                <a:lnTo>
                  <a:pt x="0" y="277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599" y="3082415"/>
            <a:ext cx="10441216" cy="2890241"/>
          </a:xfrm>
          <a:custGeom>
            <a:avLst/>
            <a:gdLst>
              <a:gd name="connsiteX0" fmla="*/ 0 w 10442575"/>
              <a:gd name="connsiteY0" fmla="*/ 0 h 2889572"/>
              <a:gd name="connsiteX1" fmla="*/ 10442575 w 10442575"/>
              <a:gd name="connsiteY1" fmla="*/ 0 h 2889572"/>
              <a:gd name="connsiteX2" fmla="*/ 10442575 w 10442575"/>
              <a:gd name="connsiteY2" fmla="*/ 2889572 h 2889572"/>
              <a:gd name="connsiteX3" fmla="*/ 0 w 10442575"/>
              <a:gd name="connsiteY3" fmla="*/ 2889572 h 28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2575" h="2889572">
                <a:moveTo>
                  <a:pt x="0" y="0"/>
                </a:moveTo>
                <a:lnTo>
                  <a:pt x="10442575" y="0"/>
                </a:lnTo>
                <a:lnTo>
                  <a:pt x="10442575" y="2889572"/>
                </a:lnTo>
                <a:lnTo>
                  <a:pt x="0" y="2889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4600" y="1459252"/>
            <a:ext cx="10441216" cy="2465849"/>
          </a:xfrm>
          <a:custGeom>
            <a:avLst/>
            <a:gdLst>
              <a:gd name="connsiteX0" fmla="*/ 0 w 10442575"/>
              <a:gd name="connsiteY0" fmla="*/ 0 h 2465278"/>
              <a:gd name="connsiteX1" fmla="*/ 10442575 w 10442575"/>
              <a:gd name="connsiteY1" fmla="*/ 0 h 2465278"/>
              <a:gd name="connsiteX2" fmla="*/ 10442575 w 10442575"/>
              <a:gd name="connsiteY2" fmla="*/ 2465278 h 2465278"/>
              <a:gd name="connsiteX3" fmla="*/ 0 w 10442575"/>
              <a:gd name="connsiteY3" fmla="*/ 2465278 h 24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2575" h="2465278">
                <a:moveTo>
                  <a:pt x="0" y="0"/>
                </a:moveTo>
                <a:lnTo>
                  <a:pt x="10442575" y="0"/>
                </a:lnTo>
                <a:lnTo>
                  <a:pt x="10442575" y="2465278"/>
                </a:lnTo>
                <a:lnTo>
                  <a:pt x="0" y="24652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391989" y="0"/>
            <a:ext cx="6798426" cy="3011035"/>
          </a:xfrm>
          <a:custGeom>
            <a:avLst/>
            <a:gdLst>
              <a:gd name="connsiteX0" fmla="*/ 0 w 6799311"/>
              <a:gd name="connsiteY0" fmla="*/ 0 h 3010338"/>
              <a:gd name="connsiteX1" fmla="*/ 6799311 w 6799311"/>
              <a:gd name="connsiteY1" fmla="*/ 0 h 3010338"/>
              <a:gd name="connsiteX2" fmla="*/ 6799311 w 6799311"/>
              <a:gd name="connsiteY2" fmla="*/ 1586889 h 3010338"/>
              <a:gd name="connsiteX3" fmla="*/ 4675145 w 6799311"/>
              <a:gd name="connsiteY3" fmla="*/ 3010338 h 301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311" h="3010338">
                <a:moveTo>
                  <a:pt x="0" y="0"/>
                </a:moveTo>
                <a:lnTo>
                  <a:pt x="6799311" y="0"/>
                </a:lnTo>
                <a:lnTo>
                  <a:pt x="6799311" y="1586889"/>
                </a:lnTo>
                <a:lnTo>
                  <a:pt x="4675145" y="30103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361123" y="2972994"/>
            <a:ext cx="1444386" cy="1444908"/>
          </a:xfrm>
          <a:custGeom>
            <a:avLst/>
            <a:gdLst>
              <a:gd name="connsiteX0" fmla="*/ 722287 w 1444574"/>
              <a:gd name="connsiteY0" fmla="*/ 0 h 1444574"/>
              <a:gd name="connsiteX1" fmla="*/ 1444574 w 1444574"/>
              <a:gd name="connsiteY1" fmla="*/ 722287 h 1444574"/>
              <a:gd name="connsiteX2" fmla="*/ 722287 w 1444574"/>
              <a:gd name="connsiteY2" fmla="*/ 1444574 h 1444574"/>
              <a:gd name="connsiteX3" fmla="*/ 0 w 1444574"/>
              <a:gd name="connsiteY3" fmla="*/ 722287 h 1444574"/>
              <a:gd name="connsiteX4" fmla="*/ 722287 w 1444574"/>
              <a:gd name="connsiteY4" fmla="*/ 0 h 144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574" h="1444574">
                <a:moveTo>
                  <a:pt x="722287" y="0"/>
                </a:moveTo>
                <a:cubicBezTo>
                  <a:pt x="1121195" y="0"/>
                  <a:pt x="1444574" y="323379"/>
                  <a:pt x="1444574" y="722287"/>
                </a:cubicBezTo>
                <a:cubicBezTo>
                  <a:pt x="1444574" y="1121195"/>
                  <a:pt x="1121195" y="1444574"/>
                  <a:pt x="722287" y="1444574"/>
                </a:cubicBezTo>
                <a:cubicBezTo>
                  <a:pt x="323379" y="1444574"/>
                  <a:pt x="0" y="1121195"/>
                  <a:pt x="0" y="722287"/>
                </a:cubicBezTo>
                <a:cubicBezTo>
                  <a:pt x="0" y="323379"/>
                  <a:pt x="323379" y="0"/>
                  <a:pt x="7222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874600" y="1758200"/>
            <a:ext cx="3259165" cy="2338941"/>
          </a:xfrm>
          <a:custGeom>
            <a:avLst/>
            <a:gdLst>
              <a:gd name="connsiteX0" fmla="*/ 0 w 3259589"/>
              <a:gd name="connsiteY0" fmla="*/ 0 h 2338400"/>
              <a:gd name="connsiteX1" fmla="*/ 2587042 w 3259589"/>
              <a:gd name="connsiteY1" fmla="*/ 0 h 2338400"/>
              <a:gd name="connsiteX2" fmla="*/ 3259589 w 3259589"/>
              <a:gd name="connsiteY2" fmla="*/ 672547 h 2338400"/>
              <a:gd name="connsiteX3" fmla="*/ 3259589 w 3259589"/>
              <a:gd name="connsiteY3" fmla="*/ 2338400 h 2338400"/>
              <a:gd name="connsiteX4" fmla="*/ 0 w 3259589"/>
              <a:gd name="connsiteY4" fmla="*/ 2338400 h 2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589" h="2338400">
                <a:moveTo>
                  <a:pt x="0" y="0"/>
                </a:moveTo>
                <a:lnTo>
                  <a:pt x="2587042" y="0"/>
                </a:lnTo>
                <a:lnTo>
                  <a:pt x="3259589" y="672547"/>
                </a:lnTo>
                <a:lnTo>
                  <a:pt x="3259589" y="2338400"/>
                </a:lnTo>
                <a:lnTo>
                  <a:pt x="0" y="233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72255" y="1758200"/>
            <a:ext cx="3259165" cy="2338941"/>
          </a:xfrm>
          <a:custGeom>
            <a:avLst/>
            <a:gdLst>
              <a:gd name="connsiteX0" fmla="*/ 0 w 3259589"/>
              <a:gd name="connsiteY0" fmla="*/ 0 h 2338400"/>
              <a:gd name="connsiteX1" fmla="*/ 2587042 w 3259589"/>
              <a:gd name="connsiteY1" fmla="*/ 0 h 2338400"/>
              <a:gd name="connsiteX2" fmla="*/ 3259589 w 3259589"/>
              <a:gd name="connsiteY2" fmla="*/ 672547 h 2338400"/>
              <a:gd name="connsiteX3" fmla="*/ 3259589 w 3259589"/>
              <a:gd name="connsiteY3" fmla="*/ 2338400 h 2338400"/>
              <a:gd name="connsiteX4" fmla="*/ 0 w 3259589"/>
              <a:gd name="connsiteY4" fmla="*/ 2338400 h 2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589" h="2338400">
                <a:moveTo>
                  <a:pt x="0" y="0"/>
                </a:moveTo>
                <a:lnTo>
                  <a:pt x="2587042" y="0"/>
                </a:lnTo>
                <a:lnTo>
                  <a:pt x="3259589" y="672547"/>
                </a:lnTo>
                <a:lnTo>
                  <a:pt x="3259589" y="2338400"/>
                </a:lnTo>
                <a:lnTo>
                  <a:pt x="0" y="233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069910" y="1758200"/>
            <a:ext cx="3259165" cy="2338941"/>
          </a:xfrm>
          <a:custGeom>
            <a:avLst/>
            <a:gdLst>
              <a:gd name="connsiteX0" fmla="*/ 0 w 3259589"/>
              <a:gd name="connsiteY0" fmla="*/ 0 h 2338400"/>
              <a:gd name="connsiteX1" fmla="*/ 2587042 w 3259589"/>
              <a:gd name="connsiteY1" fmla="*/ 0 h 2338400"/>
              <a:gd name="connsiteX2" fmla="*/ 3259589 w 3259589"/>
              <a:gd name="connsiteY2" fmla="*/ 672547 h 2338400"/>
              <a:gd name="connsiteX3" fmla="*/ 3259589 w 3259589"/>
              <a:gd name="connsiteY3" fmla="*/ 2338400 h 2338400"/>
              <a:gd name="connsiteX4" fmla="*/ 0 w 3259589"/>
              <a:gd name="connsiteY4" fmla="*/ 2338400 h 2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589" h="2338400">
                <a:moveTo>
                  <a:pt x="0" y="0"/>
                </a:moveTo>
                <a:lnTo>
                  <a:pt x="2587042" y="0"/>
                </a:lnTo>
                <a:lnTo>
                  <a:pt x="3259589" y="672547"/>
                </a:lnTo>
                <a:lnTo>
                  <a:pt x="3259589" y="2338400"/>
                </a:lnTo>
                <a:lnTo>
                  <a:pt x="0" y="233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599" y="1893340"/>
            <a:ext cx="4202251" cy="3648350"/>
          </a:xfrm>
          <a:custGeom>
            <a:avLst/>
            <a:gdLst>
              <a:gd name="connsiteX0" fmla="*/ 0 w 4202798"/>
              <a:gd name="connsiteY0" fmla="*/ 0 h 3647505"/>
              <a:gd name="connsiteX1" fmla="*/ 4202798 w 4202798"/>
              <a:gd name="connsiteY1" fmla="*/ 0 h 3647505"/>
              <a:gd name="connsiteX2" fmla="*/ 4202798 w 4202798"/>
              <a:gd name="connsiteY2" fmla="*/ 3647505 h 3647505"/>
              <a:gd name="connsiteX3" fmla="*/ 0 w 4202798"/>
              <a:gd name="connsiteY3" fmla="*/ 3647505 h 364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98" h="3647505">
                <a:moveTo>
                  <a:pt x="0" y="0"/>
                </a:moveTo>
                <a:lnTo>
                  <a:pt x="4202798" y="0"/>
                </a:lnTo>
                <a:lnTo>
                  <a:pt x="4202798" y="3647505"/>
                </a:lnTo>
                <a:lnTo>
                  <a:pt x="0" y="36475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687338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455466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293948" y="1899583"/>
            <a:ext cx="1602531" cy="2843916"/>
          </a:xfrm>
          <a:custGeom>
            <a:avLst/>
            <a:gdLst>
              <a:gd name="connsiteX0" fmla="*/ 0 w 1602740"/>
              <a:gd name="connsiteY0" fmla="*/ 0 h 2843258"/>
              <a:gd name="connsiteX1" fmla="*/ 1602740 w 1602740"/>
              <a:gd name="connsiteY1" fmla="*/ 0 h 2843258"/>
              <a:gd name="connsiteX2" fmla="*/ 1602740 w 1602740"/>
              <a:gd name="connsiteY2" fmla="*/ 2843258 h 2843258"/>
              <a:gd name="connsiteX3" fmla="*/ 0 w 1602740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0" h="2843258">
                <a:moveTo>
                  <a:pt x="0" y="0"/>
                </a:moveTo>
                <a:lnTo>
                  <a:pt x="1602740" y="0"/>
                </a:lnTo>
                <a:lnTo>
                  <a:pt x="1602740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7132425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8900548" y="1901256"/>
            <a:ext cx="1602532" cy="2843916"/>
          </a:xfrm>
          <a:custGeom>
            <a:avLst/>
            <a:gdLst>
              <a:gd name="connsiteX0" fmla="*/ 0 w 1602741"/>
              <a:gd name="connsiteY0" fmla="*/ 0 h 2843258"/>
              <a:gd name="connsiteX1" fmla="*/ 1602741 w 1602741"/>
              <a:gd name="connsiteY1" fmla="*/ 0 h 2843258"/>
              <a:gd name="connsiteX2" fmla="*/ 1602741 w 1602741"/>
              <a:gd name="connsiteY2" fmla="*/ 2843258 h 2843258"/>
              <a:gd name="connsiteX3" fmla="*/ 0 w 1602741"/>
              <a:gd name="connsiteY3" fmla="*/ 2843258 h 28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741" h="2843258">
                <a:moveTo>
                  <a:pt x="0" y="0"/>
                </a:moveTo>
                <a:lnTo>
                  <a:pt x="1602741" y="0"/>
                </a:lnTo>
                <a:lnTo>
                  <a:pt x="1602741" y="2843258"/>
                </a:lnTo>
                <a:lnTo>
                  <a:pt x="0" y="28432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34638" y="2764490"/>
            <a:ext cx="2263558" cy="3265262"/>
          </a:xfrm>
          <a:custGeom>
            <a:avLst/>
            <a:gdLst>
              <a:gd name="connsiteX0" fmla="*/ 0 w 2263853"/>
              <a:gd name="connsiteY0" fmla="*/ 0 h 3264506"/>
              <a:gd name="connsiteX1" fmla="*/ 2263853 w 2263853"/>
              <a:gd name="connsiteY1" fmla="*/ 0 h 3264506"/>
              <a:gd name="connsiteX2" fmla="*/ 2263853 w 2263853"/>
              <a:gd name="connsiteY2" fmla="*/ 3264506 h 3264506"/>
              <a:gd name="connsiteX3" fmla="*/ 0 w 2263853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853" h="3264506">
                <a:moveTo>
                  <a:pt x="0" y="0"/>
                </a:moveTo>
                <a:lnTo>
                  <a:pt x="2263853" y="0"/>
                </a:lnTo>
                <a:lnTo>
                  <a:pt x="2263853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715688" y="2764490"/>
            <a:ext cx="2271889" cy="3265262"/>
          </a:xfrm>
          <a:custGeom>
            <a:avLst/>
            <a:gdLst>
              <a:gd name="connsiteX0" fmla="*/ 0 w 2272185"/>
              <a:gd name="connsiteY0" fmla="*/ 0 h 3264506"/>
              <a:gd name="connsiteX1" fmla="*/ 2272185 w 2272185"/>
              <a:gd name="connsiteY1" fmla="*/ 0 h 3264506"/>
              <a:gd name="connsiteX2" fmla="*/ 2272185 w 2272185"/>
              <a:gd name="connsiteY2" fmla="*/ 3264506 h 3264506"/>
              <a:gd name="connsiteX3" fmla="*/ 0 w 2272185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185" h="3264506">
                <a:moveTo>
                  <a:pt x="0" y="0"/>
                </a:moveTo>
                <a:lnTo>
                  <a:pt x="2272185" y="0"/>
                </a:lnTo>
                <a:lnTo>
                  <a:pt x="2272185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8029" y="2764490"/>
            <a:ext cx="2271889" cy="3265262"/>
          </a:xfrm>
          <a:custGeom>
            <a:avLst/>
            <a:gdLst>
              <a:gd name="connsiteX0" fmla="*/ 0 w 2272185"/>
              <a:gd name="connsiteY0" fmla="*/ 0 h 3264506"/>
              <a:gd name="connsiteX1" fmla="*/ 2272185 w 2272185"/>
              <a:gd name="connsiteY1" fmla="*/ 0 h 3264506"/>
              <a:gd name="connsiteX2" fmla="*/ 2272185 w 2272185"/>
              <a:gd name="connsiteY2" fmla="*/ 3264506 h 3264506"/>
              <a:gd name="connsiteX3" fmla="*/ 0 w 2272185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185" h="3264506">
                <a:moveTo>
                  <a:pt x="0" y="0"/>
                </a:moveTo>
                <a:lnTo>
                  <a:pt x="2272185" y="0"/>
                </a:lnTo>
                <a:lnTo>
                  <a:pt x="2272185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692221" y="2764490"/>
            <a:ext cx="2271889" cy="3265262"/>
          </a:xfrm>
          <a:custGeom>
            <a:avLst/>
            <a:gdLst>
              <a:gd name="connsiteX0" fmla="*/ 0 w 2272185"/>
              <a:gd name="connsiteY0" fmla="*/ 0 h 3264506"/>
              <a:gd name="connsiteX1" fmla="*/ 2272185 w 2272185"/>
              <a:gd name="connsiteY1" fmla="*/ 0 h 3264506"/>
              <a:gd name="connsiteX2" fmla="*/ 2272185 w 2272185"/>
              <a:gd name="connsiteY2" fmla="*/ 3264506 h 3264506"/>
              <a:gd name="connsiteX3" fmla="*/ 0 w 2272185"/>
              <a:gd name="connsiteY3" fmla="*/ 3264506 h 32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185" h="3264506">
                <a:moveTo>
                  <a:pt x="0" y="0"/>
                </a:moveTo>
                <a:lnTo>
                  <a:pt x="2272185" y="0"/>
                </a:lnTo>
                <a:lnTo>
                  <a:pt x="2272185" y="3264506"/>
                </a:lnTo>
                <a:lnTo>
                  <a:pt x="0" y="3264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8" y="4407921"/>
            <a:ext cx="10361851" cy="136239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8" y="2907386"/>
            <a:ext cx="10361851" cy="150053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5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93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907457" y="1349376"/>
            <a:ext cx="53999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74703"/>
            <a:ext cx="8025355" cy="58528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1610" indent="0">
              <a:buNone/>
              <a:defRPr sz="1700" b="1"/>
            </a:lvl4pPr>
            <a:lvl5pPr marL="1935480" indent="0">
              <a:buNone/>
              <a:defRPr sz="1700" b="1"/>
            </a:lvl5pPr>
            <a:lvl6pPr marL="2419350" indent="0">
              <a:buNone/>
              <a:defRPr sz="1700" b="1"/>
            </a:lvl6pPr>
            <a:lvl7pPr marL="2902585" indent="0">
              <a:buNone/>
              <a:defRPr sz="1700" b="1"/>
            </a:lvl7pPr>
            <a:lvl8pPr marL="3386455" indent="0">
              <a:buNone/>
              <a:defRPr sz="1700" b="1"/>
            </a:lvl8pPr>
            <a:lvl9pPr marL="3870325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1610" indent="0">
              <a:buNone/>
              <a:defRPr sz="1700" b="1"/>
            </a:lvl4pPr>
            <a:lvl5pPr marL="1935480" indent="0">
              <a:buNone/>
              <a:defRPr sz="1700" b="1"/>
            </a:lvl5pPr>
            <a:lvl6pPr marL="2419350" indent="0">
              <a:buNone/>
              <a:defRPr sz="1700" b="1"/>
            </a:lvl6pPr>
            <a:lvl7pPr marL="2902585" indent="0">
              <a:buNone/>
              <a:defRPr sz="1700" b="1"/>
            </a:lvl7pPr>
            <a:lvl8pPr marL="3386455" indent="0">
              <a:buNone/>
              <a:defRPr sz="1700" b="1"/>
            </a:lvl8pPr>
            <a:lvl9pPr marL="3870325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1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2" y="273114"/>
            <a:ext cx="6814780" cy="585446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1610" indent="0">
              <a:buNone/>
              <a:defRPr sz="1000"/>
            </a:lvl4pPr>
            <a:lvl5pPr marL="1935480" indent="0">
              <a:buNone/>
              <a:defRPr sz="1000"/>
            </a:lvl5pPr>
            <a:lvl6pPr marL="2419350" indent="0">
              <a:buNone/>
              <a:defRPr sz="1000"/>
            </a:lvl6pPr>
            <a:lvl7pPr marL="2902585" indent="0">
              <a:buNone/>
              <a:defRPr sz="1000"/>
            </a:lvl7pPr>
            <a:lvl8pPr marL="3386455" indent="0">
              <a:buNone/>
              <a:defRPr sz="1000"/>
            </a:lvl8pPr>
            <a:lvl9pPr marL="38703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400"/>
            </a:lvl1pPr>
            <a:lvl2pPr marL="483870" indent="0">
              <a:buNone/>
              <a:defRPr sz="3000"/>
            </a:lvl2pPr>
            <a:lvl3pPr marL="967740" indent="0">
              <a:buNone/>
              <a:defRPr sz="2500"/>
            </a:lvl3pPr>
            <a:lvl4pPr marL="1451610" indent="0">
              <a:buNone/>
              <a:defRPr sz="2100"/>
            </a:lvl4pPr>
            <a:lvl5pPr marL="1935480" indent="0">
              <a:buNone/>
              <a:defRPr sz="2100"/>
            </a:lvl5pPr>
            <a:lvl6pPr marL="2419350" indent="0">
              <a:buNone/>
              <a:defRPr sz="2100"/>
            </a:lvl6pPr>
            <a:lvl7pPr marL="2902585" indent="0">
              <a:buNone/>
              <a:defRPr sz="2100"/>
            </a:lvl7pPr>
            <a:lvl8pPr marL="3386455" indent="0">
              <a:buNone/>
              <a:defRPr sz="2100"/>
            </a:lvl8pPr>
            <a:lvl9pPr marL="387032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1610" indent="0">
              <a:buNone/>
              <a:defRPr sz="1000"/>
            </a:lvl4pPr>
            <a:lvl5pPr marL="1935480" indent="0">
              <a:buNone/>
              <a:defRPr sz="1000"/>
            </a:lvl5pPr>
            <a:lvl6pPr marL="2419350" indent="0">
              <a:buNone/>
              <a:defRPr sz="1000"/>
            </a:lvl6pPr>
            <a:lvl7pPr marL="2902585" indent="0">
              <a:buNone/>
              <a:defRPr sz="1000"/>
            </a:lvl7pPr>
            <a:lvl8pPr marL="3386455" indent="0">
              <a:buNone/>
              <a:defRPr sz="1000"/>
            </a:lvl8pPr>
            <a:lvl9pPr marL="387032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4"/>
          </a:xfrm>
          <a:prstGeom prst="rect">
            <a:avLst/>
          </a:prstGeom>
        </p:spPr>
        <p:txBody>
          <a:bodyPr vert="horz" lIns="96762" tIns="48381" rIns="96762" bIns="4838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96762" tIns="48381" rIns="96762" bIns="4838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2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774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585" indent="-36258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2260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customXml" Target="../ink/ink8.xml"/><Relationship Id="rId7" Type="http://schemas.openxmlformats.org/officeDocument/2006/relationships/image" Target="../media/image17.png"/><Relationship Id="rId6" Type="http://schemas.openxmlformats.org/officeDocument/2006/relationships/customXml" Target="../ink/ink7.xml"/><Relationship Id="rId5" Type="http://schemas.openxmlformats.org/officeDocument/2006/relationships/image" Target="../media/image16.png"/><Relationship Id="rId4" Type="http://schemas.openxmlformats.org/officeDocument/2006/relationships/customXml" Target="../ink/ink6.xml"/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9.png"/><Relationship Id="rId10" Type="http://schemas.openxmlformats.org/officeDocument/2006/relationships/customXml" Target="../ink/ink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e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2.emf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customXml" Target="../ink/ink3.xml"/><Relationship Id="rId7" Type="http://schemas.openxmlformats.org/officeDocument/2006/relationships/image" Target="../media/image10.png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13.png"/><Relationship Id="rId12" Type="http://schemas.openxmlformats.org/officeDocument/2006/relationships/customXml" Target="../ink/ink5.xml"/><Relationship Id="rId11" Type="http://schemas.openxmlformats.org/officeDocument/2006/relationships/image" Target="../media/image12.png"/><Relationship Id="rId10" Type="http://schemas.openxmlformats.org/officeDocument/2006/relationships/customXml" Target="../ink/ink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>
            <a:fillRect/>
          </a:stretch>
        </p:blipFill>
        <p:spPr>
          <a:xfrm>
            <a:off x="1" y="330277"/>
            <a:ext cx="12190413" cy="63768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1767" y="268771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4800" b="1" dirty="0">
                <a:solidFill>
                  <a:srgbClr val="595959">
                    <a:lumMod val="50000"/>
                  </a:srgbClr>
                </a:solidFill>
              </a:rPr>
              <a:t>技术分享</a:t>
            </a:r>
            <a:endParaRPr lang="zh-CN" altLang="en-US" sz="4800" b="1" dirty="0">
              <a:solidFill>
                <a:srgbClr val="595959">
                  <a:lumMod val="50000"/>
                </a:srgbClr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5394166" y="3678887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1600" b="1" dirty="0">
                <a:solidFill>
                  <a:srgbClr val="595959">
                    <a:lumMod val="50000"/>
                  </a:srgbClr>
                </a:solidFill>
              </a:rPr>
              <a:t>徐鑫磊</a:t>
            </a:r>
            <a:endParaRPr lang="en-US" altLang="zh-CN" sz="1600" b="1" dirty="0">
              <a:solidFill>
                <a:srgbClr val="595959">
                  <a:lumMod val="50000"/>
                </a:srgbClr>
              </a:solidFill>
            </a:endParaRPr>
          </a:p>
          <a:p>
            <a:pPr algn="ctr" defTabSz="914400">
              <a:defRPr/>
            </a:pPr>
            <a:r>
              <a:rPr lang="zh-CN" altLang="en-US" sz="1600" b="1" dirty="0">
                <a:solidFill>
                  <a:srgbClr val="595959">
                    <a:lumMod val="50000"/>
                  </a:srgbClr>
                </a:solidFill>
              </a:rPr>
              <a:t>导师：</a:t>
            </a:r>
            <a:r>
              <a:rPr lang="zh-CN" altLang="en-US" sz="1600" b="1" dirty="0">
                <a:solidFill>
                  <a:srgbClr val="595959">
                    <a:lumMod val="50000"/>
                  </a:srgbClr>
                </a:solidFill>
              </a:rPr>
              <a:t>沙乐天</a:t>
            </a:r>
            <a:endParaRPr lang="zh-CN" altLang="en-US" sz="1600" b="1" dirty="0">
              <a:solidFill>
                <a:srgbClr val="595959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4131295" cy="5008425"/>
            <a:chOff x="1079975" y="760832"/>
            <a:chExt cx="3040705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CVE-2022-26923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3040705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这是我写的自动化脚本运行出来的攻击结果，同样，我通过这个漏洞直接拿到了域内所有账户的密码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hash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6" name="Picture 5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94" y="948492"/>
            <a:ext cx="6675462" cy="4888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11066363" y="5629523"/>
              <a:ext cx="257400" cy="118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11066363" y="5629523"/>
                <a:ext cx="257400" cy="11880"/>
              </a:xfrm>
              <a:prstGeom prst="rect"/>
            </p:spPr>
          </p:pic>
        </mc:Fallback>
      </mc:AlternateContent>
      <p:grpSp>
        <p:nvGrpSpPr>
          <p:cNvPr id="12" name="Group 11"/>
          <p:cNvGrpSpPr/>
          <p:nvPr/>
        </p:nvGrpSpPr>
        <p:grpSpPr>
          <a:xfrm>
            <a:off x="10276523" y="5603603"/>
            <a:ext cx="1083240" cy="36360"/>
            <a:chOff x="10276523" y="5603603"/>
            <a:chExt cx="1083240" cy="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8" name="Ink 7"/>
                <p14:cNvContentPartPr/>
                <p14:nvPr/>
              </p14:nvContentPartPr>
              <p14:xfrm>
                <a:off x="10311443" y="5636003"/>
                <a:ext cx="564480" cy="39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7"/>
              </p:blipFill>
              <p:spPr>
                <a:xfrm>
                  <a:off x="10311443" y="5636003"/>
                  <a:ext cx="564480" cy="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9" name="Ink 8"/>
                <p14:cNvContentPartPr/>
                <p14:nvPr/>
              </p14:nvContentPartPr>
              <p14:xfrm>
                <a:off x="10276523" y="5611883"/>
                <a:ext cx="609480" cy="1872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9"/>
              </p:blipFill>
              <p:spPr>
                <a:xfrm>
                  <a:off x="10276523" y="5611883"/>
                  <a:ext cx="609480" cy="1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11" name="Ink 10"/>
                <p14:cNvContentPartPr/>
                <p14:nvPr/>
              </p14:nvContentPartPr>
              <p14:xfrm>
                <a:off x="11054483" y="5603603"/>
                <a:ext cx="305280" cy="1008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1"/>
              </p:blipFill>
              <p:spPr>
                <a:xfrm>
                  <a:off x="11054483" y="5603603"/>
                  <a:ext cx="305280" cy="10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>
            <a:fillRect/>
          </a:stretch>
        </p:blipFill>
        <p:spPr>
          <a:xfrm>
            <a:off x="1" y="330277"/>
            <a:ext cx="12190413" cy="63768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71940" y="2716108"/>
            <a:ext cx="2646534" cy="83118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4800" b="1" dirty="0">
                <a:solidFill>
                  <a:srgbClr val="595959">
                    <a:lumMod val="50000"/>
                  </a:srgbClr>
                </a:solidFill>
              </a:rPr>
              <a:t>谢谢观看</a:t>
            </a:r>
            <a:endParaRPr lang="zh-CN" altLang="en-US" sz="4800" b="1" dirty="0">
              <a:solidFill>
                <a:srgbClr val="595959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5400000">
            <a:off x="3930792" y="443760"/>
            <a:ext cx="2557380" cy="16698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16200000" flipV="1">
            <a:off x="3930792" y="4745966"/>
            <a:ext cx="2557380" cy="1669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16200000" flipH="1">
            <a:off x="5721260" y="443760"/>
            <a:ext cx="2557380" cy="1669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5400000" flipH="1" flipV="1">
            <a:off x="5721260" y="4745966"/>
            <a:ext cx="2557380" cy="1669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90" y="1071067"/>
            <a:ext cx="4523035" cy="45185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5043" y="2199770"/>
            <a:ext cx="1840328" cy="584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en-US" altLang="zh-CN" sz="3200" b="1" dirty="0">
                <a:solidFill>
                  <a:srgbClr val="595959"/>
                </a:solidFill>
              </a:rPr>
              <a:t>PART 01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7320" y="30322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zh-CN" altLang="en-US" sz="3200" b="1" dirty="0">
                <a:solidFill>
                  <a:srgbClr val="595959"/>
                </a:solidFill>
              </a:rPr>
              <a:t>域渗透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059229" y="3062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域渗透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11763" y="2343467"/>
            <a:ext cx="4021824" cy="2634560"/>
            <a:chOff x="874713" y="3248011"/>
            <a:chExt cx="4022348" cy="2633952"/>
          </a:xfrm>
        </p:grpSpPr>
        <p:sp>
          <p:nvSpPr>
            <p:cNvPr id="27" name="矩形 26"/>
            <p:cNvSpPr/>
            <p:nvPr/>
          </p:nvSpPr>
          <p:spPr>
            <a:xfrm>
              <a:off x="874713" y="3747320"/>
              <a:ext cx="4022348" cy="21346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这里说的域是微软为集中管理计算机而推出的一种方式，是一种相对于工作组而言规模更大更复杂的局域网概念，所有的计算机、用户等安全主体都在域控制器上统一注册管理，一般应用于企业管理内部所有计算机。通俗理解就是一群被统一管理有组织上下结构分明的的电脑</a:t>
              </a:r>
              <a:endPara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764900" y="3248011"/>
              <a:ext cx="2241974" cy="4296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什么是域</a:t>
              </a:r>
              <a:endPara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85" y="640707"/>
            <a:ext cx="5009416" cy="5699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839211" y="1843780"/>
            <a:ext cx="0" cy="339629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059229" y="3062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域渗透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364583" y="1917626"/>
            <a:ext cx="4220836" cy="1186596"/>
            <a:chOff x="6448203" y="2031441"/>
            <a:chExt cx="4221385" cy="1186321"/>
          </a:xfrm>
        </p:grpSpPr>
        <p:grpSp>
          <p:nvGrpSpPr>
            <p:cNvPr id="33" name="组合 32"/>
            <p:cNvGrpSpPr/>
            <p:nvPr/>
          </p:nvGrpSpPr>
          <p:grpSpPr>
            <a:xfrm>
              <a:off x="6448203" y="2308244"/>
              <a:ext cx="415102" cy="415102"/>
              <a:chOff x="7493501" y="2270144"/>
              <a:chExt cx="415102" cy="41510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3501" y="227014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任意多边形: 形状 22"/>
              <p:cNvSpPr/>
              <p:nvPr/>
            </p:nvSpPr>
            <p:spPr>
              <a:xfrm>
                <a:off x="7612331" y="2390997"/>
                <a:ext cx="172652" cy="163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 defTabSz="914400"/>
                <a:endParaRPr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994835" y="2031441"/>
              <a:ext cx="3674753" cy="1186321"/>
              <a:chOff x="874713" y="3336911"/>
              <a:chExt cx="3674753" cy="118632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74713" y="3677812"/>
                <a:ext cx="3674753" cy="8454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域控制器是负责每一台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连入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域网络的计算机和用户的验证，其中包含了属于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这个域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的所有信息构成的数据库</a:t>
                </a:r>
                <a:endPara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74713" y="3336911"/>
                <a:ext cx="2241974" cy="3960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域控制器</a:t>
                </a:r>
                <a:endPara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364583" y="3140189"/>
            <a:ext cx="4220836" cy="672872"/>
            <a:chOff x="6448203" y="3253720"/>
            <a:chExt cx="4221385" cy="672716"/>
          </a:xfrm>
        </p:grpSpPr>
        <p:grpSp>
          <p:nvGrpSpPr>
            <p:cNvPr id="34" name="组合 33"/>
            <p:cNvGrpSpPr/>
            <p:nvPr/>
          </p:nvGrpSpPr>
          <p:grpSpPr>
            <a:xfrm>
              <a:off x="6448203" y="3511334"/>
              <a:ext cx="415102" cy="415102"/>
              <a:chOff x="7493501" y="3422629"/>
              <a:chExt cx="415102" cy="41510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493501" y="3422629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任意多边形: 形状 23"/>
              <p:cNvSpPr/>
              <p:nvPr/>
            </p:nvSpPr>
            <p:spPr>
              <a:xfrm>
                <a:off x="7612331" y="3564531"/>
                <a:ext cx="172652" cy="1512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 defTabSz="914400"/>
                <a:endParaRPr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994835" y="3253720"/>
              <a:ext cx="3674753" cy="667902"/>
              <a:chOff x="874713" y="3336911"/>
              <a:chExt cx="3674753" cy="66790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874713" y="3677812"/>
                <a:ext cx="3674753" cy="32700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域分为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单域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、域树、域林</a:t>
                </a:r>
                <a:endPara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4713" y="3336911"/>
                <a:ext cx="2241974" cy="3960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域的分类</a:t>
                </a:r>
                <a:endPara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364583" y="4328809"/>
            <a:ext cx="4220836" cy="1185122"/>
            <a:chOff x="6448203" y="4442063"/>
            <a:chExt cx="4221385" cy="1184847"/>
          </a:xfrm>
        </p:grpSpPr>
        <p:grpSp>
          <p:nvGrpSpPr>
            <p:cNvPr id="32" name="组合 31"/>
            <p:cNvGrpSpPr/>
            <p:nvPr/>
          </p:nvGrpSpPr>
          <p:grpSpPr>
            <a:xfrm>
              <a:off x="6448203" y="4714424"/>
              <a:ext cx="415102" cy="415102"/>
              <a:chOff x="7493501" y="4676324"/>
              <a:chExt cx="415102" cy="41510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7493501" y="467632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任意多边形: 形状 24"/>
              <p:cNvSpPr/>
              <p:nvPr/>
            </p:nvSpPr>
            <p:spPr>
              <a:xfrm>
                <a:off x="7628714" y="4793395"/>
                <a:ext cx="139886" cy="1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868" y="119800"/>
                    </a:moveTo>
                    <a:lnTo>
                      <a:pt x="112868" y="119800"/>
                    </a:lnTo>
                    <a:cubicBezTo>
                      <a:pt x="6885" y="119800"/>
                      <a:pt x="6885" y="119800"/>
                      <a:pt x="6885" y="119800"/>
                    </a:cubicBezTo>
                    <a:cubicBezTo>
                      <a:pt x="1721" y="119800"/>
                      <a:pt x="0" y="117004"/>
                      <a:pt x="0" y="114209"/>
                    </a:cubicBezTo>
                    <a:cubicBezTo>
                      <a:pt x="0" y="64891"/>
                      <a:pt x="0" y="64891"/>
                      <a:pt x="0" y="64891"/>
                    </a:cubicBezTo>
                    <a:cubicBezTo>
                      <a:pt x="0" y="62096"/>
                      <a:pt x="1721" y="59101"/>
                      <a:pt x="6885" y="59101"/>
                    </a:cubicBezTo>
                    <a:cubicBezTo>
                      <a:pt x="17213" y="59101"/>
                      <a:pt x="17213" y="59101"/>
                      <a:pt x="17213" y="59101"/>
                    </a:cubicBezTo>
                    <a:cubicBezTo>
                      <a:pt x="17213" y="33743"/>
                      <a:pt x="17213" y="33743"/>
                      <a:pt x="17213" y="33743"/>
                    </a:cubicBezTo>
                    <a:cubicBezTo>
                      <a:pt x="17213" y="13976"/>
                      <a:pt x="36393" y="0"/>
                      <a:pt x="59016" y="0"/>
                    </a:cubicBezTo>
                    <a:cubicBezTo>
                      <a:pt x="83360" y="0"/>
                      <a:pt x="100573" y="13976"/>
                      <a:pt x="100573" y="33743"/>
                    </a:cubicBezTo>
                    <a:cubicBezTo>
                      <a:pt x="100573" y="36539"/>
                      <a:pt x="98852" y="39534"/>
                      <a:pt x="93688" y="39534"/>
                    </a:cubicBezTo>
                    <a:cubicBezTo>
                      <a:pt x="90245" y="39534"/>
                      <a:pt x="86803" y="36539"/>
                      <a:pt x="86803" y="33743"/>
                    </a:cubicBezTo>
                    <a:cubicBezTo>
                      <a:pt x="86803" y="21164"/>
                      <a:pt x="74754" y="11181"/>
                      <a:pt x="59016" y="11181"/>
                    </a:cubicBezTo>
                    <a:cubicBezTo>
                      <a:pt x="43278" y="11181"/>
                      <a:pt x="31229" y="21164"/>
                      <a:pt x="31229" y="33743"/>
                    </a:cubicBezTo>
                    <a:cubicBezTo>
                      <a:pt x="31229" y="59101"/>
                      <a:pt x="31229" y="59101"/>
                      <a:pt x="31229" y="59101"/>
                    </a:cubicBezTo>
                    <a:cubicBezTo>
                      <a:pt x="86803" y="59101"/>
                      <a:pt x="86803" y="59101"/>
                      <a:pt x="86803" y="59101"/>
                    </a:cubicBezTo>
                    <a:cubicBezTo>
                      <a:pt x="100573" y="59101"/>
                      <a:pt x="100573" y="59101"/>
                      <a:pt x="100573" y="59101"/>
                    </a:cubicBezTo>
                    <a:cubicBezTo>
                      <a:pt x="112868" y="59101"/>
                      <a:pt x="112868" y="59101"/>
                      <a:pt x="112868" y="59101"/>
                    </a:cubicBezTo>
                    <a:cubicBezTo>
                      <a:pt x="116311" y="59101"/>
                      <a:pt x="119754" y="62096"/>
                      <a:pt x="119754" y="64891"/>
                    </a:cubicBezTo>
                    <a:cubicBezTo>
                      <a:pt x="119754" y="114209"/>
                      <a:pt x="119754" y="114209"/>
                      <a:pt x="119754" y="114209"/>
                    </a:cubicBezTo>
                    <a:cubicBezTo>
                      <a:pt x="119754" y="117004"/>
                      <a:pt x="116311" y="119800"/>
                      <a:pt x="112868" y="119800"/>
                    </a:cubicBezTo>
                    <a:close/>
                    <a:moveTo>
                      <a:pt x="59016" y="70482"/>
                    </a:moveTo>
                    <a:lnTo>
                      <a:pt x="59016" y="70482"/>
                    </a:lnTo>
                    <a:cubicBezTo>
                      <a:pt x="52131" y="70482"/>
                      <a:pt x="45000" y="76073"/>
                      <a:pt x="45000" y="81863"/>
                    </a:cubicBezTo>
                    <a:cubicBezTo>
                      <a:pt x="45000" y="86056"/>
                      <a:pt x="48688" y="90249"/>
                      <a:pt x="52131" y="91647"/>
                    </a:cubicBezTo>
                    <a:cubicBezTo>
                      <a:pt x="52131" y="103028"/>
                      <a:pt x="52131" y="103028"/>
                      <a:pt x="52131" y="103028"/>
                    </a:cubicBezTo>
                    <a:cubicBezTo>
                      <a:pt x="52131" y="105823"/>
                      <a:pt x="55573" y="108618"/>
                      <a:pt x="59016" y="108618"/>
                    </a:cubicBezTo>
                    <a:cubicBezTo>
                      <a:pt x="64180" y="108618"/>
                      <a:pt x="65901" y="105823"/>
                      <a:pt x="65901" y="103028"/>
                    </a:cubicBezTo>
                    <a:cubicBezTo>
                      <a:pt x="65901" y="91647"/>
                      <a:pt x="65901" y="91647"/>
                      <a:pt x="65901" y="91647"/>
                    </a:cubicBezTo>
                    <a:cubicBezTo>
                      <a:pt x="71065" y="90249"/>
                      <a:pt x="72786" y="86056"/>
                      <a:pt x="72786" y="81863"/>
                    </a:cubicBezTo>
                    <a:cubicBezTo>
                      <a:pt x="72786" y="76073"/>
                      <a:pt x="67622" y="70482"/>
                      <a:pt x="59016" y="704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 defTabSz="914400"/>
                <a:endParaRPr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994835" y="4442063"/>
              <a:ext cx="3674753" cy="1184847"/>
              <a:chOff x="874713" y="3336911"/>
              <a:chExt cx="3674753" cy="118484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874713" y="3677812"/>
                <a:ext cx="3674753" cy="8439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域信任是为了解决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多域</a:t>
                </a:r>
                <a:r>
                  <a: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情况下跨域资源共享问题，简单来说，两个域之间拥有信任关系才可以进行资源互换</a:t>
                </a:r>
                <a:endPara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74713" y="3336911"/>
                <a:ext cx="2241974" cy="3960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域信任关系</a:t>
                </a:r>
                <a:endPara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0" y="1806730"/>
            <a:ext cx="5596568" cy="3459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89f072c-72d8-494a-bc60-0a412885ffb5"/>
          <p:cNvGrpSpPr>
            <a:grpSpLocks noChangeAspect="1"/>
          </p:cNvGrpSpPr>
          <p:nvPr/>
        </p:nvGrpSpPr>
        <p:grpSpPr>
          <a:xfrm>
            <a:off x="3475002" y="2205658"/>
            <a:ext cx="9269652" cy="2701512"/>
            <a:chOff x="259114" y="2222691"/>
            <a:chExt cx="9270859" cy="2700887"/>
          </a:xfrm>
        </p:grpSpPr>
        <p:sp>
          <p:nvSpPr>
            <p:cNvPr id="5" name="任意多边形: 形状 72"/>
            <p:cNvSpPr/>
            <p:nvPr/>
          </p:nvSpPr>
          <p:spPr bwMode="auto">
            <a:xfrm>
              <a:off x="2284145" y="2222691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9" name="任意多边形: 形状 157"/>
            <p:cNvSpPr/>
            <p:nvPr/>
          </p:nvSpPr>
          <p:spPr bwMode="auto">
            <a:xfrm>
              <a:off x="5118625" y="2226858"/>
              <a:ext cx="179973" cy="171639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: 形状 158"/>
            <p:cNvSpPr/>
            <p:nvPr/>
          </p:nvSpPr>
          <p:spPr bwMode="auto">
            <a:xfrm>
              <a:off x="7951912" y="2222691"/>
              <a:ext cx="172789" cy="179973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17" name="任意多边形: 形状 159"/>
            <p:cNvSpPr/>
            <p:nvPr/>
          </p:nvSpPr>
          <p:spPr bwMode="auto">
            <a:xfrm>
              <a:off x="884700" y="4720077"/>
              <a:ext cx="158733" cy="179973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: 形状 161"/>
            <p:cNvSpPr/>
            <p:nvPr/>
          </p:nvSpPr>
          <p:spPr bwMode="auto">
            <a:xfrm>
              <a:off x="3705502" y="4738859"/>
              <a:ext cx="176520" cy="179973"/>
            </a:xfrm>
            <a:custGeom>
              <a:avLst/>
              <a:gdLst>
                <a:gd name="T0" fmla="*/ 2828 w 2998"/>
                <a:gd name="T1" fmla="*/ 429 h 3061"/>
                <a:gd name="T2" fmla="*/ 2756 w 2998"/>
                <a:gd name="T3" fmla="*/ 347 h 3061"/>
                <a:gd name="T4" fmla="*/ 1526 w 2998"/>
                <a:gd name="T5" fmla="*/ 5 h 3061"/>
                <a:gd name="T6" fmla="*/ 1472 w 2998"/>
                <a:gd name="T7" fmla="*/ 5 h 3061"/>
                <a:gd name="T8" fmla="*/ 242 w 2998"/>
                <a:gd name="T9" fmla="*/ 347 h 3061"/>
                <a:gd name="T10" fmla="*/ 170 w 2998"/>
                <a:gd name="T11" fmla="*/ 429 h 3061"/>
                <a:gd name="T12" fmla="*/ 418 w 2998"/>
                <a:gd name="T13" fmla="*/ 2295 h 3061"/>
                <a:gd name="T14" fmla="*/ 1476 w 2998"/>
                <a:gd name="T15" fmla="*/ 3058 h 3061"/>
                <a:gd name="T16" fmla="*/ 1499 w 2998"/>
                <a:gd name="T17" fmla="*/ 3061 h 3061"/>
                <a:gd name="T18" fmla="*/ 1522 w 2998"/>
                <a:gd name="T19" fmla="*/ 3058 h 3061"/>
                <a:gd name="T20" fmla="*/ 2580 w 2998"/>
                <a:gd name="T21" fmla="*/ 2295 h 3061"/>
                <a:gd name="T22" fmla="*/ 2828 w 2998"/>
                <a:gd name="T23" fmla="*/ 429 h 3061"/>
                <a:gd name="T24" fmla="*/ 2401 w 2998"/>
                <a:gd name="T25" fmla="*/ 2171 h 3061"/>
                <a:gd name="T26" fmla="*/ 1498 w 2998"/>
                <a:gd name="T27" fmla="*/ 2824 h 3061"/>
                <a:gd name="T28" fmla="*/ 1498 w 2998"/>
                <a:gd name="T29" fmla="*/ 1531 h 3061"/>
                <a:gd name="T30" fmla="*/ 381 w 2998"/>
                <a:gd name="T31" fmla="*/ 1531 h 3061"/>
                <a:gd name="T32" fmla="*/ 386 w 2998"/>
                <a:gd name="T33" fmla="*/ 547 h 3061"/>
                <a:gd name="T34" fmla="*/ 1498 w 2998"/>
                <a:gd name="T35" fmla="*/ 238 h 3061"/>
                <a:gd name="T36" fmla="*/ 1498 w 2998"/>
                <a:gd name="T37" fmla="*/ 1531 h 3061"/>
                <a:gd name="T38" fmla="*/ 2614 w 2998"/>
                <a:gd name="T39" fmla="*/ 1531 h 3061"/>
                <a:gd name="T40" fmla="*/ 2401 w 2998"/>
                <a:gd name="T41" fmla="*/ 217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98" h="3061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5" name="任意多边形: 形状 162"/>
            <p:cNvSpPr/>
            <p:nvPr/>
          </p:nvSpPr>
          <p:spPr bwMode="auto">
            <a:xfrm>
              <a:off x="6533472" y="4745772"/>
              <a:ext cx="179973" cy="177806"/>
            </a:xfrm>
            <a:custGeom>
              <a:avLst/>
              <a:gdLst>
                <a:gd name="T0" fmla="*/ 3860 w 3968"/>
                <a:gd name="T1" fmla="*/ 426 h 3926"/>
                <a:gd name="T2" fmla="*/ 3542 w 3968"/>
                <a:gd name="T3" fmla="*/ 108 h 3926"/>
                <a:gd name="T4" fmla="*/ 3371 w 3968"/>
                <a:gd name="T5" fmla="*/ 37 h 3926"/>
                <a:gd name="T6" fmla="*/ 1949 w 3968"/>
                <a:gd name="T7" fmla="*/ 27 h 3926"/>
                <a:gd name="T8" fmla="*/ 1949 w 3968"/>
                <a:gd name="T9" fmla="*/ 3926 h 3926"/>
                <a:gd name="T10" fmla="*/ 3595 w 3968"/>
                <a:gd name="T11" fmla="*/ 932 h 3926"/>
                <a:gd name="T12" fmla="*/ 3952 w 3968"/>
                <a:gd name="T13" fmla="*/ 487 h 3926"/>
                <a:gd name="T14" fmla="*/ 3019 w 3968"/>
                <a:gd name="T15" fmla="*/ 807 h 3926"/>
                <a:gd name="T16" fmla="*/ 3342 w 3968"/>
                <a:gd name="T17" fmla="*/ 349 h 3926"/>
                <a:gd name="T18" fmla="*/ 2483 w 3968"/>
                <a:gd name="T19" fmla="*/ 1976 h 3926"/>
                <a:gd name="T20" fmla="*/ 1416 w 3968"/>
                <a:gd name="T21" fmla="*/ 1976 h 3926"/>
                <a:gd name="T22" fmla="*/ 2273 w 3968"/>
                <a:gd name="T23" fmla="*/ 1553 h 3926"/>
                <a:gd name="T24" fmla="*/ 1949 w 3968"/>
                <a:gd name="T25" fmla="*/ 1686 h 3926"/>
                <a:gd name="T26" fmla="*/ 1949 w 3968"/>
                <a:gd name="T27" fmla="*/ 2267 h 3926"/>
                <a:gd name="T28" fmla="*/ 2225 w 3968"/>
                <a:gd name="T29" fmla="*/ 1885 h 3926"/>
                <a:gd name="T30" fmla="*/ 2483 w 3968"/>
                <a:gd name="T31" fmla="*/ 1976 h 3926"/>
                <a:gd name="T32" fmla="*/ 1949 w 3968"/>
                <a:gd name="T33" fmla="*/ 1243 h 3926"/>
                <a:gd name="T34" fmla="*/ 1949 w 3968"/>
                <a:gd name="T35" fmla="*/ 2710 h 3926"/>
                <a:gd name="T36" fmla="*/ 2551 w 3968"/>
                <a:gd name="T37" fmla="*/ 1558 h 3926"/>
                <a:gd name="T38" fmla="*/ 3116 w 3968"/>
                <a:gd name="T39" fmla="*/ 1976 h 3926"/>
                <a:gd name="T40" fmla="*/ 783 w 3968"/>
                <a:gd name="T41" fmla="*/ 1976 h 3926"/>
                <a:gd name="T42" fmla="*/ 2723 w 3968"/>
                <a:gd name="T43" fmla="*/ 1104 h 3926"/>
                <a:gd name="T44" fmla="*/ 3699 w 3968"/>
                <a:gd name="T45" fmla="*/ 1976 h 3926"/>
                <a:gd name="T46" fmla="*/ 200 w 3968"/>
                <a:gd name="T47" fmla="*/ 1976 h 3926"/>
                <a:gd name="T48" fmla="*/ 2900 w 3968"/>
                <a:gd name="T49" fmla="*/ 509 h 3926"/>
                <a:gd name="T50" fmla="*/ 2819 w 3968"/>
                <a:gd name="T51" fmla="*/ 630 h 3926"/>
                <a:gd name="T52" fmla="*/ 1949 w 3968"/>
                <a:gd name="T53" fmla="*/ 609 h 3926"/>
                <a:gd name="T54" fmla="*/ 1949 w 3968"/>
                <a:gd name="T55" fmla="*/ 3343 h 3926"/>
                <a:gd name="T56" fmla="*/ 3036 w 3968"/>
                <a:gd name="T57" fmla="*/ 1148 h 3926"/>
                <a:gd name="T58" fmla="*/ 3408 w 3968"/>
                <a:gd name="T59" fmla="*/ 1119 h 3926"/>
                <a:gd name="T60" fmla="*/ 3699 w 3968"/>
                <a:gd name="T61" fmla="*/ 1976 h 3926"/>
                <a:gd name="T62" fmla="*/ 3161 w 3968"/>
                <a:gd name="T63" fmla="*/ 948 h 3926"/>
                <a:gd name="T64" fmla="*/ 3619 w 3968"/>
                <a:gd name="T65" fmla="*/ 626 h 3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8" h="3926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: 形状 164"/>
            <p:cNvSpPr/>
            <p:nvPr/>
          </p:nvSpPr>
          <p:spPr bwMode="auto">
            <a:xfrm>
              <a:off x="9376339" y="4735498"/>
              <a:ext cx="153634" cy="179973"/>
            </a:xfrm>
            <a:custGeom>
              <a:avLst/>
              <a:gdLst>
                <a:gd name="T0" fmla="*/ 4616 w 5568"/>
                <a:gd name="T1" fmla="*/ 2260 h 6532"/>
                <a:gd name="T2" fmla="*/ 964 w 5568"/>
                <a:gd name="T3" fmla="*/ 2260 h 6532"/>
                <a:gd name="T4" fmla="*/ 2784 w 5568"/>
                <a:gd name="T5" fmla="*/ 545 h 6532"/>
                <a:gd name="T6" fmla="*/ 4434 w 5568"/>
                <a:gd name="T7" fmla="*/ 1589 h 6532"/>
                <a:gd name="T8" fmla="*/ 4796 w 5568"/>
                <a:gd name="T9" fmla="*/ 1718 h 6532"/>
                <a:gd name="T10" fmla="*/ 4926 w 5568"/>
                <a:gd name="T11" fmla="*/ 1356 h 6532"/>
                <a:gd name="T12" fmla="*/ 2784 w 5568"/>
                <a:gd name="T13" fmla="*/ 0 h 6532"/>
                <a:gd name="T14" fmla="*/ 416 w 5568"/>
                <a:gd name="T15" fmla="*/ 2425 h 6532"/>
                <a:gd name="T16" fmla="*/ 0 w 5568"/>
                <a:gd name="T17" fmla="*/ 3210 h 6532"/>
                <a:gd name="T18" fmla="*/ 0 w 5568"/>
                <a:gd name="T19" fmla="*/ 5581 h 6532"/>
                <a:gd name="T20" fmla="*/ 951 w 5568"/>
                <a:gd name="T21" fmla="*/ 6532 h 6532"/>
                <a:gd name="T22" fmla="*/ 4615 w 5568"/>
                <a:gd name="T23" fmla="*/ 6532 h 6532"/>
                <a:gd name="T24" fmla="*/ 5566 w 5568"/>
                <a:gd name="T25" fmla="*/ 5581 h 6532"/>
                <a:gd name="T26" fmla="*/ 5566 w 5568"/>
                <a:gd name="T27" fmla="*/ 3210 h 6532"/>
                <a:gd name="T28" fmla="*/ 4616 w 5568"/>
                <a:gd name="T29" fmla="*/ 2260 h 6532"/>
                <a:gd name="T30" fmla="*/ 5023 w 5568"/>
                <a:gd name="T31" fmla="*/ 5582 h 6532"/>
                <a:gd name="T32" fmla="*/ 4616 w 5568"/>
                <a:gd name="T33" fmla="*/ 5989 h 6532"/>
                <a:gd name="T34" fmla="*/ 952 w 5568"/>
                <a:gd name="T35" fmla="*/ 5989 h 6532"/>
                <a:gd name="T36" fmla="*/ 546 w 5568"/>
                <a:gd name="T37" fmla="*/ 5582 h 6532"/>
                <a:gd name="T38" fmla="*/ 546 w 5568"/>
                <a:gd name="T39" fmla="*/ 3210 h 6532"/>
                <a:gd name="T40" fmla="*/ 952 w 5568"/>
                <a:gd name="T41" fmla="*/ 2804 h 6532"/>
                <a:gd name="T42" fmla="*/ 4616 w 5568"/>
                <a:gd name="T43" fmla="*/ 2804 h 6532"/>
                <a:gd name="T44" fmla="*/ 5023 w 5568"/>
                <a:gd name="T45" fmla="*/ 3210 h 6532"/>
                <a:gd name="T46" fmla="*/ 5023 w 5568"/>
                <a:gd name="T47" fmla="*/ 5582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8" h="6532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 defTabSz="914400"/>
              <a:endParaRPr sz="1800">
                <a:solidFill>
                  <a:prstClr val="black"/>
                </a:solidFill>
              </a:endParaRPr>
            </a:p>
          </p:txBody>
        </p:sp>
        <p:sp>
          <p:nvSpPr>
            <p:cNvPr id="32" name="箭头: 五边形 3"/>
            <p:cNvSpPr/>
            <p:nvPr/>
          </p:nvSpPr>
          <p:spPr>
            <a:xfrm>
              <a:off x="259114" y="3483968"/>
              <a:ext cx="8239023" cy="169496"/>
            </a:xfrm>
            <a:prstGeom prst="homePlat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69370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 dirty="0">
                  <a:solidFill>
                    <a:srgbClr val="595959"/>
                  </a:solidFill>
                  <a:latin typeface="Impact" panose="020B0806030902050204" pitchFamily="34" charset="0"/>
                </a:rPr>
                <a:t>1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599066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3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428762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5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184218" y="3379933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2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013914" y="3379933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4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843610" y="3379933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100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sz="1800">
                  <a:solidFill>
                    <a:srgbClr val="595959"/>
                  </a:solidFill>
                  <a:latin typeface="Impact" panose="020B0806030902050204" pitchFamily="34" charset="0"/>
                </a:rPr>
                <a:t>6</a:t>
              </a:r>
              <a:endParaRPr lang="en-US" sz="1800" dirty="0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6"/>
            <a:ext cx="1116373" cy="15624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059229" y="3062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域渗透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061600" y="1981065"/>
            <a:ext cx="2241682" cy="1186596"/>
            <a:chOff x="2222797" y="3336911"/>
            <a:chExt cx="2241974" cy="1186321"/>
          </a:xfrm>
        </p:grpSpPr>
        <p:sp>
          <p:nvSpPr>
            <p:cNvPr id="57" name="矩形 56"/>
            <p:cNvSpPr/>
            <p:nvPr/>
          </p:nvSpPr>
          <p:spPr>
            <a:xfrm>
              <a:off x="2338347" y="3677812"/>
              <a:ext cx="2010874" cy="845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通过域对外开放的</a:t>
              </a:r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web</a:t>
              </a: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服务中所蕴含的漏洞拿下一台域内主机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Web</a:t>
              </a: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渗透</a:t>
              </a:r>
              <a:endPara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83565" y="1981065"/>
            <a:ext cx="2241682" cy="1186596"/>
            <a:chOff x="2222797" y="3336911"/>
            <a:chExt cx="2241974" cy="1186321"/>
          </a:xfrm>
        </p:grpSpPr>
        <p:sp>
          <p:nvSpPr>
            <p:cNvPr id="60" name="矩形 59"/>
            <p:cNvSpPr/>
            <p:nvPr/>
          </p:nvSpPr>
          <p:spPr>
            <a:xfrm>
              <a:off x="2338347" y="3677812"/>
              <a:ext cx="2010874" cy="845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利用收集到的信息，配合攻击手段进而获得域中更高权限用户的权限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权限提升</a:t>
              </a:r>
              <a:endPara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713284" y="1981065"/>
            <a:ext cx="2241682" cy="928064"/>
            <a:chOff x="2222797" y="3336911"/>
            <a:chExt cx="2241974" cy="927849"/>
          </a:xfrm>
        </p:grpSpPr>
        <p:sp>
          <p:nvSpPr>
            <p:cNvPr id="63" name="矩形 62"/>
            <p:cNvSpPr/>
            <p:nvPr/>
          </p:nvSpPr>
          <p:spPr>
            <a:xfrm>
              <a:off x="2338347" y="3677812"/>
              <a:ext cx="2010874" cy="5869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拿到高权限账户后针对其的利用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权限维持</a:t>
              </a:r>
              <a:endPara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135294" y="4142208"/>
            <a:ext cx="2241682" cy="668057"/>
            <a:chOff x="2222797" y="3336911"/>
            <a:chExt cx="2241974" cy="667902"/>
          </a:xfrm>
        </p:grpSpPr>
        <p:sp>
          <p:nvSpPr>
            <p:cNvPr id="69" name="矩形 68"/>
            <p:cNvSpPr/>
            <p:nvPr/>
          </p:nvSpPr>
          <p:spPr>
            <a:xfrm>
              <a:off x="2338347" y="3677812"/>
              <a:ext cx="2010874" cy="3270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清除攻击痕迹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痕迹清理</a:t>
              </a:r>
              <a:endPara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303069" y="4142205"/>
            <a:ext cx="2241682" cy="1445127"/>
            <a:chOff x="2222797" y="3336911"/>
            <a:chExt cx="2241974" cy="1444793"/>
          </a:xfrm>
        </p:grpSpPr>
        <p:sp>
          <p:nvSpPr>
            <p:cNvPr id="72" name="矩形 71"/>
            <p:cNvSpPr/>
            <p:nvPr/>
          </p:nvSpPr>
          <p:spPr>
            <a:xfrm>
              <a:off x="2338347" y="3677812"/>
              <a:ext cx="2010874" cy="11038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通过信息收集获取的信息，执行针对域中其他主机的攻击，从而拿下域中另外一台主机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横向移动</a:t>
              </a:r>
              <a:endPara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459191" y="4142208"/>
            <a:ext cx="2241682" cy="2219251"/>
            <a:chOff x="2222797" y="3336911"/>
            <a:chExt cx="2241974" cy="2218736"/>
          </a:xfrm>
        </p:grpSpPr>
        <p:sp>
          <p:nvSpPr>
            <p:cNvPr id="75" name="矩形 74"/>
            <p:cNvSpPr/>
            <p:nvPr/>
          </p:nvSpPr>
          <p:spPr>
            <a:xfrm>
              <a:off x="2338347" y="3677812"/>
              <a:ext cx="2010874" cy="18778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利用</a:t>
              </a:r>
              <a:r>
                <a:rPr lang="en-US" altLang="zh-CN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web</a:t>
              </a: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拿下的第一台主机，进行域内的信息收集。其实信息收集是贯穿整个渗透流程的，你能做什么都取决于信息收集你拿到了什么信息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222797" y="3336911"/>
              <a:ext cx="2241974" cy="396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信息收集</a:t>
              </a:r>
              <a:endPara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1729" y="2486004"/>
            <a:ext cx="2273384" cy="359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14000"/>
              </a:lnSpc>
            </a:pP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域渗透是模拟攻击者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，对一个域环境进行攻击测试，最终目标就是拿到域中的域控制器，分为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右边这些步骤，但这并不是一个一成不变的流程，需要在渗透过程中根据情况变通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945" y="2020738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域渗透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5400000">
            <a:off x="3930792" y="443760"/>
            <a:ext cx="2557380" cy="16698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16200000" flipV="1">
            <a:off x="3930792" y="4745966"/>
            <a:ext cx="2557380" cy="1669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16200000" flipH="1">
            <a:off x="5721260" y="443760"/>
            <a:ext cx="2557380" cy="1669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 rot="5400000" flipH="1" flipV="1">
            <a:off x="5721260" y="4745966"/>
            <a:ext cx="2557380" cy="1669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90" y="1071067"/>
            <a:ext cx="4523035" cy="45185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5043" y="2199770"/>
            <a:ext cx="1840328" cy="5849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en-US" altLang="zh-CN" sz="3200" b="1" dirty="0">
                <a:solidFill>
                  <a:srgbClr val="595959"/>
                </a:solidFill>
              </a:rPr>
              <a:t>PART 02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1767" y="304367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sz="3200" b="1" dirty="0">
                <a:solidFill>
                  <a:srgbClr val="595959"/>
                </a:solidFill>
              </a:rPr>
              <a:t>漏洞利用演示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5787480" cy="5008425"/>
            <a:chOff x="1079975" y="760832"/>
            <a:chExt cx="4259686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CVE-2022-42287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4259686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这是一个域内提权漏洞，通过这个漏洞可以直接获取域内高权限服务的使用权限。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原理就是让攻击者自身的电脑去找域控做身份认证，去拿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自身的身份证（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TGT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），申请身份证之前，修改了申请表上的一个值（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saMAccountName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），将其改为域控制器电脑的名字，此时域控制器通过这个值，觉得我要的是域控制器电脑的身份证，因此直接返回给我域控制器电脑的身份证，有了这个身份证，就可以冒充域控制器的计算机去做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本来没有权限去做的事情。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7" name="Picture 6" descr="Diagram&#10;&#10;Description automatically generated with low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8" y="1544901"/>
            <a:ext cx="5330082" cy="4301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4131295" cy="5008425"/>
            <a:chOff x="1079975" y="760832"/>
            <a:chExt cx="3040705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CVE-2022-42287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3040705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这是我写的自动化脚本运行出来的攻击结果，我通过这个漏洞直接拿到了域内所有账户的密码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hash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9" name="Picture 8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1072582"/>
            <a:ext cx="6972801" cy="499033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874603" y="5915003"/>
            <a:ext cx="386640" cy="60480"/>
            <a:chOff x="7874603" y="5915003"/>
            <a:chExt cx="38664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10" name="Ink 9"/>
                <p14:cNvContentPartPr/>
                <p14:nvPr/>
              </p14:nvContentPartPr>
              <p14:xfrm>
                <a:off x="7874603" y="5920043"/>
                <a:ext cx="386640" cy="2448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5"/>
              </p:blipFill>
              <p:spPr>
                <a:xfrm>
                  <a:off x="7874603" y="5920043"/>
                  <a:ext cx="386640" cy="24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11" name="Ink 10"/>
                <p14:cNvContentPartPr/>
                <p14:nvPr/>
              </p14:nvContentPartPr>
              <p14:xfrm>
                <a:off x="7901603" y="5945243"/>
                <a:ext cx="299880" cy="129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7"/>
              </p:blipFill>
              <p:spPr>
                <a:xfrm>
                  <a:off x="7901603" y="5945243"/>
                  <a:ext cx="299880" cy="1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13" name="Ink 12"/>
                <p14:cNvContentPartPr/>
                <p14:nvPr/>
              </p14:nvContentPartPr>
              <p14:xfrm>
                <a:off x="7923203" y="5966123"/>
                <a:ext cx="310320" cy="936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9"/>
              </p:blipFill>
              <p:spPr>
                <a:xfrm>
                  <a:off x="7923203" y="5966123"/>
                  <a:ext cx="310320" cy="9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15" name="Ink 14"/>
                <p14:cNvContentPartPr/>
                <p14:nvPr/>
              </p14:nvContentPartPr>
              <p14:xfrm>
                <a:off x="7901963" y="5943443"/>
                <a:ext cx="313200" cy="169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1"/>
              </p:blipFill>
              <p:spPr>
                <a:xfrm>
                  <a:off x="7901963" y="5943443"/>
                  <a:ext cx="313200" cy="1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17" name="Ink 16"/>
                <p14:cNvContentPartPr/>
                <p14:nvPr/>
              </p14:nvContentPartPr>
              <p14:xfrm>
                <a:off x="7890803" y="5915003"/>
                <a:ext cx="347040" cy="39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3"/>
              </p:blipFill>
              <p:spPr>
                <a:xfrm>
                  <a:off x="7890803" y="5915003"/>
                  <a:ext cx="347040" cy="39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174667"/>
            <a:ext cx="1115812" cy="156161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"/>
          <a:srcRect l="24493"/>
          <a:stretch>
            <a:fillRect/>
          </a:stretch>
        </p:blipFill>
        <p:spPr>
          <a:xfrm>
            <a:off x="-9524" y="121475"/>
            <a:ext cx="1199994" cy="103846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59229" y="3062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漏洞利用演示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811783" y="1544901"/>
            <a:ext cx="4131295" cy="5008425"/>
            <a:chOff x="1079975" y="760832"/>
            <a:chExt cx="3040705" cy="3339027"/>
          </a:xfrm>
        </p:grpSpPr>
        <p:sp>
          <p:nvSpPr>
            <p:cNvPr id="3" name="文本框 5"/>
            <p:cNvSpPr txBox="1"/>
            <p:nvPr/>
          </p:nvSpPr>
          <p:spPr>
            <a:xfrm>
              <a:off x="1079975" y="760832"/>
              <a:ext cx="2347105" cy="43413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en-US" altLang="zh-CN" sz="3500" b="1" dirty="0">
                  <a:solidFill>
                    <a:srgbClr val="595959"/>
                  </a:solidFill>
                </a:rPr>
                <a:t>CVE-2022-26923</a:t>
              </a:r>
              <a:endParaRPr lang="zh-CN" altLang="en-US" sz="3500" b="1" dirty="0">
                <a:solidFill>
                  <a:srgbClr val="595959"/>
                </a:solidFill>
              </a:endParaRPr>
            </a:p>
          </p:txBody>
        </p:sp>
        <p:sp>
          <p:nvSpPr>
            <p:cNvPr id="5" name="文本框 7"/>
            <p:cNvSpPr txBox="1"/>
            <p:nvPr/>
          </p:nvSpPr>
          <p:spPr>
            <a:xfrm>
              <a:off x="1079975" y="1245262"/>
              <a:ext cx="3040705" cy="2854597"/>
            </a:xfrm>
            <a:prstGeom prst="rect">
              <a:avLst/>
            </a:prstGeom>
            <a:noFill/>
          </p:spPr>
          <p:txBody>
            <a:bodyPr wrap="squar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这也是一个域内提权的漏洞，漏洞产生位置是域内证书服务。通过这个漏洞，攻击者可以直接将身份从一个域内普通用户提升至域管理员，从而接管整个域环境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原理通上面说的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42287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漏洞类似，都是通过修改申请时一个属性值，使得可以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伪造成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域控制的计算机，从而行使更高的权限的行动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defTabSz="914400">
                <a:lnSpc>
                  <a:spcPct val="114000"/>
                </a:lnSpc>
              </a:pP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1124358"/>
            <a:ext cx="6255270" cy="438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commondata" val="eyJoZGlkIjoiOTVkOTI3N2E4NzdjNTNkMWExM2M2YTg2YTVhNWM3O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7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595959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95959"/>
    </a:accent1>
    <a:accent2>
      <a:srgbClr val="595959"/>
    </a:accent2>
    <a:accent3>
      <a:srgbClr val="595959"/>
    </a:accent3>
    <a:accent4>
      <a:srgbClr val="595959"/>
    </a:accent4>
    <a:accent5>
      <a:srgbClr val="595959"/>
    </a:accent5>
    <a:accent6>
      <a:srgbClr val="59595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7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95959"/>
    </a:accent1>
    <a:accent2>
      <a:srgbClr val="595959"/>
    </a:accent2>
    <a:accent3>
      <a:srgbClr val="595959"/>
    </a:accent3>
    <a:accent4>
      <a:srgbClr val="595959"/>
    </a:accent4>
    <a:accent5>
      <a:srgbClr val="595959"/>
    </a:accent5>
    <a:accent6>
      <a:srgbClr val="59595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演示</Application>
  <PresentationFormat>Custom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等线</vt:lpstr>
      <vt:lpstr>Impact</vt:lpstr>
      <vt:lpstr>Arial Unicode MS</vt:lpstr>
      <vt:lpstr>Calibri</vt:lpstr>
      <vt:lpstr>Office 主题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科技商务</dc:title>
  <dc:creator>第一PPT</dc:creator>
  <cp:keywords>www.1ppt.com</cp:keywords>
  <dc:description>www.1ppt.com</dc:description>
  <cp:lastModifiedBy>败北者</cp:lastModifiedBy>
  <cp:revision>15</cp:revision>
  <dcterms:created xsi:type="dcterms:W3CDTF">2019-12-24T09:15:00Z</dcterms:created>
  <dcterms:modified xsi:type="dcterms:W3CDTF">2024-05-08T15:17:49Z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AE162F42FD8D49D1A067DC3BF7697A55_12</vt:lpwstr>
  </property>
  <property fmtid="{D5CDD505-2E9C-101B-9397-08002B2CF9AE}" pid="3" name="KSOProductBuildVer">
    <vt:lpwstr>2052-12.1.0.16729</vt:lpwstr>
  </property>
</Properties>
</file>