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9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BB4A-456E-447C-9C9A-A7AC08014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1C0F8C-D43A-4AA2-A1FD-872186562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C2FB0-BA7D-4420-B63F-7D60FBBF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0B813-E395-4277-9479-687593A63142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2788B-A189-4009-B75C-463990F38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D0AAC-7082-47F4-B13D-92CBD8917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31C2-D1B0-4021-874E-9161269D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3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02A06-69A6-40DE-803F-689217C5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24CF5-F3D3-41FA-B422-2096DDEC2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B4BD9-3CCA-4939-940A-8630C915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0B813-E395-4277-9479-687593A63142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06CBB-A692-4A54-9E7B-4B577ABAB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2E3BC-FC32-48F0-A76E-D2508704D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31C2-D1B0-4021-874E-9161269D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5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C0C0E9-02B1-4B31-9777-5B60BD4E4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60D1E-592A-4428-B8F4-1B2B77FB4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1BA6B-C949-4580-A8B4-F88079512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0B813-E395-4277-9479-687593A63142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DF7C6-E5AE-4ECF-9707-492A7DBB8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E75F3-97AC-4966-9565-E51F4DFD4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31C2-D1B0-4021-874E-9161269D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C4639-92A8-45E2-BA56-D506F017E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0A423-83DF-44E0-9BBA-817A8C55B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17B2F-46F8-40F2-9CB7-AF247D1E1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0B813-E395-4277-9479-687593A63142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E0FEB-CCD4-4079-900C-9BA0D26A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D8067-2B91-4DF3-AB88-D3E0A43C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31C2-D1B0-4021-874E-9161269D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4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06FFA-9E58-43BA-ACF2-0A39F058B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E73D8-D412-4B13-93EB-C8796EBC2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3BA94-D0BE-4387-808F-098A64969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0B813-E395-4277-9479-687593A63142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FB2FE-64B7-42F3-A547-5E5A82598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264AA-65B2-4D99-A03F-AD06EE778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31C2-D1B0-4021-874E-9161269D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5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CB48-AE9F-4904-B325-1EAED3541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E1956-C5BB-484D-8945-71D8B44C8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5D1C2-8AB4-416F-A57F-7E1A9F105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28437-10C4-4222-9BD1-B13A8C843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0B813-E395-4277-9479-687593A63142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42ACF-E5AD-4935-BCCB-8F6991977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97414-C023-4461-994C-B6FABD79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31C2-D1B0-4021-874E-9161269D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96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C1B0-9F9C-4155-9C24-01573652E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4045A-279B-440E-818A-200042E98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70098-E6E5-4B21-B8B9-12DB29871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FD0A63-0376-48CD-B0E1-0724748E3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5C5342-78B0-4B18-808B-19A5B00A0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1EE5ED-FFD3-4D52-B568-238F783B1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0B813-E395-4277-9479-687593A63142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DFDC13-347A-44CA-A78F-C5C0BFFF0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CF0778-EE8B-4DB5-AEB5-10A923288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31C2-D1B0-4021-874E-9161269D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18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C074D-F498-46FA-9808-303CFDEB0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0454AA-76BB-4620-A603-EDEBC2470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0B813-E395-4277-9479-687593A63142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E370A-CEBD-4345-8BDE-262A71E48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DFE6A-8202-41D8-96D8-F7C91C899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31C2-D1B0-4021-874E-9161269D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55FB04-1DAE-420F-A64D-30B4930C4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0B813-E395-4277-9479-687593A63142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851928-7A4D-4127-A9D9-23D094037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475F9-78C9-4E75-A7B8-F20309A3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31C2-D1B0-4021-874E-9161269D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1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93FF7-B1C0-468B-B5EB-B95AEF06F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9C75D-E801-4862-859C-F64DDBCCE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BB149-801F-4B88-A62F-3015FACC4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07181-A9A8-44DE-A23C-1DA8AA2A8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0B813-E395-4277-9479-687593A63142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489A4-AB56-4FDE-BA46-6C26708D4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180AC-2683-4B91-82D2-5E5BF68B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31C2-D1B0-4021-874E-9161269D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3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0A67C-A7F8-4769-9BB0-E4567BEDF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C1E0B-0DEF-433D-8176-5DDFB5EF38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01AF2-F8A5-4EA8-AFCB-C4F0AB8A0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41E31-7B40-4B97-A5C6-3B7C6D9D9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0B813-E395-4277-9479-687593A63142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DFA2E-EA96-4F9B-A355-E935BBEF8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49B1A-D83D-4B01-8997-DF12017D1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31C2-D1B0-4021-874E-9161269D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7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C5CEA0-B5FA-4C8C-BB38-76BA3AC4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B07EB-C0B2-454A-A9EC-B378717D5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B8AB5-44EC-4E8C-9FE0-5723EC4F5C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0B813-E395-4277-9479-687593A63142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D4C83-217F-417D-B225-D9628F271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3CF19-1685-492F-8D3C-43D5C7302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731C2-D1B0-4021-874E-9161269D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0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1C086B-5B04-46A8-AD3B-6B3E3F27A69F}"/>
              </a:ext>
            </a:extLst>
          </p:cNvPr>
          <p:cNvSpPr txBox="1"/>
          <p:nvPr/>
        </p:nvSpPr>
        <p:spPr>
          <a:xfrm>
            <a:off x="2325189" y="1497874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BDF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05D3A5-C27A-4441-BC03-B62CC9D6C468}"/>
              </a:ext>
            </a:extLst>
          </p:cNvPr>
          <p:cNvSpPr/>
          <p:nvPr/>
        </p:nvSpPr>
        <p:spPr>
          <a:xfrm>
            <a:off x="3209109" y="2632553"/>
            <a:ext cx="643125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Segoe UI Black" panose="020B0A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BDF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04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65E00F-01F8-4032-A160-E286D6BE1C21}"/>
              </a:ext>
            </a:extLst>
          </p:cNvPr>
          <p:cNvSpPr/>
          <p:nvPr/>
        </p:nvSpPr>
        <p:spPr>
          <a:xfrm>
            <a:off x="2756451" y="3286539"/>
            <a:ext cx="3500913" cy="843657"/>
          </a:xfrm>
          <a:prstGeom prst="rect">
            <a:avLst/>
          </a:prstGeom>
          <a:solidFill>
            <a:srgbClr val="AE6F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943BED-4B42-477D-A00D-B1D4802E4DE3}"/>
              </a:ext>
            </a:extLst>
          </p:cNvPr>
          <p:cNvSpPr/>
          <p:nvPr/>
        </p:nvSpPr>
        <p:spPr>
          <a:xfrm>
            <a:off x="4396993" y="3612679"/>
            <a:ext cx="219830" cy="544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589CF8-3FF0-4227-B973-23A26FCD9E6A}"/>
              </a:ext>
            </a:extLst>
          </p:cNvPr>
          <p:cNvSpPr/>
          <p:nvPr/>
        </p:nvSpPr>
        <p:spPr>
          <a:xfrm>
            <a:off x="6037534" y="3585882"/>
            <a:ext cx="219830" cy="544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FF481E-A509-4790-A1E2-9AB64BDFE7C6}"/>
              </a:ext>
            </a:extLst>
          </p:cNvPr>
          <p:cNvSpPr/>
          <p:nvPr/>
        </p:nvSpPr>
        <p:spPr>
          <a:xfrm>
            <a:off x="2756452" y="3585882"/>
            <a:ext cx="219830" cy="544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FFD0BD-3264-4DFA-A2D2-90EE230E294A}"/>
              </a:ext>
            </a:extLst>
          </p:cNvPr>
          <p:cNvSpPr/>
          <p:nvPr/>
        </p:nvSpPr>
        <p:spPr>
          <a:xfrm>
            <a:off x="3525138" y="3865418"/>
            <a:ext cx="107666" cy="2647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EF09F4-B8D2-499E-B010-89C72510E731}"/>
              </a:ext>
            </a:extLst>
          </p:cNvPr>
          <p:cNvSpPr/>
          <p:nvPr/>
        </p:nvSpPr>
        <p:spPr>
          <a:xfrm>
            <a:off x="5219512" y="3865418"/>
            <a:ext cx="107666" cy="2647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C3D271-DB66-4DC6-A2EA-0CC10A17F8FC}"/>
              </a:ext>
            </a:extLst>
          </p:cNvPr>
          <p:cNvSpPr txBox="1"/>
          <p:nvPr/>
        </p:nvSpPr>
        <p:spPr>
          <a:xfrm>
            <a:off x="148046" y="156754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Ruler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E9C957-089C-4260-A4CF-3FB3F07D2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445" y="918455"/>
            <a:ext cx="1066949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85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A1EAD4-388C-45BF-8410-3F741C903669}"/>
              </a:ext>
            </a:extLst>
          </p:cNvPr>
          <p:cNvSpPr/>
          <p:nvPr/>
        </p:nvSpPr>
        <p:spPr>
          <a:xfrm>
            <a:off x="2725786" y="3696368"/>
            <a:ext cx="2098766" cy="20425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33B35A-73DA-4418-8B33-498D15738087}"/>
              </a:ext>
            </a:extLst>
          </p:cNvPr>
          <p:cNvSpPr txBox="1"/>
          <p:nvPr/>
        </p:nvSpPr>
        <p:spPr>
          <a:xfrm>
            <a:off x="148046" y="156754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Animation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B4B3B4-9837-480B-816E-A084DDF05F92}"/>
              </a:ext>
            </a:extLst>
          </p:cNvPr>
          <p:cNvSpPr/>
          <p:nvPr/>
        </p:nvSpPr>
        <p:spPr>
          <a:xfrm>
            <a:off x="1105989" y="1497874"/>
            <a:ext cx="1506582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1339EF2-7DF1-4894-ABC9-595EEF6FC167}"/>
              </a:ext>
            </a:extLst>
          </p:cNvPr>
          <p:cNvSpPr/>
          <p:nvPr/>
        </p:nvSpPr>
        <p:spPr>
          <a:xfrm>
            <a:off x="1123406" y="2029097"/>
            <a:ext cx="2159729" cy="949234"/>
          </a:xfrm>
          <a:custGeom>
            <a:avLst/>
            <a:gdLst>
              <a:gd name="connsiteX0" fmla="*/ 0 w 2159729"/>
              <a:gd name="connsiteY0" fmla="*/ 121920 h 949234"/>
              <a:gd name="connsiteX1" fmla="*/ 17417 w 2159729"/>
              <a:gd name="connsiteY1" fmla="*/ 435429 h 949234"/>
              <a:gd name="connsiteX2" fmla="*/ 818605 w 2159729"/>
              <a:gd name="connsiteY2" fmla="*/ 426720 h 949234"/>
              <a:gd name="connsiteX3" fmla="*/ 1532708 w 2159729"/>
              <a:gd name="connsiteY3" fmla="*/ 949234 h 949234"/>
              <a:gd name="connsiteX4" fmla="*/ 1994263 w 2159729"/>
              <a:gd name="connsiteY4" fmla="*/ 670560 h 949234"/>
              <a:gd name="connsiteX5" fmla="*/ 2124891 w 2159729"/>
              <a:gd name="connsiteY5" fmla="*/ 374469 h 949234"/>
              <a:gd name="connsiteX6" fmla="*/ 2159725 w 2159729"/>
              <a:gd name="connsiteY6" fmla="*/ 287383 h 949234"/>
              <a:gd name="connsiteX7" fmla="*/ 2107474 w 2159729"/>
              <a:gd name="connsiteY7" fmla="*/ 200297 h 949234"/>
              <a:gd name="connsiteX8" fmla="*/ 2029097 w 2159729"/>
              <a:gd name="connsiteY8" fmla="*/ 148046 h 949234"/>
              <a:gd name="connsiteX9" fmla="*/ 1994263 w 2159729"/>
              <a:gd name="connsiteY9" fmla="*/ 121920 h 949234"/>
              <a:gd name="connsiteX10" fmla="*/ 1907177 w 2159729"/>
              <a:gd name="connsiteY10" fmla="*/ 87086 h 949234"/>
              <a:gd name="connsiteX11" fmla="*/ 1654628 w 2159729"/>
              <a:gd name="connsiteY11" fmla="*/ 34834 h 949234"/>
              <a:gd name="connsiteX12" fmla="*/ 1428205 w 2159729"/>
              <a:gd name="connsiteY12" fmla="*/ 0 h 949234"/>
              <a:gd name="connsiteX13" fmla="*/ 0 w 2159729"/>
              <a:gd name="connsiteY13" fmla="*/ 121920 h 94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59729" h="949234">
                <a:moveTo>
                  <a:pt x="0" y="121920"/>
                </a:moveTo>
                <a:lnTo>
                  <a:pt x="17417" y="435429"/>
                </a:lnTo>
                <a:lnTo>
                  <a:pt x="818605" y="426720"/>
                </a:lnTo>
                <a:lnTo>
                  <a:pt x="1532708" y="949234"/>
                </a:lnTo>
                <a:lnTo>
                  <a:pt x="1994263" y="670560"/>
                </a:lnTo>
                <a:lnTo>
                  <a:pt x="2124891" y="374469"/>
                </a:lnTo>
                <a:cubicBezTo>
                  <a:pt x="2160904" y="293439"/>
                  <a:pt x="2159725" y="324682"/>
                  <a:pt x="2159725" y="287383"/>
                </a:cubicBezTo>
                <a:lnTo>
                  <a:pt x="2107474" y="200297"/>
                </a:lnTo>
                <a:cubicBezTo>
                  <a:pt x="2081348" y="182880"/>
                  <a:pt x="2054913" y="165919"/>
                  <a:pt x="2029097" y="148046"/>
                </a:cubicBezTo>
                <a:cubicBezTo>
                  <a:pt x="2017163" y="139784"/>
                  <a:pt x="2007245" y="128411"/>
                  <a:pt x="1994263" y="121920"/>
                </a:cubicBezTo>
                <a:cubicBezTo>
                  <a:pt x="1966299" y="107938"/>
                  <a:pt x="1907177" y="87086"/>
                  <a:pt x="1907177" y="87086"/>
                </a:cubicBezTo>
                <a:lnTo>
                  <a:pt x="1654628" y="34834"/>
                </a:lnTo>
                <a:lnTo>
                  <a:pt x="1428205" y="0"/>
                </a:lnTo>
                <a:lnTo>
                  <a:pt x="0" y="12192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87AD1497-D739-405A-A306-38CCB24D214C}"/>
              </a:ext>
            </a:extLst>
          </p:cNvPr>
          <p:cNvSpPr/>
          <p:nvPr/>
        </p:nvSpPr>
        <p:spPr>
          <a:xfrm>
            <a:off x="4005943" y="2542903"/>
            <a:ext cx="4641668" cy="128886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03AF73CD-00BA-472A-B76C-67F203AEA35C}"/>
              </a:ext>
            </a:extLst>
          </p:cNvPr>
          <p:cNvSpPr/>
          <p:nvPr/>
        </p:nvSpPr>
        <p:spPr>
          <a:xfrm>
            <a:off x="4005943" y="2207623"/>
            <a:ext cx="4641668" cy="128886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174CCE-6342-4A38-A244-D49E77FB9813}"/>
              </a:ext>
            </a:extLst>
          </p:cNvPr>
          <p:cNvGrpSpPr/>
          <p:nvPr/>
        </p:nvGrpSpPr>
        <p:grpSpPr>
          <a:xfrm>
            <a:off x="6322423" y="2203269"/>
            <a:ext cx="2098766" cy="1254033"/>
            <a:chOff x="6322423" y="2203269"/>
            <a:chExt cx="2098766" cy="125403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9B5B36A-F2F4-4FFB-9F3D-38EF04FE5115}"/>
                </a:ext>
              </a:extLst>
            </p:cNvPr>
            <p:cNvSpPr/>
            <p:nvPr/>
          </p:nvSpPr>
          <p:spPr>
            <a:xfrm>
              <a:off x="6322423" y="2203269"/>
              <a:ext cx="2098766" cy="687977"/>
            </a:xfrm>
            <a:custGeom>
              <a:avLst/>
              <a:gdLst>
                <a:gd name="connsiteX0" fmla="*/ 0 w 2098766"/>
                <a:gd name="connsiteY0" fmla="*/ 0 h 687977"/>
                <a:gd name="connsiteX1" fmla="*/ 8708 w 2098766"/>
                <a:gd name="connsiteY1" fmla="*/ 348342 h 687977"/>
                <a:gd name="connsiteX2" fmla="*/ 574766 w 2098766"/>
                <a:gd name="connsiteY2" fmla="*/ 357051 h 687977"/>
                <a:gd name="connsiteX3" fmla="*/ 1463040 w 2098766"/>
                <a:gd name="connsiteY3" fmla="*/ 478971 h 687977"/>
                <a:gd name="connsiteX4" fmla="*/ 2098766 w 2098766"/>
                <a:gd name="connsiteY4" fmla="*/ 687977 h 687977"/>
                <a:gd name="connsiteX5" fmla="*/ 2098766 w 2098766"/>
                <a:gd name="connsiteY5" fmla="*/ 365760 h 687977"/>
                <a:gd name="connsiteX6" fmla="*/ 1637211 w 2098766"/>
                <a:gd name="connsiteY6" fmla="*/ 182880 h 687977"/>
                <a:gd name="connsiteX7" fmla="*/ 975360 w 2098766"/>
                <a:gd name="connsiteY7" fmla="*/ 52251 h 687977"/>
                <a:gd name="connsiteX8" fmla="*/ 444137 w 2098766"/>
                <a:gd name="connsiteY8" fmla="*/ 34834 h 687977"/>
                <a:gd name="connsiteX9" fmla="*/ 0 w 2098766"/>
                <a:gd name="connsiteY9" fmla="*/ 0 h 687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8766" h="687977">
                  <a:moveTo>
                    <a:pt x="0" y="0"/>
                  </a:moveTo>
                  <a:lnTo>
                    <a:pt x="8708" y="348342"/>
                  </a:lnTo>
                  <a:lnTo>
                    <a:pt x="574766" y="357051"/>
                  </a:lnTo>
                  <a:lnTo>
                    <a:pt x="1463040" y="478971"/>
                  </a:lnTo>
                  <a:lnTo>
                    <a:pt x="2098766" y="687977"/>
                  </a:lnTo>
                  <a:lnTo>
                    <a:pt x="2098766" y="365760"/>
                  </a:lnTo>
                  <a:lnTo>
                    <a:pt x="1637211" y="182880"/>
                  </a:lnTo>
                  <a:lnTo>
                    <a:pt x="975360" y="52251"/>
                  </a:lnTo>
                  <a:lnTo>
                    <a:pt x="444137" y="3483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B3D8CC69-105E-4B5D-B268-2A2D5278C93E}"/>
                </a:ext>
              </a:extLst>
            </p:cNvPr>
            <p:cNvSpPr/>
            <p:nvPr/>
          </p:nvSpPr>
          <p:spPr>
            <a:xfrm>
              <a:off x="7502433" y="2876005"/>
              <a:ext cx="783772" cy="465909"/>
            </a:xfrm>
            <a:prstGeom prst="arc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3B883497-B948-4835-A937-3920D79CDE7B}"/>
                </a:ext>
              </a:extLst>
            </p:cNvPr>
            <p:cNvSpPr/>
            <p:nvPr/>
          </p:nvSpPr>
          <p:spPr>
            <a:xfrm>
              <a:off x="7367449" y="2991393"/>
              <a:ext cx="783772" cy="465909"/>
            </a:xfrm>
            <a:prstGeom prst="arc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6E86DAA-03DE-42D1-AC83-8850E3B0B4C6}"/>
              </a:ext>
            </a:extLst>
          </p:cNvPr>
          <p:cNvGrpSpPr/>
          <p:nvPr/>
        </p:nvGrpSpPr>
        <p:grpSpPr>
          <a:xfrm>
            <a:off x="2725786" y="3801689"/>
            <a:ext cx="2098766" cy="2361116"/>
            <a:chOff x="6322423" y="2203269"/>
            <a:chExt cx="2098766" cy="12540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593965B-D589-472E-8DE4-89FA23EC0600}"/>
                </a:ext>
              </a:extLst>
            </p:cNvPr>
            <p:cNvSpPr/>
            <p:nvPr/>
          </p:nvSpPr>
          <p:spPr>
            <a:xfrm>
              <a:off x="6322423" y="2203269"/>
              <a:ext cx="2098766" cy="687977"/>
            </a:xfrm>
            <a:custGeom>
              <a:avLst/>
              <a:gdLst>
                <a:gd name="connsiteX0" fmla="*/ 0 w 2098766"/>
                <a:gd name="connsiteY0" fmla="*/ 0 h 687977"/>
                <a:gd name="connsiteX1" fmla="*/ 8708 w 2098766"/>
                <a:gd name="connsiteY1" fmla="*/ 348342 h 687977"/>
                <a:gd name="connsiteX2" fmla="*/ 574766 w 2098766"/>
                <a:gd name="connsiteY2" fmla="*/ 357051 h 687977"/>
                <a:gd name="connsiteX3" fmla="*/ 1463040 w 2098766"/>
                <a:gd name="connsiteY3" fmla="*/ 478971 h 687977"/>
                <a:gd name="connsiteX4" fmla="*/ 2098766 w 2098766"/>
                <a:gd name="connsiteY4" fmla="*/ 687977 h 687977"/>
                <a:gd name="connsiteX5" fmla="*/ 2098766 w 2098766"/>
                <a:gd name="connsiteY5" fmla="*/ 365760 h 687977"/>
                <a:gd name="connsiteX6" fmla="*/ 1637211 w 2098766"/>
                <a:gd name="connsiteY6" fmla="*/ 182880 h 687977"/>
                <a:gd name="connsiteX7" fmla="*/ 975360 w 2098766"/>
                <a:gd name="connsiteY7" fmla="*/ 52251 h 687977"/>
                <a:gd name="connsiteX8" fmla="*/ 444137 w 2098766"/>
                <a:gd name="connsiteY8" fmla="*/ 34834 h 687977"/>
                <a:gd name="connsiteX9" fmla="*/ 0 w 2098766"/>
                <a:gd name="connsiteY9" fmla="*/ 0 h 687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8766" h="687977">
                  <a:moveTo>
                    <a:pt x="0" y="0"/>
                  </a:moveTo>
                  <a:lnTo>
                    <a:pt x="8708" y="348342"/>
                  </a:lnTo>
                  <a:lnTo>
                    <a:pt x="574766" y="357051"/>
                  </a:lnTo>
                  <a:lnTo>
                    <a:pt x="1463040" y="478971"/>
                  </a:lnTo>
                  <a:lnTo>
                    <a:pt x="2098766" y="687977"/>
                  </a:lnTo>
                  <a:lnTo>
                    <a:pt x="2098766" y="365760"/>
                  </a:lnTo>
                  <a:lnTo>
                    <a:pt x="1637211" y="182880"/>
                  </a:lnTo>
                  <a:lnTo>
                    <a:pt x="975360" y="52251"/>
                  </a:lnTo>
                  <a:lnTo>
                    <a:pt x="444137" y="3483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BB50B96D-A393-4AE3-B014-50B4C8F09C58}"/>
                </a:ext>
              </a:extLst>
            </p:cNvPr>
            <p:cNvSpPr/>
            <p:nvPr/>
          </p:nvSpPr>
          <p:spPr>
            <a:xfrm>
              <a:off x="7502433" y="2876005"/>
              <a:ext cx="783772" cy="465909"/>
            </a:xfrm>
            <a:prstGeom prst="arc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6F0D928B-4439-483E-A887-0536E23D1C9D}"/>
                </a:ext>
              </a:extLst>
            </p:cNvPr>
            <p:cNvSpPr/>
            <p:nvPr/>
          </p:nvSpPr>
          <p:spPr>
            <a:xfrm>
              <a:off x="7367449" y="2991393"/>
              <a:ext cx="783772" cy="465909"/>
            </a:xfrm>
            <a:prstGeom prst="arc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ED605502-D6FB-4B87-824F-E313DDCB5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188" y="160720"/>
            <a:ext cx="2098766" cy="20425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48CB62D-30EE-4356-A82B-FF8629CE7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02" y="4840941"/>
            <a:ext cx="1066949" cy="103837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72F053F-EECA-4E7E-B6DA-47058E29180A}"/>
              </a:ext>
            </a:extLst>
          </p:cNvPr>
          <p:cNvSpPr/>
          <p:nvPr/>
        </p:nvSpPr>
        <p:spPr>
          <a:xfrm>
            <a:off x="866503" y="3698097"/>
            <a:ext cx="1066949" cy="10383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67A061D-EBFF-47A1-B1E0-B62FE80E253A}"/>
              </a:ext>
            </a:extLst>
          </p:cNvPr>
          <p:cNvGrpSpPr/>
          <p:nvPr/>
        </p:nvGrpSpPr>
        <p:grpSpPr>
          <a:xfrm>
            <a:off x="866502" y="3696367"/>
            <a:ext cx="1066949" cy="1288867"/>
            <a:chOff x="6322423" y="2203269"/>
            <a:chExt cx="2098766" cy="125403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D45180C-EE4D-4CB1-914B-A70CE3414966}"/>
                </a:ext>
              </a:extLst>
            </p:cNvPr>
            <p:cNvSpPr/>
            <p:nvPr/>
          </p:nvSpPr>
          <p:spPr>
            <a:xfrm>
              <a:off x="6322423" y="2203269"/>
              <a:ext cx="2098766" cy="687977"/>
            </a:xfrm>
            <a:custGeom>
              <a:avLst/>
              <a:gdLst>
                <a:gd name="connsiteX0" fmla="*/ 0 w 2098766"/>
                <a:gd name="connsiteY0" fmla="*/ 0 h 687977"/>
                <a:gd name="connsiteX1" fmla="*/ 8708 w 2098766"/>
                <a:gd name="connsiteY1" fmla="*/ 348342 h 687977"/>
                <a:gd name="connsiteX2" fmla="*/ 574766 w 2098766"/>
                <a:gd name="connsiteY2" fmla="*/ 357051 h 687977"/>
                <a:gd name="connsiteX3" fmla="*/ 1463040 w 2098766"/>
                <a:gd name="connsiteY3" fmla="*/ 478971 h 687977"/>
                <a:gd name="connsiteX4" fmla="*/ 2098766 w 2098766"/>
                <a:gd name="connsiteY4" fmla="*/ 687977 h 687977"/>
                <a:gd name="connsiteX5" fmla="*/ 2098766 w 2098766"/>
                <a:gd name="connsiteY5" fmla="*/ 365760 h 687977"/>
                <a:gd name="connsiteX6" fmla="*/ 1637211 w 2098766"/>
                <a:gd name="connsiteY6" fmla="*/ 182880 h 687977"/>
                <a:gd name="connsiteX7" fmla="*/ 975360 w 2098766"/>
                <a:gd name="connsiteY7" fmla="*/ 52251 h 687977"/>
                <a:gd name="connsiteX8" fmla="*/ 444137 w 2098766"/>
                <a:gd name="connsiteY8" fmla="*/ 34834 h 687977"/>
                <a:gd name="connsiteX9" fmla="*/ 0 w 2098766"/>
                <a:gd name="connsiteY9" fmla="*/ 0 h 687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8766" h="687977">
                  <a:moveTo>
                    <a:pt x="0" y="0"/>
                  </a:moveTo>
                  <a:lnTo>
                    <a:pt x="8708" y="348342"/>
                  </a:lnTo>
                  <a:lnTo>
                    <a:pt x="574766" y="357051"/>
                  </a:lnTo>
                  <a:lnTo>
                    <a:pt x="1463040" y="478971"/>
                  </a:lnTo>
                  <a:lnTo>
                    <a:pt x="2098766" y="687977"/>
                  </a:lnTo>
                  <a:lnTo>
                    <a:pt x="2098766" y="365760"/>
                  </a:lnTo>
                  <a:lnTo>
                    <a:pt x="1637211" y="182880"/>
                  </a:lnTo>
                  <a:lnTo>
                    <a:pt x="975360" y="52251"/>
                  </a:lnTo>
                  <a:lnTo>
                    <a:pt x="444137" y="3483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610D60E0-42C5-427A-99DF-C57BED1E1E75}"/>
                </a:ext>
              </a:extLst>
            </p:cNvPr>
            <p:cNvSpPr/>
            <p:nvPr/>
          </p:nvSpPr>
          <p:spPr>
            <a:xfrm>
              <a:off x="7502433" y="2876005"/>
              <a:ext cx="783772" cy="465909"/>
            </a:xfrm>
            <a:prstGeom prst="arc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D45D1E75-A0D4-4766-BB7F-73BC5618ECA7}"/>
                </a:ext>
              </a:extLst>
            </p:cNvPr>
            <p:cNvSpPr/>
            <p:nvPr/>
          </p:nvSpPr>
          <p:spPr>
            <a:xfrm>
              <a:off x="7367449" y="2991393"/>
              <a:ext cx="783772" cy="465909"/>
            </a:xfrm>
            <a:prstGeom prst="arc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177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anchor">
            <a:extLst>
              <a:ext uri="{FF2B5EF4-FFF2-40B4-BE49-F238E27FC236}">
                <a16:creationId xmlns:a16="http://schemas.microsoft.com/office/drawing/2014/main" id="{7F3D8A6A-A165-4D47-B5E8-91397E334B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29089" y="647700"/>
            <a:ext cx="2123666" cy="38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Simple anchor by bogdanco">
            <a:extLst>
              <a:ext uri="{FF2B5EF4-FFF2-40B4-BE49-F238E27FC236}">
                <a16:creationId xmlns:a16="http://schemas.microsoft.com/office/drawing/2014/main" id="{910BB374-93EC-4C25-9121-61DD5DEBB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82" y="1030357"/>
            <a:ext cx="1324113" cy="163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F6DB67-5FEE-4C0E-AB13-AFC078CE4025}"/>
              </a:ext>
            </a:extLst>
          </p:cNvPr>
          <p:cNvSpPr txBox="1"/>
          <p:nvPr/>
        </p:nvSpPr>
        <p:spPr>
          <a:xfrm>
            <a:off x="1036320" y="487680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36617-4A27-4FC5-A748-50B7E9B3D059}"/>
              </a:ext>
            </a:extLst>
          </p:cNvPr>
          <p:cNvSpPr txBox="1"/>
          <p:nvPr/>
        </p:nvSpPr>
        <p:spPr>
          <a:xfrm>
            <a:off x="4330491" y="487680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Nodes</a:t>
            </a:r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B1DD74D5-0EEA-499B-B9C9-BB9BA84F76C7}"/>
              </a:ext>
            </a:extLst>
          </p:cNvPr>
          <p:cNvSpPr>
            <a:spLocks noChangeAspect="1"/>
          </p:cNvSpPr>
          <p:nvPr/>
        </p:nvSpPr>
        <p:spPr>
          <a:xfrm>
            <a:off x="4693920" y="1384663"/>
            <a:ext cx="430973" cy="430973"/>
          </a:xfrm>
          <a:prstGeom prst="flowChartDecision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8D7F32AB-D259-4AD8-8EBC-54BB7461A6BD}"/>
              </a:ext>
            </a:extLst>
          </p:cNvPr>
          <p:cNvSpPr>
            <a:spLocks noChangeAspect="1"/>
          </p:cNvSpPr>
          <p:nvPr/>
        </p:nvSpPr>
        <p:spPr>
          <a:xfrm>
            <a:off x="4791262" y="1482005"/>
            <a:ext cx="228808" cy="22880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679814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7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 Black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Doyle</dc:creator>
  <cp:lastModifiedBy>Steven Doyle</cp:lastModifiedBy>
  <cp:revision>4</cp:revision>
  <dcterms:created xsi:type="dcterms:W3CDTF">2019-09-10T21:06:24Z</dcterms:created>
  <dcterms:modified xsi:type="dcterms:W3CDTF">2020-03-16T20:11:25Z</dcterms:modified>
</cp:coreProperties>
</file>