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68" r:id="rId7"/>
    <p:sldId id="269" r:id="rId8"/>
    <p:sldId id="266" r:id="rId9"/>
    <p:sldId id="261" r:id="rId10"/>
    <p:sldId id="260" r:id="rId11"/>
    <p:sldId id="259" r:id="rId12"/>
    <p:sldId id="273" r:id="rId13"/>
    <p:sldId id="270" r:id="rId14"/>
    <p:sldId id="272" r:id="rId15"/>
    <p:sldId id="275" r:id="rId16"/>
    <p:sldId id="297" r:id="rId17"/>
    <p:sldId id="274" r:id="rId18"/>
    <p:sldId id="277" r:id="rId19"/>
    <p:sldId id="279" r:id="rId20"/>
    <p:sldId id="280" r:id="rId21"/>
    <p:sldId id="281" r:id="rId22"/>
    <p:sldId id="283" r:id="rId23"/>
    <p:sldId id="284" r:id="rId24"/>
    <p:sldId id="286" r:id="rId25"/>
    <p:sldId id="278" r:id="rId26"/>
    <p:sldId id="271" r:id="rId27"/>
    <p:sldId id="287" r:id="rId28"/>
    <p:sldId id="282" r:id="rId29"/>
    <p:sldId id="298" r:id="rId30"/>
    <p:sldId id="292" r:id="rId31"/>
    <p:sldId id="299" r:id="rId32"/>
    <p:sldId id="294" r:id="rId33"/>
    <p:sldId id="300" r:id="rId34"/>
    <p:sldId id="295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CDB4-41F9-4EA9-9BCA-D5579D00897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3E8E-941F-4A9B-84E6-0585C492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85D0A0-808A-84D2-3A51-27535F4E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552" y="259772"/>
            <a:ext cx="8791575" cy="2213263"/>
          </a:xfrm>
        </p:spPr>
        <p:txBody>
          <a:bodyPr>
            <a:normAutofit/>
          </a:bodyPr>
          <a:lstStyle/>
          <a:p>
            <a:pPr algn="ctr"/>
            <a:r>
              <a:rPr lang="vi-VN" sz="6600" dirty="0" err="1"/>
              <a:t>Seminar</a:t>
            </a:r>
            <a:r>
              <a:rPr lang="vi-VN" sz="6600" dirty="0"/>
              <a:t> CTDL-GT</a:t>
            </a:r>
            <a:br>
              <a:rPr lang="vi-VN" dirty="0"/>
            </a:br>
            <a:r>
              <a:rPr lang="vi-VN" sz="2800" dirty="0"/>
              <a:t>CHỦ ĐỀ: </a:t>
            </a:r>
            <a:r>
              <a:rPr lang="vi-VN" sz="2800" dirty="0" err="1"/>
              <a:t>thuật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</a:t>
            </a:r>
            <a:r>
              <a:rPr lang="vi-VN" sz="2800" dirty="0" err="1"/>
              <a:t>gnome</a:t>
            </a:r>
            <a:r>
              <a:rPr lang="vi-VN" sz="2800" dirty="0"/>
              <a:t> </a:t>
            </a:r>
            <a:r>
              <a:rPr lang="vi-VN" sz="2800" dirty="0" err="1"/>
              <a:t>sort</a:t>
            </a:r>
            <a:endParaRPr lang="en-US" sz="28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2B4BF0C-1993-288E-4371-2663E256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88673"/>
            <a:ext cx="8791575" cy="3065318"/>
          </a:xfrm>
        </p:spPr>
        <p:txBody>
          <a:bodyPr>
            <a:normAutofit fontScale="92500" lnSpcReduction="20000"/>
          </a:bodyPr>
          <a:lstStyle/>
          <a:p>
            <a:r>
              <a:rPr lang="vi-VN" dirty="0" err="1"/>
              <a:t>Nhóm</a:t>
            </a:r>
            <a:r>
              <a:rPr lang="vi-VN" dirty="0"/>
              <a:t> 2:</a:t>
            </a:r>
          </a:p>
          <a:p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thành</a:t>
            </a:r>
            <a:r>
              <a:rPr lang="vi-VN" dirty="0">
                <a:latin typeface="+mj-lt"/>
              </a:rPr>
              <a:t> viên</a:t>
            </a:r>
            <a:r>
              <a:rPr lang="vi-VN" dirty="0"/>
              <a:t>:</a:t>
            </a:r>
          </a:p>
          <a:p>
            <a:r>
              <a:rPr lang="vi-VN" dirty="0"/>
              <a:t>CHIẾN MÀNH NHƯ Ý-21521693</a:t>
            </a:r>
          </a:p>
          <a:p>
            <a:r>
              <a:rPr lang="vi-VN" dirty="0"/>
              <a:t>PHAN TRỌNG TÍNH – 21522683</a:t>
            </a:r>
          </a:p>
          <a:p>
            <a:r>
              <a:rPr lang="vi-VN" dirty="0"/>
              <a:t>NGUYỄN NGỌC TÍN – 2152153</a:t>
            </a:r>
          </a:p>
          <a:p>
            <a:r>
              <a:rPr lang="vi-VN" dirty="0"/>
              <a:t>PHẠM PHƯỚC HUY – 21520932</a:t>
            </a:r>
          </a:p>
          <a:p>
            <a:r>
              <a:rPr lang="vi-VN" dirty="0"/>
              <a:t>TRẦN VĂN THANH TÂM – 21521411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2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A288A8B3-922F-359C-A392-F6FC265DB5C5}"/>
              </a:ext>
            </a:extLst>
          </p:cNvPr>
          <p:cNvSpPr/>
          <p:nvPr/>
        </p:nvSpPr>
        <p:spPr>
          <a:xfrm>
            <a:off x="3316089" y="2384689"/>
            <a:ext cx="827075" cy="652526"/>
          </a:xfrm>
          <a:prstGeom prst="ellipse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5DA27D34-B2BC-24CC-7384-529A716F1B34}"/>
              </a:ext>
            </a:extLst>
          </p:cNvPr>
          <p:cNvSpPr/>
          <p:nvPr/>
        </p:nvSpPr>
        <p:spPr>
          <a:xfrm>
            <a:off x="1478049" y="2370014"/>
            <a:ext cx="832894" cy="667201"/>
          </a:xfrm>
          <a:prstGeom prst="ellipse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êu đề 1">
            <a:extLst>
              <a:ext uri="{FF2B5EF4-FFF2-40B4-BE49-F238E27FC236}">
                <a16:creationId xmlns:a16="http://schemas.microsoft.com/office/drawing/2014/main" id="{D1384460-9CC3-4440-369E-5DB1FAC3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66004" y="749443"/>
            <a:ext cx="147060" cy="36238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21" name="Chỗ dành sẵn cho Nội dung 3">
            <a:extLst>
              <a:ext uri="{FF2B5EF4-FFF2-40B4-BE49-F238E27FC236}">
                <a16:creationId xmlns:a16="http://schemas.microsoft.com/office/drawing/2014/main" id="{A9914CAE-E43D-A0C5-01D4-08D95860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34" y="641566"/>
            <a:ext cx="519546" cy="467591"/>
          </a:xfrm>
        </p:spPr>
        <p:txBody>
          <a:bodyPr>
            <a:normAutofit fontScale="925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732058A-EA8F-C183-5618-1584FAF855B5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23" name="Tiêu đề 1">
            <a:extLst>
              <a:ext uri="{FF2B5EF4-FFF2-40B4-BE49-F238E27FC236}">
                <a16:creationId xmlns:a16="http://schemas.microsoft.com/office/drawing/2014/main" id="{28ABE897-ADC6-C99C-5484-F17CF2EE3FE5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24" name="Chỗ dành sẵn cho Nội dung 2">
            <a:extLst>
              <a:ext uri="{FF2B5EF4-FFF2-40B4-BE49-F238E27FC236}">
                <a16:creationId xmlns:a16="http://schemas.microsoft.com/office/drawing/2014/main" id="{2521A624-BDB3-0C10-A505-AC6C5D44F1B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FE678CE9-D427-DC8E-B4F8-A56CA90A8A77}"/>
              </a:ext>
            </a:extLst>
          </p:cNvPr>
          <p:cNvSpPr txBox="1"/>
          <p:nvPr/>
        </p:nvSpPr>
        <p:spPr>
          <a:xfrm>
            <a:off x="1481043" y="235700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A75E6CB-5B66-E493-61CF-152D3FF6DB8B}"/>
              </a:ext>
            </a:extLst>
          </p:cNvPr>
          <p:cNvSpPr txBox="1"/>
          <p:nvPr/>
        </p:nvSpPr>
        <p:spPr>
          <a:xfrm>
            <a:off x="3326035" y="236979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624C3BBE-5585-EE68-13F7-C67E3373D89A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F2536E3D-1037-5662-4607-DE6D0AB941CA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515627C9-3A2B-32DC-DA87-EAA2AF820C52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ED250EB-B939-3B97-FC02-60FC0EB4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4" y="3422802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487AB7FE-F203-393C-F3B7-92599621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96" y="344408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AD25BD39-B9CD-4C19-53B7-FFBD6082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871617F5-F916-10DC-EF68-9B47F005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16607271-DD68-8173-BD92-54863EAF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FAF785-ECB6-5592-9D96-F29492C7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49" y="4542972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CD59E3EB-0C98-F7CB-3631-B6D7B68F2A6B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23EC73F-AF72-485E-5E6E-4C026064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49" y="179601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29D873-0D15-28E6-F7CA-4B27CDA1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374073" y="353291"/>
            <a:ext cx="83127" cy="1558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A0751E-9136-2E7C-58C7-17A34A7E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65" y="19673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F4F3EA1-4F34-10C8-42B9-8E9D436EA98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E9479C88-E232-AED6-E1C1-18A00F7ECFED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7C46BB-A222-05E8-EEC4-2578E9EF7950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A91D9D4-DB39-9F4D-1B35-21ACEA5165D0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D4E163B6-0874-990B-6F63-1580C8AECB4D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F40367F-A73B-14E5-1E28-1514A6C2309C}"/>
              </a:ext>
            </a:extLst>
          </p:cNvPr>
          <p:cNvSpPr txBox="1"/>
          <p:nvPr/>
        </p:nvSpPr>
        <p:spPr>
          <a:xfrm>
            <a:off x="1478049" y="2346268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4AF2B5D-E451-F7E2-34B8-9D18327FC934}"/>
              </a:ext>
            </a:extLst>
          </p:cNvPr>
          <p:cNvSpPr txBox="1"/>
          <p:nvPr/>
        </p:nvSpPr>
        <p:spPr>
          <a:xfrm>
            <a:off x="3271062" y="240453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AED44CC-E8CC-A5A6-CAC0-0E1ECBE2C167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1C6DD73-0401-0381-7477-B4A58D4E11FD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5CA2847-2D81-F511-AEA3-4E63E61D3653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1367D0F-4365-990B-2640-36518C9E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03" y="345849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C97E8F5E-A777-EF84-6AB8-D2A5376B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74" y="3430804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9AD44DE-711D-FCB7-881F-48C31B3D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2A846CA-CC8B-A58B-4EFF-E9206654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5760B5C7-6E41-9F3C-959F-A045C4E6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DC9604-4FA9-B460-9B9C-52235AC4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66" y="4738254"/>
            <a:ext cx="1152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B54F6FF-C48C-2D33-AF07-9CCA4B95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49" y="4542972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ong bóng Lời nói: Hình bầu dục 20">
            <a:extLst>
              <a:ext uri="{FF2B5EF4-FFF2-40B4-BE49-F238E27FC236}">
                <a16:creationId xmlns:a16="http://schemas.microsoft.com/office/drawing/2014/main" id="{934FC268-0E4B-B439-A242-BB5D97294519}"/>
              </a:ext>
            </a:extLst>
          </p:cNvPr>
          <p:cNvSpPr/>
          <p:nvPr/>
        </p:nvSpPr>
        <p:spPr>
          <a:xfrm>
            <a:off x="10068791" y="4217163"/>
            <a:ext cx="1956953" cy="832819"/>
          </a:xfrm>
          <a:prstGeom prst="wedgeEllipse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Come</a:t>
            </a:r>
            <a:r>
              <a:rPr lang="vi-VN" dirty="0"/>
              <a:t> </a:t>
            </a:r>
            <a:r>
              <a:rPr lang="vi-VN" dirty="0" err="1"/>
              <a:t>here</a:t>
            </a:r>
            <a:r>
              <a:rPr lang="vi-VN" dirty="0"/>
              <a:t>,</a:t>
            </a:r>
          </a:p>
          <a:p>
            <a:pPr algn="ctr"/>
            <a:r>
              <a:rPr lang="vi-VN" dirty="0" err="1"/>
              <a:t>Baby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15535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337242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51" y="3428998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86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29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15535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337242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51" y="3428998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86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B058E62B-D29F-FD41-5E6B-43507669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68" y="1770964"/>
            <a:ext cx="7143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6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5124106" y="2415092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1513683" y="244897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3325594" y="23824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89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03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50" y="4556639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5124106" y="2415092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1175559" y="253926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303868" y="2447766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3413075" y="2373423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07" y="3514841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11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77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50" y="4556639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3B3DBAE5-C423-6357-B461-DF63A8FD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52" y="1468601"/>
            <a:ext cx="10858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5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15535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281355" y="240649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3334186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57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64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32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86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5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135880" y="2536448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533769" y="242090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96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62" y="3393888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00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EBCB6CA8-1D7E-5DCD-6EBA-7059C990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16" y="1468559"/>
            <a:ext cx="10858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4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29D873-0D15-28E6-F7CA-4B27CDA1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374073" y="353291"/>
            <a:ext cx="83127" cy="1558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A0751E-9136-2E7C-58C7-17A34A7E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65" y="19673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F4F3EA1-4F34-10C8-42B9-8E9D436EA98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E9479C88-E232-AED6-E1C1-18A00F7ECFED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7C46BB-A222-05E8-EEC4-2578E9EF7950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A91D9D4-DB39-9F4D-1B35-21ACEA5165D0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D4E163B6-0874-990B-6F63-1580C8AECB4D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F40367F-A73B-14E5-1E28-1514A6C2309C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4AF2B5D-E451-F7E2-34B8-9D18327FC934}"/>
              </a:ext>
            </a:extLst>
          </p:cNvPr>
          <p:cNvSpPr txBox="1"/>
          <p:nvPr/>
        </p:nvSpPr>
        <p:spPr>
          <a:xfrm>
            <a:off x="5128952" y="2450608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AED44CC-E8CC-A5A6-CAC0-0E1ECBE2C167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1C6DD73-0401-0381-7477-B4A58D4E11FD}"/>
              </a:ext>
            </a:extLst>
          </p:cNvPr>
          <p:cNvSpPr txBox="1"/>
          <p:nvPr/>
        </p:nvSpPr>
        <p:spPr>
          <a:xfrm>
            <a:off x="1194997" y="2399885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5CA2847-2D81-F511-AEA3-4E63E61D3653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1367D0F-4365-990B-2640-36518C9E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68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C97E8F5E-A777-EF84-6AB8-D2A5376B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9AD44DE-711D-FCB7-881F-48C31B3D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17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2A846CA-CC8B-A58B-4EFF-E9206654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5760B5C7-6E41-9F3C-959F-A045C4E6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DC9604-4FA9-B460-9B9C-52235AC4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66" y="4738254"/>
            <a:ext cx="1152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B54F6FF-C48C-2D33-AF07-9CCA4B95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49" y="4542972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ong bóng Lời nói: Hình bầu dục 20">
            <a:extLst>
              <a:ext uri="{FF2B5EF4-FFF2-40B4-BE49-F238E27FC236}">
                <a16:creationId xmlns:a16="http://schemas.microsoft.com/office/drawing/2014/main" id="{934FC268-0E4B-B439-A242-BB5D97294519}"/>
              </a:ext>
            </a:extLst>
          </p:cNvPr>
          <p:cNvSpPr/>
          <p:nvPr/>
        </p:nvSpPr>
        <p:spPr>
          <a:xfrm>
            <a:off x="10068791" y="4217163"/>
            <a:ext cx="1956953" cy="832819"/>
          </a:xfrm>
          <a:prstGeom prst="wedgeEllipse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I’m</a:t>
            </a:r>
            <a:r>
              <a:rPr lang="vi-VN" dirty="0"/>
              <a:t> </a:t>
            </a:r>
            <a:r>
              <a:rPr lang="vi-VN" dirty="0" err="1"/>
              <a:t>here</a:t>
            </a:r>
            <a:r>
              <a:rPr lang="vi-VN" dirty="0"/>
              <a:t>,</a:t>
            </a:r>
          </a:p>
          <a:p>
            <a:pPr algn="ctr"/>
            <a:r>
              <a:rPr lang="vi-VN" dirty="0" err="1"/>
              <a:t>Baby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6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236328" y="2526730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496230" y="2390003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1" y="3514841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79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7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56" y="4810991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4A853B-1AAB-748A-A951-10F83228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78190"/>
            <a:ext cx="9905998" cy="1137546"/>
          </a:xfrm>
        </p:spPr>
        <p:txBody>
          <a:bodyPr>
            <a:normAutofit/>
          </a:bodyPr>
          <a:lstStyle/>
          <a:p>
            <a:r>
              <a:rPr lang="vi-VN" sz="2800" dirty="0"/>
              <a:t>i-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</a:t>
            </a:r>
            <a:r>
              <a:rPr lang="vi-VN" sz="2800" dirty="0" err="1"/>
              <a:t>dẫn</a:t>
            </a:r>
            <a:r>
              <a:rPr lang="vi-VN" sz="2800" dirty="0"/>
              <a:t> </a:t>
            </a:r>
            <a:r>
              <a:rPr lang="vi-VN" sz="2800" dirty="0" err="1"/>
              <a:t>nhập</a:t>
            </a: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27CDBD-E82E-C9D6-93B5-58825F19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924791"/>
            <a:ext cx="9905999" cy="5725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trong </a:t>
            </a:r>
            <a:r>
              <a:rPr lang="vi-VN" dirty="0" err="1"/>
              <a:t>mảng</a:t>
            </a:r>
            <a:r>
              <a:rPr lang="vi-VN" dirty="0"/>
              <a:t>.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trong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: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(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đang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hay không?. </a:t>
            </a:r>
            <a:r>
              <a:rPr lang="vi-VN" dirty="0" err="1"/>
              <a:t>Néu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ta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theo,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ta hoan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2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đang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1 đơn </a:t>
            </a:r>
            <a:r>
              <a:rPr lang="vi-VN" dirty="0" err="1"/>
              <a:t>vị</a:t>
            </a:r>
            <a:r>
              <a:rPr lang="vi-VN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đang </a:t>
            </a:r>
            <a:r>
              <a:rPr lang="vi-VN" dirty="0" err="1"/>
              <a:t>xét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(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)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tiêp</a:t>
            </a:r>
            <a:r>
              <a:rPr lang="vi-VN" dirty="0"/>
              <a:t> theo.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sau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đang </a:t>
            </a:r>
            <a:r>
              <a:rPr lang="vi-VN" dirty="0" err="1"/>
              <a:t>xét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(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)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xong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5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428368" y="230910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536996" y="2442808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16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2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86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444202F-55D8-80AA-29B5-54336E5C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02" y="1754342"/>
            <a:ext cx="816218" cy="8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95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5124106" y="2415092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326381" y="243381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450559" y="241509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1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79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50" y="4556639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2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5124106" y="2415092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41159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317550" y="244618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478049" y="2563235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506208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39" y="3471723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50" y="4556639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8883D2-B96C-75E7-FE7D-A19F076B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03" y="1712600"/>
            <a:ext cx="816218" cy="8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5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5342115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5331059" y="249812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398188" y="2426723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8" y="3422507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38" y="3437664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18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1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5342115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348332" y="2422330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429207" y="2431960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233056" y="241605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21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76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12" y="3471838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49" y="4629334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178B4C74-F33A-665E-E66E-CD54312E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34" y="1708434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2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5A43A66-C4DF-FD3F-F63C-14F402036D47}"/>
              </a:ext>
            </a:extLst>
          </p:cNvPr>
          <p:cNvSpPr/>
          <p:nvPr/>
        </p:nvSpPr>
        <p:spPr>
          <a:xfrm>
            <a:off x="5251701" y="2448218"/>
            <a:ext cx="883831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3295C737-5440-AA8D-4078-B2ED8D14176A}"/>
              </a:ext>
            </a:extLst>
          </p:cNvPr>
          <p:cNvSpPr/>
          <p:nvPr/>
        </p:nvSpPr>
        <p:spPr>
          <a:xfrm>
            <a:off x="3262704" y="2407346"/>
            <a:ext cx="883831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397591" y="237910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326381" y="249900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520585" y="2403243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91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341601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00" y="346416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03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0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5A43A66-C4DF-FD3F-F63C-14F402036D47}"/>
              </a:ext>
            </a:extLst>
          </p:cNvPr>
          <p:cNvSpPr/>
          <p:nvPr/>
        </p:nvSpPr>
        <p:spPr>
          <a:xfrm>
            <a:off x="5251701" y="2448218"/>
            <a:ext cx="883831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3295C737-5440-AA8D-4078-B2ED8D14176A}"/>
              </a:ext>
            </a:extLst>
          </p:cNvPr>
          <p:cNvSpPr/>
          <p:nvPr/>
        </p:nvSpPr>
        <p:spPr>
          <a:xfrm>
            <a:off x="3262704" y="2407346"/>
            <a:ext cx="883831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397591" y="237910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326381" y="249900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520585" y="2403243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91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341601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00" y="346416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03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2C5847CD-6F8A-30FC-3B2F-74889BA3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22" y="1818840"/>
            <a:ext cx="7048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0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5342115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357085" y="2380586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384919" y="243716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350823" y="241605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9" y="3420573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39" y="3458855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18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0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5342115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357085" y="2380586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384919" y="2437162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350823" y="2416054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9" y="3420573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39" y="3458855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18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E5ECCA6E-E780-724B-1445-87373EF4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95" y="1639404"/>
            <a:ext cx="7048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9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9261591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246987" y="250568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261861" y="232105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590191" y="248626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279382" y="248626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42" y="341601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79" y="3411038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4843077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3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EBF136-0B9F-EA9A-3FD0-E4B4E965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0"/>
            <a:ext cx="200169" cy="448281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55D660-F71A-758B-BD7A-B883CB80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646" y="223143"/>
            <a:ext cx="9923318" cy="1086112"/>
          </a:xfrm>
        </p:spPr>
        <p:txBody>
          <a:bodyPr>
            <a:normAutofit/>
          </a:bodyPr>
          <a:lstStyle/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sau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5, 9, 6, 11, 10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tăng </a:t>
            </a:r>
            <a:r>
              <a:rPr lang="vi-VN" dirty="0" err="1"/>
              <a:t>dần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9574A56-5BFE-0CA4-D412-8214D73F5B2B}"/>
              </a:ext>
            </a:extLst>
          </p:cNvPr>
          <p:cNvSpPr txBox="1"/>
          <p:nvPr/>
        </p:nvSpPr>
        <p:spPr>
          <a:xfrm>
            <a:off x="1483360" y="1771411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Ban </a:t>
            </a:r>
            <a:r>
              <a:rPr lang="vi-VN" dirty="0" err="1"/>
              <a:t>đầu</a:t>
            </a:r>
            <a:r>
              <a:rPr lang="vi-VN" dirty="0"/>
              <a:t>:</a:t>
            </a:r>
            <a:endParaRPr lang="en-US" dirty="0"/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9C19E598-64D1-0DBD-2AD2-BE43140C5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72006"/>
              </p:ext>
            </p:extLst>
          </p:nvPr>
        </p:nvGraphicFramePr>
        <p:xfrm>
          <a:off x="3109191" y="1771411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219B52B-6F23-59B4-BD04-BB2D242ED870}"/>
              </a:ext>
            </a:extLst>
          </p:cNvPr>
          <p:cNvSpPr txBox="1"/>
          <p:nvPr/>
        </p:nvSpPr>
        <p:spPr>
          <a:xfrm>
            <a:off x="1483360" y="2428239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6526812-56D3-A591-E5F7-E52DF931EC4B}"/>
              </a:ext>
            </a:extLst>
          </p:cNvPr>
          <p:cNvSpPr txBox="1"/>
          <p:nvPr/>
        </p:nvSpPr>
        <p:spPr>
          <a:xfrm>
            <a:off x="3109191" y="2353825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0D0BD41-F8A1-B3C2-E598-AB0DD1319F27}"/>
              </a:ext>
            </a:extLst>
          </p:cNvPr>
          <p:cNvSpPr txBox="1"/>
          <p:nvPr/>
        </p:nvSpPr>
        <p:spPr>
          <a:xfrm>
            <a:off x="3515360" y="284843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0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ECE2DC7A-AAA0-56DC-CEF3-7A0461CCC43E}"/>
              </a:ext>
            </a:extLst>
          </p:cNvPr>
          <p:cNvSpPr txBox="1"/>
          <p:nvPr/>
        </p:nvSpPr>
        <p:spPr>
          <a:xfrm>
            <a:off x="1483360" y="4318755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Bước</a:t>
            </a:r>
            <a:r>
              <a:rPr lang="vi-VN" dirty="0"/>
              <a:t> 1:</a:t>
            </a:r>
            <a:endParaRPr lang="en-US" dirty="0"/>
          </a:p>
        </p:txBody>
      </p:sp>
      <p:graphicFrame>
        <p:nvGraphicFramePr>
          <p:cNvPr id="15" name="Bảng 10">
            <a:extLst>
              <a:ext uri="{FF2B5EF4-FFF2-40B4-BE49-F238E27FC236}">
                <a16:creationId xmlns:a16="http://schemas.microsoft.com/office/drawing/2014/main" id="{73607C9A-E8FE-76FB-C46D-3E9EDBDB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70987"/>
              </p:ext>
            </p:extLst>
          </p:nvPr>
        </p:nvGraphicFramePr>
        <p:xfrm>
          <a:off x="3109191" y="4318755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6B697CC-832E-8E29-82CF-63D10BB8E07D}"/>
              </a:ext>
            </a:extLst>
          </p:cNvPr>
          <p:cNvSpPr txBox="1"/>
          <p:nvPr/>
        </p:nvSpPr>
        <p:spPr>
          <a:xfrm>
            <a:off x="1483360" y="4975583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2AEB66A-AFAC-21E2-D271-B229CDC0463A}"/>
              </a:ext>
            </a:extLst>
          </p:cNvPr>
          <p:cNvSpPr txBox="1"/>
          <p:nvPr/>
        </p:nvSpPr>
        <p:spPr>
          <a:xfrm>
            <a:off x="3109191" y="4901169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D8D40EC-B725-6F3B-4881-A954746A653A}"/>
              </a:ext>
            </a:extLst>
          </p:cNvPr>
          <p:cNvSpPr txBox="1"/>
          <p:nvPr/>
        </p:nvSpPr>
        <p:spPr>
          <a:xfrm>
            <a:off x="4938915" y="538367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1</a:t>
            </a:r>
            <a:endParaRPr lang="en-US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74895D5-BB0E-6475-352D-BC585FD9C3E9}"/>
              </a:ext>
            </a:extLst>
          </p:cNvPr>
          <p:cNvSpPr txBox="1"/>
          <p:nvPr/>
        </p:nvSpPr>
        <p:spPr>
          <a:xfrm>
            <a:off x="3513861" y="5383678"/>
            <a:ext cx="64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i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C44C00CC-7B48-6265-2D98-F8E30B8FFCCC}"/>
              </a:ext>
            </a:extLst>
          </p:cNvPr>
          <p:cNvSpPr/>
          <p:nvPr/>
        </p:nvSpPr>
        <p:spPr>
          <a:xfrm>
            <a:off x="9261591" y="2416054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79FD971-3F66-A992-3F44-8C66E863B79C}"/>
              </a:ext>
            </a:extLst>
          </p:cNvPr>
          <p:cNvSpPr/>
          <p:nvPr/>
        </p:nvSpPr>
        <p:spPr>
          <a:xfrm>
            <a:off x="7246621" y="2384689"/>
            <a:ext cx="838600" cy="70378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246987" y="250568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7261861" y="232105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5590191" y="248626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1279382" y="248626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61591" y="2416054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5885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42" y="341601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79" y="3411038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4843077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88815B33-C9E4-9F81-BB38-A6C2209C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61" y="1692648"/>
            <a:ext cx="7048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7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29D873-0D15-28E6-F7CA-4B27CDA1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374073" y="353291"/>
            <a:ext cx="83127" cy="1558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A0751E-9136-2E7C-58C7-17A34A7E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65" y="19673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F4F3EA1-4F34-10C8-42B9-8E9D436EA98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E9479C88-E232-AED6-E1C1-18A00F7ECFED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7C46BB-A222-05E8-EEC4-2578E9EF7950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7A91D9D4-DB39-9F4D-1B35-21ACEA5165D0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D4E163B6-0874-990B-6F63-1580C8AECB4D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F40367F-A73B-14E5-1E28-1514A6C2309C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4AF2B5D-E451-F7E2-34B8-9D18327FC934}"/>
              </a:ext>
            </a:extLst>
          </p:cNvPr>
          <p:cNvSpPr txBox="1"/>
          <p:nvPr/>
        </p:nvSpPr>
        <p:spPr>
          <a:xfrm>
            <a:off x="7324318" y="249900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AED44CC-E8CC-A5A6-CAC0-0E1ECBE2C167}"/>
              </a:ext>
            </a:extLst>
          </p:cNvPr>
          <p:cNvSpPr txBox="1"/>
          <p:nvPr/>
        </p:nvSpPr>
        <p:spPr>
          <a:xfrm>
            <a:off x="5248685" y="2386411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1C6DD73-0401-0381-7477-B4A58D4E11FD}"/>
              </a:ext>
            </a:extLst>
          </p:cNvPr>
          <p:cNvSpPr txBox="1"/>
          <p:nvPr/>
        </p:nvSpPr>
        <p:spPr>
          <a:xfrm>
            <a:off x="1365369" y="249900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5CA2847-2D81-F511-AEA3-4E63E61D3653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1367D0F-4365-990B-2640-36518C9E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38" y="3422507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C97E8F5E-A777-EF84-6AB8-D2A5376B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9AD44DE-711D-FCB7-881F-48C31B3D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67" y="341601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2A846CA-CC8B-A58B-4EFF-E9206654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39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5760B5C7-6E41-9F3C-959F-A045C4E6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DC9604-4FA9-B460-9B9C-52235AC4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66" y="4738254"/>
            <a:ext cx="1152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B54F6FF-C48C-2D33-AF07-9CCA4B95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04" y="5003656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ong bóng Lời nói: Hình bầu dục 20">
            <a:extLst>
              <a:ext uri="{FF2B5EF4-FFF2-40B4-BE49-F238E27FC236}">
                <a16:creationId xmlns:a16="http://schemas.microsoft.com/office/drawing/2014/main" id="{934FC268-0E4B-B439-A242-BB5D97294519}"/>
              </a:ext>
            </a:extLst>
          </p:cNvPr>
          <p:cNvSpPr/>
          <p:nvPr/>
        </p:nvSpPr>
        <p:spPr>
          <a:xfrm>
            <a:off x="9735474" y="4199210"/>
            <a:ext cx="1956953" cy="832819"/>
          </a:xfrm>
          <a:prstGeom prst="wedgeEllipse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End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1BD70B-EF9F-8C5E-B7E6-F3007FC7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7" y="0"/>
            <a:ext cx="318419" cy="448281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5A4A8B-577B-95F2-AD5F-49EF0219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6252" y="4973054"/>
            <a:ext cx="753979" cy="641684"/>
          </a:xfrm>
        </p:spPr>
        <p:txBody>
          <a:bodyPr/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A866D20-31A9-3255-B557-ED5A0D906D33}"/>
              </a:ext>
            </a:extLst>
          </p:cNvPr>
          <p:cNvSpPr txBox="1"/>
          <p:nvPr/>
        </p:nvSpPr>
        <p:spPr>
          <a:xfrm>
            <a:off x="1291389" y="448281"/>
            <a:ext cx="96092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err="1"/>
              <a:t>Mảng</a:t>
            </a:r>
            <a:r>
              <a:rPr lang="vi-VN" sz="4000" dirty="0"/>
              <a:t> </a:t>
            </a:r>
            <a:r>
              <a:rPr lang="vi-VN" sz="4000" dirty="0" err="1"/>
              <a:t>đã</a:t>
            </a:r>
            <a:r>
              <a:rPr lang="vi-VN" sz="4000" dirty="0"/>
              <a:t> </a:t>
            </a:r>
            <a:r>
              <a:rPr lang="vi-VN" sz="4000" dirty="0" err="1"/>
              <a:t>được</a:t>
            </a:r>
            <a:r>
              <a:rPr lang="vi-VN" sz="4000" dirty="0"/>
              <a:t> </a:t>
            </a:r>
            <a:r>
              <a:rPr lang="vi-VN" sz="4000" dirty="0" err="1"/>
              <a:t>sắp</a:t>
            </a:r>
            <a:r>
              <a:rPr lang="vi-VN" sz="4000" dirty="0"/>
              <a:t> </a:t>
            </a:r>
            <a:r>
              <a:rPr lang="vi-VN" sz="4000" dirty="0" err="1"/>
              <a:t>xếp</a:t>
            </a:r>
            <a:r>
              <a:rPr lang="vi-VN" sz="4000" dirty="0"/>
              <a:t> tăng </a:t>
            </a:r>
            <a:r>
              <a:rPr lang="vi-VN" sz="4000" dirty="0" err="1"/>
              <a:t>dần</a:t>
            </a:r>
            <a:endParaRPr lang="en-US" sz="4000" dirty="0"/>
          </a:p>
          <a:p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94673DC-4131-964F-64E7-C8FA0D537DDD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5DA4650-3EFB-E3C8-E53E-13FF93AFC4E5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06FB96C-BEB3-2D19-F5E5-77C533ACF514}"/>
              </a:ext>
            </a:extLst>
          </p:cNvPr>
          <p:cNvSpPr txBox="1"/>
          <p:nvPr/>
        </p:nvSpPr>
        <p:spPr>
          <a:xfrm>
            <a:off x="7452355" y="2523297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FFCD8B3-31F6-4DF2-98E8-6399732A83A0}"/>
              </a:ext>
            </a:extLst>
          </p:cNvPr>
          <p:cNvSpPr txBox="1"/>
          <p:nvPr/>
        </p:nvSpPr>
        <p:spPr>
          <a:xfrm>
            <a:off x="5624252" y="2444116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C7607F2-A2C9-A071-261B-0F533362B1DF}"/>
              </a:ext>
            </a:extLst>
          </p:cNvPr>
          <p:cNvSpPr txBox="1"/>
          <p:nvPr/>
        </p:nvSpPr>
        <p:spPr>
          <a:xfrm>
            <a:off x="1441918" y="2444116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A14C36F-40F2-9019-1A28-3EDF6576D715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134025D-01AF-BAD5-4BAE-BF1291A7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782" y="344392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6259ED6-17CC-48A6-9618-42FE4213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09" y="344392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B879D4E-BF75-2CB5-650C-E3186C83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68" y="3443925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0FFC9948-5EB9-F110-1216-D7062869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72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EFE3FA57-B43D-DF8C-FA35-FC71F666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954A56-1D59-A891-8C20-B7A4ACB5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2" y="140536"/>
            <a:ext cx="323705" cy="576437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A6E96F-A5E1-9873-DABB-42B1ED6B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493568"/>
            <a:ext cx="457200" cy="446809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0DFA590-505F-89C3-A0D8-77A810AD60F5}"/>
              </a:ext>
            </a:extLst>
          </p:cNvPr>
          <p:cNvSpPr txBox="1"/>
          <p:nvPr/>
        </p:nvSpPr>
        <p:spPr>
          <a:xfrm>
            <a:off x="1483360" y="97489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Bước</a:t>
            </a:r>
            <a:r>
              <a:rPr lang="vi-VN" dirty="0"/>
              <a:t> 3:</a:t>
            </a:r>
            <a:endParaRPr lang="en-US" dirty="0"/>
          </a:p>
        </p:txBody>
      </p:sp>
      <p:graphicFrame>
        <p:nvGraphicFramePr>
          <p:cNvPr id="5" name="Bảng 10">
            <a:extLst>
              <a:ext uri="{FF2B5EF4-FFF2-40B4-BE49-F238E27FC236}">
                <a16:creationId xmlns:a16="http://schemas.microsoft.com/office/drawing/2014/main" id="{1D263557-8D8F-E561-B67C-087203A0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3023"/>
              </p:ext>
            </p:extLst>
          </p:nvPr>
        </p:nvGraphicFramePr>
        <p:xfrm>
          <a:off x="3109191" y="974890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D51043D-4F1C-6D0F-B948-7786B88A3081}"/>
              </a:ext>
            </a:extLst>
          </p:cNvPr>
          <p:cNvSpPr txBox="1"/>
          <p:nvPr/>
        </p:nvSpPr>
        <p:spPr>
          <a:xfrm>
            <a:off x="1483360" y="205882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585DBCD-2959-7AD7-6EF3-39BF71253A43}"/>
              </a:ext>
            </a:extLst>
          </p:cNvPr>
          <p:cNvSpPr txBox="1"/>
          <p:nvPr/>
        </p:nvSpPr>
        <p:spPr>
          <a:xfrm>
            <a:off x="3109191" y="2012462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2C0CACE-F3A9-52F2-7402-60DEA35E5E38}"/>
              </a:ext>
            </a:extLst>
          </p:cNvPr>
          <p:cNvSpPr txBox="1"/>
          <p:nvPr/>
        </p:nvSpPr>
        <p:spPr>
          <a:xfrm>
            <a:off x="6306701" y="24775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2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8A23E87-A9B2-3A8B-46C2-911799923F0F}"/>
              </a:ext>
            </a:extLst>
          </p:cNvPr>
          <p:cNvSpPr txBox="1"/>
          <p:nvPr/>
        </p:nvSpPr>
        <p:spPr>
          <a:xfrm>
            <a:off x="1483360" y="364030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Bước</a:t>
            </a:r>
            <a:r>
              <a:rPr lang="vi-VN" dirty="0"/>
              <a:t> 4:</a:t>
            </a:r>
            <a:endParaRPr lang="en-US" dirty="0"/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971EE980-EFA6-3437-0774-AC7F4EE73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1130"/>
              </p:ext>
            </p:extLst>
          </p:nvPr>
        </p:nvGraphicFramePr>
        <p:xfrm>
          <a:off x="3109191" y="3640300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B3DFA17-22C7-6E4F-F370-026610212825}"/>
              </a:ext>
            </a:extLst>
          </p:cNvPr>
          <p:cNvSpPr txBox="1"/>
          <p:nvPr/>
        </p:nvSpPr>
        <p:spPr>
          <a:xfrm>
            <a:off x="1483360" y="4297128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0A1C433-907E-2FC1-781E-293512DF4B00}"/>
              </a:ext>
            </a:extLst>
          </p:cNvPr>
          <p:cNvSpPr txBox="1"/>
          <p:nvPr/>
        </p:nvSpPr>
        <p:spPr>
          <a:xfrm>
            <a:off x="3109191" y="4222714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E45BA5C-1978-1907-0166-981AF56F29F5}"/>
              </a:ext>
            </a:extLst>
          </p:cNvPr>
          <p:cNvSpPr txBox="1"/>
          <p:nvPr/>
        </p:nvSpPr>
        <p:spPr>
          <a:xfrm>
            <a:off x="6306701" y="504326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2</a:t>
            </a:r>
            <a:endParaRPr lang="en-US" dirty="0"/>
          </a:p>
        </p:txBody>
      </p:sp>
      <p:sp>
        <p:nvSpPr>
          <p:cNvPr id="15" name="Mũi tên: Cong Lên 14">
            <a:extLst>
              <a:ext uri="{FF2B5EF4-FFF2-40B4-BE49-F238E27FC236}">
                <a16:creationId xmlns:a16="http://schemas.microsoft.com/office/drawing/2014/main" id="{F954BC80-2731-CD8E-ECFB-C96A34F77A63}"/>
              </a:ext>
            </a:extLst>
          </p:cNvPr>
          <p:cNvSpPr/>
          <p:nvPr/>
        </p:nvSpPr>
        <p:spPr>
          <a:xfrm rot="10800000">
            <a:off x="5133106" y="493567"/>
            <a:ext cx="1579995" cy="434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ũi tên: Cong Lên 15">
            <a:extLst>
              <a:ext uri="{FF2B5EF4-FFF2-40B4-BE49-F238E27FC236}">
                <a16:creationId xmlns:a16="http://schemas.microsoft.com/office/drawing/2014/main" id="{E772361A-8899-EA44-A8E9-D7951B950CC8}"/>
              </a:ext>
            </a:extLst>
          </p:cNvPr>
          <p:cNvSpPr/>
          <p:nvPr/>
        </p:nvSpPr>
        <p:spPr>
          <a:xfrm>
            <a:off x="5231476" y="1424272"/>
            <a:ext cx="1481625" cy="492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2C73CEE-A5D6-CAF1-6E56-63E7A2AC052A}"/>
              </a:ext>
            </a:extLst>
          </p:cNvPr>
          <p:cNvSpPr txBox="1"/>
          <p:nvPr/>
        </p:nvSpPr>
        <p:spPr>
          <a:xfrm>
            <a:off x="4938915" y="249594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1</a:t>
            </a:r>
            <a:endParaRPr lang="en-US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F0616A8-AC92-00E5-E562-63053225A599}"/>
              </a:ext>
            </a:extLst>
          </p:cNvPr>
          <p:cNvSpPr txBox="1"/>
          <p:nvPr/>
        </p:nvSpPr>
        <p:spPr>
          <a:xfrm>
            <a:off x="4938915" y="504326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5F1BEF-8B69-F4B0-C6FC-D4CD59B8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4" y="114300"/>
            <a:ext cx="417223" cy="290945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11C2AA-31BB-C6C0-80D4-925EF98F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259772"/>
            <a:ext cx="436419" cy="374072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DB36DF-3FCD-349E-2386-C778A8A64EDF}"/>
              </a:ext>
            </a:extLst>
          </p:cNvPr>
          <p:cNvSpPr txBox="1"/>
          <p:nvPr/>
        </p:nvSpPr>
        <p:spPr>
          <a:xfrm>
            <a:off x="1483360" y="97489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Bước</a:t>
            </a:r>
            <a:r>
              <a:rPr lang="vi-VN" dirty="0"/>
              <a:t> 5:</a:t>
            </a:r>
            <a:endParaRPr lang="en-US" dirty="0"/>
          </a:p>
        </p:txBody>
      </p:sp>
      <p:graphicFrame>
        <p:nvGraphicFramePr>
          <p:cNvPr id="5" name="Bảng 10">
            <a:extLst>
              <a:ext uri="{FF2B5EF4-FFF2-40B4-BE49-F238E27FC236}">
                <a16:creationId xmlns:a16="http://schemas.microsoft.com/office/drawing/2014/main" id="{7C57A5AE-BF32-5EA9-991A-3C7DAFFE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78699"/>
              </p:ext>
            </p:extLst>
          </p:nvPr>
        </p:nvGraphicFramePr>
        <p:xfrm>
          <a:off x="3109191" y="974890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CE84AE8-E027-E129-72BA-629BADDD38D2}"/>
              </a:ext>
            </a:extLst>
          </p:cNvPr>
          <p:cNvSpPr txBox="1"/>
          <p:nvPr/>
        </p:nvSpPr>
        <p:spPr>
          <a:xfrm>
            <a:off x="1483360" y="205882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1CFE4CA-46FA-7E04-EA03-8CBBC037D544}"/>
              </a:ext>
            </a:extLst>
          </p:cNvPr>
          <p:cNvSpPr txBox="1"/>
          <p:nvPr/>
        </p:nvSpPr>
        <p:spPr>
          <a:xfrm>
            <a:off x="3109191" y="2012462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6D59A7B-E161-67E9-96BC-14FB690A2514}"/>
              </a:ext>
            </a:extLst>
          </p:cNvPr>
          <p:cNvSpPr txBox="1"/>
          <p:nvPr/>
        </p:nvSpPr>
        <p:spPr>
          <a:xfrm>
            <a:off x="7647128" y="260423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3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F3AD326-A72C-4929-CBD3-1516689B5445}"/>
              </a:ext>
            </a:extLst>
          </p:cNvPr>
          <p:cNvSpPr txBox="1"/>
          <p:nvPr/>
        </p:nvSpPr>
        <p:spPr>
          <a:xfrm>
            <a:off x="1483360" y="364030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Bước</a:t>
            </a:r>
            <a:r>
              <a:rPr lang="vi-VN" dirty="0"/>
              <a:t> 6:</a:t>
            </a:r>
            <a:endParaRPr lang="en-US" dirty="0"/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6231AB6D-9BE0-74BD-F38F-2CF514E8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00184"/>
              </p:ext>
            </p:extLst>
          </p:nvPr>
        </p:nvGraphicFramePr>
        <p:xfrm>
          <a:off x="3109191" y="3640300"/>
          <a:ext cx="690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388628846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86471505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79530828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921548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334787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2160"/>
                  </a:ext>
                </a:extLst>
              </a:tr>
            </a:tbl>
          </a:graphicData>
        </a:graphic>
      </p:graphicFrame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0E7A05F-B922-9E45-02C1-31443C00003B}"/>
              </a:ext>
            </a:extLst>
          </p:cNvPr>
          <p:cNvSpPr txBox="1"/>
          <p:nvPr/>
        </p:nvSpPr>
        <p:spPr>
          <a:xfrm>
            <a:off x="1483360" y="4571428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: 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C8314BF-D03E-B213-16F2-CD018914691E}"/>
              </a:ext>
            </a:extLst>
          </p:cNvPr>
          <p:cNvSpPr txBox="1"/>
          <p:nvPr/>
        </p:nvSpPr>
        <p:spPr>
          <a:xfrm>
            <a:off x="3109191" y="4622680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	 0			  1			  2			  3			  4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5612CAA-6E2C-CE93-1AFF-81DA2B1648C3}"/>
              </a:ext>
            </a:extLst>
          </p:cNvPr>
          <p:cNvSpPr txBox="1"/>
          <p:nvPr/>
        </p:nvSpPr>
        <p:spPr>
          <a:xfrm>
            <a:off x="7647128" y="522793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3</a:t>
            </a:r>
            <a:endParaRPr lang="en-US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692C64E-407D-97B2-CC53-2B5D96ABE9C8}"/>
              </a:ext>
            </a:extLst>
          </p:cNvPr>
          <p:cNvSpPr txBox="1"/>
          <p:nvPr/>
        </p:nvSpPr>
        <p:spPr>
          <a:xfrm>
            <a:off x="9084887" y="526964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4</a:t>
            </a:r>
            <a:endParaRPr lang="en-US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D7EAD900-EB4B-1958-7D0A-71AF7E218640}"/>
              </a:ext>
            </a:extLst>
          </p:cNvPr>
          <p:cNvSpPr txBox="1"/>
          <p:nvPr/>
        </p:nvSpPr>
        <p:spPr>
          <a:xfrm>
            <a:off x="6306701" y="260423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= 2</a:t>
            </a:r>
            <a:endParaRPr lang="en-US" dirty="0"/>
          </a:p>
        </p:txBody>
      </p:sp>
      <p:sp>
        <p:nvSpPr>
          <p:cNvPr id="31" name="Mũi tên: Cong Lên 30">
            <a:extLst>
              <a:ext uri="{FF2B5EF4-FFF2-40B4-BE49-F238E27FC236}">
                <a16:creationId xmlns:a16="http://schemas.microsoft.com/office/drawing/2014/main" id="{6D2EA4A8-77EC-67EF-E109-8751B1073BB2}"/>
              </a:ext>
            </a:extLst>
          </p:cNvPr>
          <p:cNvSpPr/>
          <p:nvPr/>
        </p:nvSpPr>
        <p:spPr>
          <a:xfrm rot="10800000">
            <a:off x="7813960" y="3178162"/>
            <a:ext cx="1579995" cy="434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Mũi tên: Cong Lên 31">
            <a:extLst>
              <a:ext uri="{FF2B5EF4-FFF2-40B4-BE49-F238E27FC236}">
                <a16:creationId xmlns:a16="http://schemas.microsoft.com/office/drawing/2014/main" id="{7F533554-4BC8-2341-A5A3-83E088720072}"/>
              </a:ext>
            </a:extLst>
          </p:cNvPr>
          <p:cNvSpPr/>
          <p:nvPr/>
        </p:nvSpPr>
        <p:spPr>
          <a:xfrm>
            <a:off x="7912330" y="4078973"/>
            <a:ext cx="1481625" cy="492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D9610B-2688-0092-215B-F588B3C0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3663"/>
            <a:ext cx="9905998" cy="680346"/>
          </a:xfrm>
        </p:spPr>
        <p:txBody>
          <a:bodyPr>
            <a:normAutofit/>
          </a:bodyPr>
          <a:lstStyle/>
          <a:p>
            <a:r>
              <a:rPr lang="vi-VN" sz="2400" dirty="0" err="1"/>
              <a:t>Ii-về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toan </a:t>
            </a:r>
            <a:r>
              <a:rPr lang="vi-VN" sz="2400" dirty="0" err="1"/>
              <a:t>gnome</a:t>
            </a:r>
            <a:r>
              <a:rPr lang="vi-VN" sz="2400" dirty="0"/>
              <a:t> </a:t>
            </a:r>
            <a:r>
              <a:rPr lang="vi-VN" sz="2400" dirty="0" err="1"/>
              <a:t>sort</a:t>
            </a:r>
            <a:endParaRPr lang="en-US" sz="2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709383-BA10-8267-9B39-36FFA14D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3" y="667744"/>
            <a:ext cx="9810606" cy="552251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2000" dirty="0" err="1">
                <a:latin typeface="+mj-lt"/>
              </a:rPr>
              <a:t>Thuật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Gnome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Sort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thực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chất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một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biến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thể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của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Insertion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Sort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mà</a:t>
            </a:r>
            <a:r>
              <a:rPr lang="vi-VN" sz="2000" dirty="0">
                <a:latin typeface="+mj-lt"/>
              </a:rPr>
              <a:t> không </a:t>
            </a:r>
            <a:r>
              <a:rPr lang="vi-VN" sz="2000" dirty="0" err="1">
                <a:latin typeface="+mj-lt"/>
              </a:rPr>
              <a:t>dùng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vòng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lặp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lồng</a:t>
            </a:r>
            <a:r>
              <a:rPr lang="vi-VN" sz="2000" dirty="0">
                <a:latin typeface="+mj-lt"/>
              </a:rPr>
              <a:t> nhau. </a:t>
            </a:r>
            <a:r>
              <a:rPr lang="vi-VN" sz="2000" dirty="0" err="1">
                <a:latin typeface="+mj-lt"/>
              </a:rPr>
              <a:t>Thuật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ban </a:t>
            </a:r>
            <a:r>
              <a:rPr lang="vi-VN" sz="2000" dirty="0" err="1">
                <a:latin typeface="+mj-lt"/>
              </a:rPr>
              <a:t>đầu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giới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thiệu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bởi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Hamid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Sarbazi-Azad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giáo</a:t>
            </a:r>
            <a:r>
              <a:rPr lang="vi-VN" sz="2000" dirty="0">
                <a:latin typeface="+mj-lt"/>
              </a:rPr>
              <a:t> sư </a:t>
            </a:r>
            <a:r>
              <a:rPr lang="vi-VN" sz="2000" dirty="0" err="1">
                <a:latin typeface="+mj-lt"/>
              </a:rPr>
              <a:t>ngành</a:t>
            </a:r>
            <a:r>
              <a:rPr lang="vi-VN" sz="2000" dirty="0">
                <a:latin typeface="+mj-lt"/>
              </a:rPr>
              <a:t> khoa </a:t>
            </a:r>
            <a:r>
              <a:rPr lang="vi-VN" sz="2000" dirty="0" err="1">
                <a:latin typeface="+mj-lt"/>
              </a:rPr>
              <a:t>học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kĩ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thuật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máy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tính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tại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Sharif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University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of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Technology</a:t>
            </a:r>
            <a:r>
              <a:rPr lang="vi-VN" sz="2000" dirty="0">
                <a:latin typeface="+mj-lt"/>
              </a:rPr>
              <a:t>)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gọi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Stupid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Sort</a:t>
            </a:r>
            <a:r>
              <a:rPr lang="vi-VN" sz="2000" dirty="0">
                <a:latin typeface="+mj-lt"/>
              </a:rPr>
              <a:t>, sau </a:t>
            </a:r>
            <a:r>
              <a:rPr lang="vi-VN" sz="2000" dirty="0" err="1">
                <a:latin typeface="+mj-lt"/>
              </a:rPr>
              <a:t>đó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trình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bày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lại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bởi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Dick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Grune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đặt</a:t>
            </a:r>
            <a:r>
              <a:rPr lang="vi-VN" sz="2000" dirty="0">
                <a:latin typeface="+mj-lt"/>
              </a:rPr>
              <a:t> tên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Gnome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Sort</a:t>
            </a:r>
            <a:r>
              <a:rPr lang="vi-VN" sz="2000" dirty="0"/>
              <a:t>.</a:t>
            </a:r>
            <a:endParaRPr lang="en-US" sz="2000" dirty="0"/>
          </a:p>
        </p:txBody>
      </p:sp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D828EE18-0889-D190-269E-1B2D9CA3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55" y="2982192"/>
            <a:ext cx="8104909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89137F-EEF0-2E16-91D3-E9AB86E3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4" y="0"/>
            <a:ext cx="261359" cy="436419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1323E1-560E-669E-70CF-DCC46F73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7169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55, 34, 23, 46, 99</a:t>
            </a:r>
            <a:r>
              <a:rPr lang="en-US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F8EFA6-7309-8F43-7967-A6C095A9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66004" y="749443"/>
            <a:ext cx="147060" cy="36238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26A3B36-20C7-4715-EC4F-678D7E5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34" y="641566"/>
            <a:ext cx="519546" cy="467591"/>
          </a:xfrm>
        </p:spPr>
        <p:txBody>
          <a:bodyPr>
            <a:normAutofit fontScale="925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C08B4CF-0E9E-FAF3-6366-E0ABF024F256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7229A3E5-0BBD-B8C6-F627-F8E2C847696F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81319725-DA14-8C9E-A057-BEA1BE6E8EA6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7016E01-D5AD-C8C5-47DA-14B26449031F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2BA61BBF-C6C2-2F6C-C815-0B6CDBB767A8}"/>
              </a:ext>
            </a:extLst>
          </p:cNvPr>
          <p:cNvSpPr txBox="1"/>
          <p:nvPr/>
        </p:nvSpPr>
        <p:spPr>
          <a:xfrm>
            <a:off x="150852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39BA220D-2BC1-9FC7-4AB2-D5F8B941ED40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743AF65-4C3F-EF3C-8D18-D60ACC9DDBA9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A8FF523-30FC-2D95-DCF6-0DDBD5122176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4E595B-9D55-6470-1A95-3ED2FFFE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49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02AD74-6065-BB80-C672-EC9E47B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9C65F52-BDE4-5212-EE05-EC5F162A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1E6790C-68EC-2277-1593-EC03A5AD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90A8853-7CB3-8A18-95C6-EEA443CB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86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C4D2BB7-2AB4-DB27-99D8-5E7FEC54E445}"/>
              </a:ext>
            </a:extLst>
          </p:cNvPr>
          <p:cNvSpPr/>
          <p:nvPr/>
        </p:nvSpPr>
        <p:spPr>
          <a:xfrm>
            <a:off x="3209320" y="2343147"/>
            <a:ext cx="1117369" cy="7453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EE3B66A-A5E8-F06B-33FA-7278CE59FBE0}"/>
              </a:ext>
            </a:extLst>
          </p:cNvPr>
          <p:cNvSpPr/>
          <p:nvPr/>
        </p:nvSpPr>
        <p:spPr>
          <a:xfrm>
            <a:off x="1351280" y="2384689"/>
            <a:ext cx="1117369" cy="70788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94D72B-825D-61A5-5F27-029FCE0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9" y="0"/>
            <a:ext cx="219796" cy="316664"/>
          </a:xfrm>
        </p:spPr>
        <p:txBody>
          <a:bodyPr>
            <a:normAutofit fontScale="9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C7D8184-9181-473A-5C32-863CEE94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6" y="316664"/>
            <a:ext cx="259773" cy="181985"/>
          </a:xfrm>
        </p:spPr>
        <p:txBody>
          <a:bodyPr>
            <a:normAutofit fontScale="25000" lnSpcReduction="20000"/>
          </a:bodyPr>
          <a:lstStyle/>
          <a:p>
            <a:r>
              <a:rPr lang="vi-VN" dirty="0"/>
              <a:t>.</a:t>
            </a:r>
            <a:endParaRPr lang="en-US" dirty="0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3C5026EA-7114-C57D-746E-483D7A214899}"/>
              </a:ext>
            </a:extLst>
          </p:cNvPr>
          <p:cNvSpPr txBox="1">
            <a:spLocks/>
          </p:cNvSpPr>
          <p:nvPr/>
        </p:nvSpPr>
        <p:spPr>
          <a:xfrm flipV="1">
            <a:off x="466004" y="749443"/>
            <a:ext cx="147060" cy="36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7" name="Chỗ dành sẵn cho Nội dung 3">
            <a:extLst>
              <a:ext uri="{FF2B5EF4-FFF2-40B4-BE49-F238E27FC236}">
                <a16:creationId xmlns:a16="http://schemas.microsoft.com/office/drawing/2014/main" id="{F5A3E0F8-D0B9-ABA8-F056-B12ACDCAAE03}"/>
              </a:ext>
            </a:extLst>
          </p:cNvPr>
          <p:cNvSpPr txBox="1">
            <a:spLocks/>
          </p:cNvSpPr>
          <p:nvPr/>
        </p:nvSpPr>
        <p:spPr>
          <a:xfrm>
            <a:off x="539534" y="641566"/>
            <a:ext cx="519546" cy="467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309B170-AFC2-6CDE-F7CB-A2E12A3438A7}"/>
              </a:ext>
            </a:extLst>
          </p:cNvPr>
          <p:cNvSpPr txBox="1"/>
          <p:nvPr/>
        </p:nvSpPr>
        <p:spPr>
          <a:xfrm>
            <a:off x="3039341" y="324433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3DC31A41-C6C7-B580-C8C4-8605AFED1757}"/>
              </a:ext>
            </a:extLst>
          </p:cNvPr>
          <p:cNvSpPr txBox="1">
            <a:spLocks/>
          </p:cNvSpPr>
          <p:nvPr/>
        </p:nvSpPr>
        <p:spPr>
          <a:xfrm>
            <a:off x="464418" y="276007"/>
            <a:ext cx="261359" cy="43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.</a:t>
            </a:r>
            <a:endParaRPr lang="en-US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C2C88C-8D1D-DDCC-4CB7-932BDFA4768B}"/>
              </a:ext>
            </a:extLst>
          </p:cNvPr>
          <p:cNvSpPr txBox="1">
            <a:spLocks/>
          </p:cNvSpPr>
          <p:nvPr/>
        </p:nvSpPr>
        <p:spPr>
          <a:xfrm>
            <a:off x="1143000" y="327169"/>
            <a:ext cx="9905999" cy="156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55, 34, 23, 46, 99​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4B0134-42A8-22BF-5014-E6E2F3982250}"/>
              </a:ext>
            </a:extLst>
          </p:cNvPr>
          <p:cNvSpPr txBox="1"/>
          <p:nvPr/>
        </p:nvSpPr>
        <p:spPr>
          <a:xfrm>
            <a:off x="331608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34</a:t>
            </a:r>
            <a:endParaRPr lang="en-US" sz="40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3618194-5023-CB68-B16A-86B8B6DFDBB7}"/>
              </a:ext>
            </a:extLst>
          </p:cNvPr>
          <p:cNvSpPr txBox="1"/>
          <p:nvPr/>
        </p:nvSpPr>
        <p:spPr>
          <a:xfrm>
            <a:off x="1508529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55</a:t>
            </a:r>
            <a:endParaRPr lang="en-US" sz="4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A19B701-8119-E149-EEA6-FD0E7EE9D9D6}"/>
              </a:ext>
            </a:extLst>
          </p:cNvPr>
          <p:cNvSpPr txBox="1"/>
          <p:nvPr/>
        </p:nvSpPr>
        <p:spPr>
          <a:xfrm>
            <a:off x="7246621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46</a:t>
            </a:r>
            <a:endParaRPr lang="en-US" sz="40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595DB72-C620-3590-5CB9-CCFA2BF3AAE6}"/>
              </a:ext>
            </a:extLst>
          </p:cNvPr>
          <p:cNvSpPr txBox="1"/>
          <p:nvPr/>
        </p:nvSpPr>
        <p:spPr>
          <a:xfrm>
            <a:off x="5281355" y="2384689"/>
            <a:ext cx="96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23</a:t>
            </a:r>
            <a:endParaRPr lang="en-US" sz="4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36D93F6-A29C-749E-8D73-D2CA24FB4C67}"/>
              </a:ext>
            </a:extLst>
          </p:cNvPr>
          <p:cNvSpPr txBox="1"/>
          <p:nvPr/>
        </p:nvSpPr>
        <p:spPr>
          <a:xfrm>
            <a:off x="9256914" y="2384689"/>
            <a:ext cx="12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99</a:t>
            </a:r>
            <a:endParaRPr lang="en-US" sz="40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79EA43C-3345-5112-A10D-6EFCFE4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49" y="3429000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C13ADF-0D5E-D44D-76D4-12C403E8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0" y="3416016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BC3D1EE0-A1C2-1B5C-71ED-B68D42D8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3" y="3428999"/>
            <a:ext cx="9906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6E616332-1DA4-93FD-72E1-510C002F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1" y="3428999"/>
            <a:ext cx="990600" cy="9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5B73CD06-00D6-4C47-65A3-4AAA1C0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1" y="3458855"/>
            <a:ext cx="990600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B06A5C-746E-F7C3-C486-2F4C1BA9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86" y="4810993"/>
            <a:ext cx="9239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2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ạch điệ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2" ma:contentTypeDescription="Tạo tài liệu mới." ma:contentTypeScope="" ma:versionID="0339e0f51f3e4b6ad97aab9bddcefe97">
  <xsd:schema xmlns:xsd="http://www.w3.org/2001/XMLSchema" xmlns:xs="http://www.w3.org/2001/XMLSchema" xmlns:p="http://schemas.microsoft.com/office/2006/metadata/properties" xmlns:ns3="81e90ab8-9e7d-4b67-ba12-d147179b0223" targetNamespace="http://schemas.microsoft.com/office/2006/metadata/properties" ma:root="true" ma:fieldsID="f24ac608e2c400faf200357dbcfa28d1" ns3:_="">
    <xsd:import namespace="81e90ab8-9e7d-4b67-ba12-d147179b02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5EB3A-1CCD-475B-BF1D-7F1F1797E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1FBFF-7D70-4744-829E-0146B2927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90ab8-9e7d-4b67-ba12-d147179b02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AE14F3-59AE-4B22-AE65-B122316E5EEB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1e90ab8-9e7d-4b67-ba12-d147179b022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TM04033919[[fn=Vòng tròn]]</Template>
  <TotalTime>294</TotalTime>
  <Words>1303</Words>
  <Application>Microsoft Office PowerPoint</Application>
  <PresentationFormat>Màn hình rộng</PresentationFormat>
  <Paragraphs>400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Tw Cen MT</vt:lpstr>
      <vt:lpstr>Wingdings</vt:lpstr>
      <vt:lpstr>Mạch điện</vt:lpstr>
      <vt:lpstr>Seminar CTDL-GT CHỦ ĐỀ: thuật toán gnome sort</vt:lpstr>
      <vt:lpstr>i-bài toán dẫn nhập</vt:lpstr>
      <vt:lpstr>.</vt:lpstr>
      <vt:lpstr>.</vt:lpstr>
      <vt:lpstr>.</vt:lpstr>
      <vt:lpstr>Ii-về thuật toan gnome sort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CTDL-GT CHỦ ĐỀ: thuật toán gnome sort</dc:title>
  <dc:creator>Phan Trọng Tính</dc:creator>
  <cp:lastModifiedBy>Phan Trọng Tính</cp:lastModifiedBy>
  <cp:revision>1</cp:revision>
  <dcterms:created xsi:type="dcterms:W3CDTF">2022-05-22T05:42:28Z</dcterms:created>
  <dcterms:modified xsi:type="dcterms:W3CDTF">2022-05-23T13:44:36Z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