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60" r:id="rId8"/>
    <p:sldId id="281" r:id="rId9"/>
    <p:sldId id="282" r:id="rId10"/>
    <p:sldId id="264" r:id="rId11"/>
    <p:sldId id="271" r:id="rId12"/>
    <p:sldId id="279" r:id="rId13"/>
    <p:sldId id="280" r:id="rId14"/>
    <p:sldId id="262" r:id="rId15"/>
    <p:sldId id="275" r:id="rId16"/>
    <p:sldId id="276" r:id="rId17"/>
    <p:sldId id="277" r:id="rId18"/>
    <p:sldId id="263" r:id="rId19"/>
    <p:sldId id="278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15DAF-E692-4A39-A657-F700CB6B8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578B9-6AAA-41DC-96C4-F63E45935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6CC0B-88E9-4F84-89FC-8F9A7F5A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7D5B1-1A63-43D3-921B-5E91B72E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A45BC-6CE3-46D8-94C6-BACD2223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7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EDB6-04C8-4EB1-8456-B442DFDC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E1B7B-9174-4B2F-999D-F33B462A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D326E-A1E2-4AC7-A16E-03C3DDAC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7FF85-3CAA-4E80-A647-84E41069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ED589-7780-412F-AF8D-A9B2C853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2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02AA8D-E978-4751-AFAF-C80B702D3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AB828-6810-4CD4-9405-DB15229EB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197BD-0BA6-4D83-8AD4-36553055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0076C-2FC7-4F30-B6BD-DC262888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3E0F8-5F43-481A-BEC8-007278D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6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AAC22-762B-4445-9C1B-2ED5DA2F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3C5D0-B908-4535-BC84-E8FD24C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13EA4-AA87-4AEF-8774-C773CAEB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969F3-48DE-4739-9CE3-AAE6E30A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73764-C507-47EB-ADD7-F93DA455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5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E9D6-2F38-4333-A091-0BC419A5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47C2A-4863-4DE4-AD24-014C36276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D27D2-6221-4A93-82AB-841FC436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235A5-B026-4B01-BA9F-E385561A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C71D-913F-45F9-9F4B-ECE93EB9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4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37216-F2CF-4B08-83E0-04743DE8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7159F-C0D6-48AA-979A-C2EC24884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4F6FA-6C9D-4FB7-8BBB-1ABFD33C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F0DE6-B39B-4161-B22E-4E52AD59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19909-28FB-4577-B0A7-2025E796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5F6F8-42F5-4EA4-93B7-BFED7CC8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5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0DBB1-83B8-4A3F-83EF-AE4CDCC6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ED238-632B-430F-A8CC-38A1B9D21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BF3A7-026E-4A75-B9A1-E88D293A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26DA11-57DD-40CE-BABB-8C02E1B67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9D5AD7-45D3-4FA8-98B8-D816D9E17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A00744-6870-4025-8547-EB9322CA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11DC50-8B7C-4A3C-8AEA-4D2452D2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878C6-74E0-4533-A4C6-39B70750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AB8C-64EB-4864-991F-5EBD858D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DBF36-D1E6-49B3-AB9A-52FE1EDE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CC63A-B11C-4808-B8B1-366E71EB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5CC9B-0B73-4078-809E-44435D75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3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0F4EE6-EA54-499D-B602-6377AF53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5DACB4-4C9A-4928-8317-1D5A97CD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FA32F-CCA4-44BD-A3C6-F0181832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2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37CF2-0857-4A49-B27B-4EF89351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92DF7-CB2C-4D72-BB9B-2F9DFFCB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F8F1A-0D1A-4F91-BB64-78F26CFAA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8951B-5268-445C-B448-04984D0A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2A63D-49C5-4FBD-A834-478F36A4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278F0-C3D0-4309-A450-76E5059B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3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2E7D0-2C3D-4668-988C-AE5A952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CE61C8-441C-4A19-90C2-337F370E2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133CF-AEFC-451E-8355-D51BEE81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44265-9710-4331-8563-7550C490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3A1AF-5864-4B20-89EB-C5463CCF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CB4DE-8DCF-4AA6-B9A9-25EBFE40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8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FDD401-E891-4A02-ACFA-8CF3A561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F3F49-C4FA-4D1C-B3A5-BF1F3D411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C13F7-96F6-414E-A9F1-6F9551652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0EF0C-0B6A-4F3B-9160-FBE8E5D6D749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7C085-EB27-473F-8B2D-086CB8FCC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DBD16-5E86-4FCE-88BA-35E905AF8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B749-BA77-48F2-ABA7-7CDEB4D8A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22535-A2CD-4996-B7FC-058191507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2815"/>
            <a:ext cx="9144000" cy="2387600"/>
          </a:xfrm>
        </p:spPr>
        <p:txBody>
          <a:bodyPr/>
          <a:lstStyle/>
          <a:p>
            <a:r>
              <a:rPr lang="en-US" altLang="zh-CN" dirty="0"/>
              <a:t>Ticket Booking</a:t>
            </a:r>
            <a:br>
              <a:rPr lang="en-US" altLang="zh-CN" dirty="0"/>
            </a:br>
            <a:r>
              <a:rPr lang="en-US" altLang="zh-CN" dirty="0"/>
              <a:t>Assignment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2D8C95-E18A-4601-A981-3A60E4402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9577" y="4896853"/>
            <a:ext cx="4471737" cy="15881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/>
              <a:t>19126354    </a:t>
            </a:r>
            <a:r>
              <a:rPr lang="zh-CN" altLang="en-US" dirty="0"/>
              <a:t>周裕清</a:t>
            </a:r>
            <a:r>
              <a:rPr lang="en-US" altLang="zh-CN" dirty="0"/>
              <a:t>	</a:t>
            </a:r>
            <a:r>
              <a:rPr lang="en-US" altLang="zh-CN" dirty="0" err="1"/>
              <a:t>YuqingZhou</a:t>
            </a:r>
            <a:endParaRPr lang="en-US" altLang="zh-CN" dirty="0"/>
          </a:p>
          <a:p>
            <a:pPr algn="l"/>
            <a:r>
              <a:rPr lang="en-US" altLang="zh-CN" dirty="0"/>
              <a:t>19126332    </a:t>
            </a:r>
            <a:r>
              <a:rPr lang="zh-CN" altLang="en-US" dirty="0"/>
              <a:t>邢桐</a:t>
            </a:r>
            <a:r>
              <a:rPr lang="en-US" altLang="zh-CN" dirty="0"/>
              <a:t>	</a:t>
            </a:r>
            <a:r>
              <a:rPr lang="en-US" altLang="zh-CN" dirty="0" err="1"/>
              <a:t>TongXing</a:t>
            </a:r>
            <a:endParaRPr lang="en-US" altLang="zh-CN" dirty="0"/>
          </a:p>
          <a:p>
            <a:pPr algn="l"/>
            <a:r>
              <a:rPr lang="en-US" altLang="zh-CN" dirty="0"/>
              <a:t>19126306    </a:t>
            </a:r>
            <a:r>
              <a:rPr lang="zh-CN" altLang="en-US" dirty="0"/>
              <a:t>罗钰琛</a:t>
            </a:r>
            <a:r>
              <a:rPr lang="en-US" altLang="zh-CN" dirty="0"/>
              <a:t>	</a:t>
            </a:r>
            <a:r>
              <a:rPr lang="en-US" altLang="zh-CN" dirty="0" err="1"/>
              <a:t>YuchenLuo</a:t>
            </a:r>
            <a:endParaRPr lang="en-US" altLang="zh-CN" dirty="0"/>
          </a:p>
          <a:p>
            <a:pPr algn="l"/>
            <a:r>
              <a:rPr lang="en-US" altLang="zh-CN" dirty="0"/>
              <a:t>19126309    </a:t>
            </a:r>
            <a:r>
              <a:rPr lang="zh-CN" altLang="en-US" dirty="0"/>
              <a:t>马洁</a:t>
            </a:r>
            <a:r>
              <a:rPr lang="en-US" altLang="zh-CN" dirty="0"/>
              <a:t>	</a:t>
            </a:r>
            <a:r>
              <a:rPr lang="en-US" altLang="zh-CN" dirty="0" err="1"/>
              <a:t>JieMa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120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227C5-A648-47A1-90B6-6E95BA361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Yuchen Luo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A2D421-9323-4A83-B474-893E2F376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3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219" y="398510"/>
            <a:ext cx="8229240" cy="863568"/>
          </a:xfrm>
        </p:spPr>
        <p:txBody>
          <a:bodyPr>
            <a:normAutofit/>
          </a:bodyPr>
          <a:lstStyle/>
          <a:p>
            <a:r>
              <a:rPr lang="en-US" altLang="zh-CN" dirty="0"/>
              <a:t>Middleware - RabbitMQ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MQ</a:t>
            </a:r>
            <a:r>
              <a:rPr lang="zh-CN" altLang="en-US" dirty="0"/>
              <a:t> is a cross-process communication mechanism used to deliver messages upstream and downstream.</a:t>
            </a:r>
          </a:p>
        </p:txBody>
      </p:sp>
      <p:pic>
        <p:nvPicPr>
          <p:cNvPr id="5" name="图片 4" descr="未命名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35" y="2089151"/>
            <a:ext cx="9269730" cy="4190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124" y="249253"/>
            <a:ext cx="8229240" cy="863568"/>
          </a:xfrm>
        </p:spPr>
        <p:txBody>
          <a:bodyPr>
            <a:normAutofit/>
          </a:bodyPr>
          <a:lstStyle/>
          <a:p>
            <a:r>
              <a:rPr lang="en-US" altLang="zh-CN" dirty="0"/>
              <a:t>Middleware - RabbitMQ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Reasons to use </a:t>
            </a:r>
            <a:r>
              <a:rPr lang="en-US" dirty="0"/>
              <a:t>Rabbit</a:t>
            </a:r>
            <a:r>
              <a:rPr dirty="0"/>
              <a:t>MQ</a:t>
            </a:r>
            <a:r>
              <a:rPr lang="zh-CN" dirty="0"/>
              <a:t>：</a:t>
            </a:r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a) Asynchronous: </a:t>
            </a:r>
            <a:r>
              <a:rPr lang="en-US" altLang="zh-CN" dirty="0"/>
              <a:t>Reduce the waiting time.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dirty="0"/>
              <a:t>b) Peak-cutting and valley-filling: Reduce </a:t>
            </a:r>
            <a:r>
              <a:rPr lang="en-US" altLang="zh-CN" dirty="0"/>
              <a:t>the</a:t>
            </a:r>
            <a:r>
              <a:rPr lang="zh-CN" dirty="0"/>
              <a:t> sudden flow shocks</a:t>
            </a:r>
            <a:r>
              <a:rPr lang="en-US" altLang="zh-CN" dirty="0"/>
              <a:t>.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c) Decoupling: After each module is finished, it is enough to send the message out, and the downstream module is to listen.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282" y="320326"/>
            <a:ext cx="8229240" cy="863568"/>
          </a:xfrm>
        </p:spPr>
        <p:txBody>
          <a:bodyPr>
            <a:normAutofit/>
          </a:bodyPr>
          <a:lstStyle/>
          <a:p>
            <a:r>
              <a:rPr lang="en-US" altLang="zh-CN" dirty="0"/>
              <a:t>Middleware - RabbitMQ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Code</a:t>
            </a:r>
            <a:r>
              <a:rPr lang="zh-CN" altLang="en-US" dirty="0"/>
              <a:t>：</a:t>
            </a:r>
            <a:endParaRPr lang="zh-CN" dirty="0"/>
          </a:p>
          <a:p>
            <a:pPr marL="0" indent="0">
              <a:buNone/>
            </a:pP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DBE64B-16B1-4684-9057-45513757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051" y="1405731"/>
            <a:ext cx="721042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4577-5E18-4368-BA60-1812FB97C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Jie</a:t>
            </a:r>
            <a:r>
              <a:rPr lang="en-US" altLang="zh-CN" dirty="0"/>
              <a:t> Ma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81C5C-E2F8-4542-9328-27DF5BEB0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6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2646"/>
            <a:ext cx="8229240" cy="863568"/>
          </a:xfrm>
        </p:spPr>
        <p:txBody>
          <a:bodyPr>
            <a:normAutofit/>
          </a:bodyPr>
          <a:lstStyle/>
          <a:p>
            <a:r>
              <a:rPr lang="zh-CN" altLang="en-US" dirty="0"/>
              <a:t>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Gateway Routing pattern：</a:t>
            </a:r>
          </a:p>
          <a:p>
            <a:pPr marL="0" indent="0">
              <a:buNone/>
            </a:pPr>
            <a:r>
              <a:rPr lang="zh-CN" altLang="en-US" dirty="0"/>
              <a:t>The project uses MVC architecture.It consists of three parts：</a:t>
            </a:r>
          </a:p>
          <a:p>
            <a:pPr marL="0" indent="0">
              <a:buNone/>
            </a:pPr>
            <a:r>
              <a:rPr lang="zh-CN" altLang="en-US" dirty="0"/>
              <a:t>Model: Responsible for storing the central data of the system.</a:t>
            </a:r>
          </a:p>
          <a:p>
            <a:pPr marL="0" indent="0">
              <a:buNone/>
            </a:pPr>
            <a:r>
              <a:rPr lang="zh-CN" altLang="en-US" dirty="0"/>
              <a:t>View: Display information to the user.</a:t>
            </a:r>
          </a:p>
          <a:p>
            <a:pPr marL="0" indent="0">
              <a:buNone/>
            </a:pPr>
            <a:r>
              <a:rPr lang="zh-CN" altLang="en-US" dirty="0"/>
              <a:t>Controller: Processing information input by the users.</a:t>
            </a:r>
          </a:p>
        </p:txBody>
      </p:sp>
      <p:pic>
        <p:nvPicPr>
          <p:cNvPr id="4" name="图片 16" descr="未命名文件(1)"/>
          <p:cNvPicPr>
            <a:picLocks noChangeAspect="1"/>
          </p:cNvPicPr>
          <p:nvPr/>
        </p:nvPicPr>
        <p:blipFill>
          <a:blip r:embed="rId2"/>
          <a:srcRect l="17670"/>
          <a:stretch>
            <a:fillRect/>
          </a:stretch>
        </p:blipFill>
        <p:spPr>
          <a:xfrm>
            <a:off x="3426779" y="4416109"/>
            <a:ext cx="4208145" cy="1922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893"/>
            <a:ext cx="8229240" cy="863568"/>
          </a:xfrm>
        </p:spPr>
        <p:txBody>
          <a:bodyPr>
            <a:normAutofit/>
          </a:bodyPr>
          <a:lstStyle/>
          <a:p>
            <a:r>
              <a:rPr lang="zh-CN" altLang="en-US" dirty="0"/>
              <a:t>Design Pattern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Gateway Routing pattern：</a:t>
            </a:r>
          </a:p>
          <a:p>
            <a:pPr marL="0" indent="0">
              <a:buNone/>
            </a:pPr>
            <a:r>
              <a:rPr lang="zh-CN" altLang="en-US" dirty="0"/>
              <a:t>This pattern route requests to multiple services using a single endpoint.</a:t>
            </a:r>
          </a:p>
        </p:txBody>
      </p:sp>
      <p:pic>
        <p:nvPicPr>
          <p:cNvPr id="4" name="图片 -2147482610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14" y="2731454"/>
            <a:ext cx="3916045" cy="2760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4157"/>
            <a:ext cx="8229240" cy="863568"/>
          </a:xfrm>
        </p:spPr>
        <p:txBody>
          <a:bodyPr>
            <a:normAutofit/>
          </a:bodyPr>
          <a:lstStyle/>
          <a:p>
            <a:r>
              <a:rPr lang="zh-CN" altLang="en-US" dirty="0"/>
              <a:t>Testing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40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User microservice：</a:t>
            </a:r>
          </a:p>
        </p:txBody>
      </p:sp>
      <p:pic>
        <p:nvPicPr>
          <p:cNvPr id="4" name="图片 -2147482608" descr="user-添加用户"/>
          <p:cNvPicPr>
            <a:picLocks noChangeAspect="1"/>
          </p:cNvPicPr>
          <p:nvPr/>
        </p:nvPicPr>
        <p:blipFill>
          <a:blip r:embed="rId2"/>
          <a:srcRect l="24626" t="23951" r="5123" b="32784"/>
          <a:stretch>
            <a:fillRect/>
          </a:stretch>
        </p:blipFill>
        <p:spPr>
          <a:xfrm>
            <a:off x="1703706" y="1738631"/>
            <a:ext cx="4666615" cy="1796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7" descr="user-修改用户信息"/>
          <p:cNvPicPr>
            <a:picLocks noChangeAspect="1"/>
          </p:cNvPicPr>
          <p:nvPr/>
        </p:nvPicPr>
        <p:blipFill>
          <a:blip r:embed="rId3"/>
          <a:srcRect l="24077" t="23747" r="5218" b="33371"/>
          <a:stretch>
            <a:fillRect/>
          </a:stretch>
        </p:blipFill>
        <p:spPr>
          <a:xfrm>
            <a:off x="1816100" y="3935096"/>
            <a:ext cx="4554220" cy="1726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19" descr="user-查看所有用户"/>
          <p:cNvPicPr>
            <a:picLocks noChangeAspect="1"/>
          </p:cNvPicPr>
          <p:nvPr/>
        </p:nvPicPr>
        <p:blipFill>
          <a:blip r:embed="rId4"/>
          <a:srcRect l="23863" t="22167" r="5969" b="7382"/>
          <a:stretch>
            <a:fillRect/>
          </a:stretch>
        </p:blipFill>
        <p:spPr>
          <a:xfrm>
            <a:off x="6483351" y="2341245"/>
            <a:ext cx="4046855" cy="25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599"/>
            <a:ext cx="8229240" cy="863568"/>
          </a:xfrm>
        </p:spPr>
        <p:txBody>
          <a:bodyPr>
            <a:normAutofit/>
          </a:bodyPr>
          <a:lstStyle/>
          <a:p>
            <a:r>
              <a:rPr lang="zh-CN" altLang="en-US" dirty="0"/>
              <a:t>Testing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40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Ticket order microservice:</a:t>
            </a:r>
          </a:p>
        </p:txBody>
      </p:sp>
      <p:pic>
        <p:nvPicPr>
          <p:cNvPr id="4" name="图片 -2147482618" descr="order-查看所有order"/>
          <p:cNvPicPr>
            <a:picLocks noChangeAspect="1"/>
          </p:cNvPicPr>
          <p:nvPr/>
        </p:nvPicPr>
        <p:blipFill>
          <a:blip r:embed="rId2"/>
          <a:srcRect l="23548" t="18772" r="6125" b="5513"/>
          <a:stretch>
            <a:fillRect/>
          </a:stretch>
        </p:blipFill>
        <p:spPr>
          <a:xfrm>
            <a:off x="6772275" y="2331720"/>
            <a:ext cx="3237230" cy="275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5" descr="order-添加order"/>
          <p:cNvPicPr>
            <a:picLocks noChangeAspect="1"/>
          </p:cNvPicPr>
          <p:nvPr/>
        </p:nvPicPr>
        <p:blipFill>
          <a:blip r:embed="rId3"/>
          <a:srcRect l="23886" t="23763" r="6017" b="32781"/>
          <a:stretch>
            <a:fillRect/>
          </a:stretch>
        </p:blipFill>
        <p:spPr>
          <a:xfrm>
            <a:off x="1945005" y="1644015"/>
            <a:ext cx="4453890" cy="1725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16" descr="order-删除票"/>
          <p:cNvPicPr>
            <a:picLocks noChangeAspect="1"/>
          </p:cNvPicPr>
          <p:nvPr/>
        </p:nvPicPr>
        <p:blipFill>
          <a:blip r:embed="rId4"/>
          <a:srcRect l="24006" t="22301" r="4981" b="43128"/>
          <a:stretch>
            <a:fillRect/>
          </a:stretch>
        </p:blipFill>
        <p:spPr>
          <a:xfrm>
            <a:off x="1770380" y="3971291"/>
            <a:ext cx="4803140" cy="1551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0186"/>
            <a:ext cx="8229240" cy="863568"/>
          </a:xfrm>
        </p:spPr>
        <p:txBody>
          <a:bodyPr>
            <a:normAutofit/>
          </a:bodyPr>
          <a:lstStyle/>
          <a:p>
            <a:r>
              <a:rPr lang="zh-CN" altLang="en-US" dirty="0"/>
              <a:t>Testing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01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Payment microservice:</a:t>
            </a:r>
          </a:p>
        </p:txBody>
      </p:sp>
      <p:pic>
        <p:nvPicPr>
          <p:cNvPr id="4" name="图片 -2147482606" descr="payment-查看所有payment"/>
          <p:cNvPicPr>
            <a:picLocks noChangeAspect="1"/>
          </p:cNvPicPr>
          <p:nvPr/>
        </p:nvPicPr>
        <p:blipFill>
          <a:blip r:embed="rId2"/>
          <a:srcRect l="24209" t="22425" r="6474" b="29319"/>
          <a:stretch>
            <a:fillRect/>
          </a:stretch>
        </p:blipFill>
        <p:spPr>
          <a:xfrm>
            <a:off x="6049011" y="4422141"/>
            <a:ext cx="4370705" cy="2018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4" descr="payment-添加payment"/>
          <p:cNvPicPr>
            <a:picLocks noChangeAspect="1"/>
          </p:cNvPicPr>
          <p:nvPr/>
        </p:nvPicPr>
        <p:blipFill>
          <a:blip r:embed="rId3"/>
          <a:srcRect l="24106" t="21340" r="5001" b="33769"/>
          <a:stretch>
            <a:fillRect/>
          </a:stretch>
        </p:blipFill>
        <p:spPr>
          <a:xfrm>
            <a:off x="1784351" y="1540511"/>
            <a:ext cx="4918075" cy="2082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13" descr="payment-付款成功"/>
          <p:cNvPicPr>
            <a:picLocks noChangeAspect="1"/>
          </p:cNvPicPr>
          <p:nvPr/>
        </p:nvPicPr>
        <p:blipFill>
          <a:blip r:embed="rId4"/>
          <a:srcRect l="23668" t="17835" r="5045" b="40338"/>
          <a:stretch>
            <a:fillRect/>
          </a:stretch>
        </p:blipFill>
        <p:spPr>
          <a:xfrm>
            <a:off x="3112770" y="2964815"/>
            <a:ext cx="5101590" cy="198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41521-D8E0-49A5-90CD-6367A7AD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Everyone's 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8B607-A0BD-4485-8202-E874B669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Yuqing</a:t>
            </a:r>
            <a:r>
              <a:rPr lang="en-US" altLang="zh-CN" dirty="0"/>
              <a:t> Zhou:	API document + data design</a:t>
            </a:r>
          </a:p>
          <a:p>
            <a:endParaRPr lang="en-US" altLang="zh-CN" dirty="0"/>
          </a:p>
          <a:p>
            <a:r>
              <a:rPr lang="en-US" altLang="zh-CN" dirty="0"/>
              <a:t>Tong Xing:	Interface + API Gateway</a:t>
            </a:r>
          </a:p>
          <a:p>
            <a:endParaRPr lang="en-US" altLang="zh-CN" dirty="0"/>
          </a:p>
          <a:p>
            <a:r>
              <a:rPr lang="en-US" altLang="zh-CN" dirty="0"/>
              <a:t>Yuchen Luo:	Message broker: RabbitMQ 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Jie</a:t>
            </a:r>
            <a:r>
              <a:rPr lang="en-US" altLang="zh-CN" dirty="0"/>
              <a:t> Ma:		Testing</a:t>
            </a:r>
          </a:p>
        </p:txBody>
      </p:sp>
    </p:spTree>
    <p:extLst>
      <p:ext uri="{BB962C8B-B14F-4D97-AF65-F5344CB8AC3E}">
        <p14:creationId xmlns:p14="http://schemas.microsoft.com/office/powerpoint/2010/main" val="2521985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45AC7-4BCD-41D3-BC0F-1D702EB31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321"/>
            <a:ext cx="9144000" cy="1025358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05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6A3A9-3A22-4129-A99F-B9620A821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Yuqing</a:t>
            </a:r>
            <a:r>
              <a:rPr lang="en-US" altLang="zh-CN" dirty="0"/>
              <a:t> Zhou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78F4F1-1391-4334-9E1F-72EF2FD2A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8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95AE7-7FBA-4446-AC5E-18945048A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882" y="0"/>
            <a:ext cx="8587666" cy="63031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Data Schema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DDA6DF-05A1-4072-AF35-CC5D8637CB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830" y="1474988"/>
            <a:ext cx="2511132" cy="3745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C5D687-2632-406E-A973-3EC5D6C316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20951" y="1474988"/>
            <a:ext cx="2999404" cy="37450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050CE2-5641-4460-A49A-731927D81D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45343" y="1474988"/>
            <a:ext cx="3211541" cy="37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4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BC9B4D-D4BE-4423-92DD-9E5C8F6A05F6}"/>
              </a:ext>
            </a:extLst>
          </p:cNvPr>
          <p:cNvSpPr txBox="1">
            <a:spLocks/>
          </p:cNvSpPr>
          <p:nvPr/>
        </p:nvSpPr>
        <p:spPr>
          <a:xfrm>
            <a:off x="298882" y="0"/>
            <a:ext cx="8587666" cy="63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API Document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5DD2A1-120B-4BC4-A1B5-7F51EBBEAB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14" y="980256"/>
            <a:ext cx="9559513" cy="4994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79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BC9B4D-D4BE-4423-92DD-9E5C8F6A05F6}"/>
              </a:ext>
            </a:extLst>
          </p:cNvPr>
          <p:cNvSpPr txBox="1">
            <a:spLocks/>
          </p:cNvSpPr>
          <p:nvPr/>
        </p:nvSpPr>
        <p:spPr>
          <a:xfrm>
            <a:off x="298882" y="0"/>
            <a:ext cx="8587666" cy="630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API Example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513E28-B438-42D5-AE75-99692BA62F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4509" y="1091398"/>
            <a:ext cx="4238209" cy="5087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26F949-16DB-4305-BED3-692945782B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90" y="901850"/>
            <a:ext cx="6388421" cy="5339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17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5BDA4-F3B5-4C84-BDF3-B50DF9365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Tong Xing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0A34BF-5429-4384-B9AA-83F6774C1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0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85F55-54ED-4818-876B-CF340063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E92C8B-FAC6-42EE-916D-CD20635DC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79" y="293081"/>
            <a:ext cx="7042621" cy="187670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523E9D-755C-4C89-AE5C-053CD8DB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5" y="1397937"/>
            <a:ext cx="3417970" cy="50118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F74BE7-2AFC-4C19-AA66-F78499BF0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96" y="2169787"/>
            <a:ext cx="6229600" cy="42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8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E2D94-2339-43C1-B014-485AC482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Gateway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6F2B31-F1B1-48E0-AC4C-6AB997887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1" y="1772339"/>
            <a:ext cx="11060096" cy="3870471"/>
          </a:xfrm>
        </p:spPr>
      </p:pic>
    </p:spTree>
    <p:extLst>
      <p:ext uri="{BB962C8B-B14F-4D97-AF65-F5344CB8AC3E}">
        <p14:creationId xmlns:p14="http://schemas.microsoft.com/office/powerpoint/2010/main" val="115841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241</Words>
  <Application>Microsoft Office PowerPoint</Application>
  <PresentationFormat>宽屏</PresentationFormat>
  <Paragraphs>50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Ticket Booking Assignment</vt:lpstr>
      <vt:lpstr>Everyone's contribution</vt:lpstr>
      <vt:lpstr>Yuqing Zhou</vt:lpstr>
      <vt:lpstr>Data Schema</vt:lpstr>
      <vt:lpstr>PowerPoint 演示文稿</vt:lpstr>
      <vt:lpstr>PowerPoint 演示文稿</vt:lpstr>
      <vt:lpstr>Tong Xing</vt:lpstr>
      <vt:lpstr>Interface</vt:lpstr>
      <vt:lpstr>API Gateway</vt:lpstr>
      <vt:lpstr>Yuchen Luo</vt:lpstr>
      <vt:lpstr>Middleware - RabbitMQ</vt:lpstr>
      <vt:lpstr>Middleware - RabbitMQ</vt:lpstr>
      <vt:lpstr>Middleware - RabbitMQ</vt:lpstr>
      <vt:lpstr>Jie Ma</vt:lpstr>
      <vt:lpstr>Architecture</vt:lpstr>
      <vt:lpstr>Design Pattern</vt:lpstr>
      <vt:lpstr>Testing Results</vt:lpstr>
      <vt:lpstr>Testing Results</vt:lpstr>
      <vt:lpstr>Testing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Booking Assignment</dc:title>
  <dc:creator>x t</dc:creator>
  <cp:lastModifiedBy>x t</cp:lastModifiedBy>
  <cp:revision>13</cp:revision>
  <dcterms:created xsi:type="dcterms:W3CDTF">2020-04-23T01:33:44Z</dcterms:created>
  <dcterms:modified xsi:type="dcterms:W3CDTF">2020-04-23T10:24:21Z</dcterms:modified>
</cp:coreProperties>
</file>