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96" r:id="rId5"/>
    <p:sldId id="294" r:id="rId6"/>
    <p:sldId id="295" r:id="rId7"/>
    <p:sldId id="258" r:id="rId8"/>
    <p:sldId id="272" r:id="rId9"/>
    <p:sldId id="273" r:id="rId10"/>
    <p:sldId id="274" r:id="rId11"/>
    <p:sldId id="260" r:id="rId12"/>
    <p:sldId id="281" r:id="rId13"/>
    <p:sldId id="282" r:id="rId14"/>
    <p:sldId id="264" r:id="rId15"/>
    <p:sldId id="271" r:id="rId16"/>
    <p:sldId id="279" r:id="rId17"/>
    <p:sldId id="262" r:id="rId18"/>
    <p:sldId id="277" r:id="rId19"/>
    <p:sldId id="263" r:id="rId20"/>
    <p:sldId id="278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32815"/>
            <a:ext cx="9144000" cy="2387600"/>
          </a:xfrm>
        </p:spPr>
        <p:txBody>
          <a:bodyPr/>
          <a:lstStyle/>
          <a:p>
            <a:r>
              <a:rPr lang="en-US" altLang="zh-CN" dirty="0"/>
              <a:t>Ticket Booking</a:t>
            </a:r>
            <a:br>
              <a:rPr lang="en-US" altLang="zh-CN" dirty="0"/>
            </a:br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9577" y="4896853"/>
            <a:ext cx="4471737" cy="15881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/>
              <a:t>19126354    </a:t>
            </a:r>
            <a:r>
              <a:rPr lang="zh-CN" altLang="en-US" dirty="0"/>
              <a:t>周裕清</a:t>
            </a:r>
            <a:r>
              <a:rPr lang="en-US" altLang="zh-CN" dirty="0"/>
              <a:t>	</a:t>
            </a:r>
            <a:r>
              <a:rPr lang="en-US" altLang="zh-CN" dirty="0" err="1"/>
              <a:t>YuqingZhou</a:t>
            </a:r>
            <a:endParaRPr lang="en-US" altLang="zh-CN" dirty="0"/>
          </a:p>
          <a:p>
            <a:pPr algn="l"/>
            <a:r>
              <a:rPr lang="en-US" altLang="zh-CN" dirty="0"/>
              <a:t>19126332    </a:t>
            </a:r>
            <a:r>
              <a:rPr lang="zh-CN" altLang="en-US" dirty="0"/>
              <a:t>邢桐</a:t>
            </a:r>
            <a:r>
              <a:rPr lang="en-US" altLang="zh-CN" dirty="0"/>
              <a:t>	</a:t>
            </a:r>
            <a:r>
              <a:rPr lang="en-US" altLang="zh-CN" dirty="0" err="1"/>
              <a:t>TongXing</a:t>
            </a:r>
            <a:endParaRPr lang="en-US" altLang="zh-CN" dirty="0"/>
          </a:p>
          <a:p>
            <a:pPr algn="l"/>
            <a:r>
              <a:rPr lang="en-US" altLang="zh-CN" dirty="0"/>
              <a:t>19126306    </a:t>
            </a:r>
            <a:r>
              <a:rPr lang="zh-CN" altLang="en-US" dirty="0"/>
              <a:t>罗钰琛</a:t>
            </a:r>
            <a:r>
              <a:rPr lang="en-US" altLang="zh-CN" dirty="0"/>
              <a:t>	</a:t>
            </a:r>
            <a:r>
              <a:rPr lang="en-US" altLang="zh-CN" dirty="0" err="1"/>
              <a:t>YuchenLuo</a:t>
            </a:r>
            <a:endParaRPr lang="en-US" altLang="zh-CN" dirty="0"/>
          </a:p>
          <a:p>
            <a:pPr algn="l"/>
            <a:r>
              <a:rPr lang="en-US" altLang="zh-CN" dirty="0"/>
              <a:t>19126309    </a:t>
            </a:r>
            <a:r>
              <a:rPr lang="zh-CN" altLang="en-US" dirty="0"/>
              <a:t>马洁</a:t>
            </a:r>
            <a:r>
              <a:rPr lang="en-US" altLang="zh-CN" dirty="0"/>
              <a:t>	</a:t>
            </a:r>
            <a:r>
              <a:rPr lang="en-US" altLang="zh-CN" dirty="0" err="1"/>
              <a:t>JieMa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Tong Xing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79" y="293081"/>
            <a:ext cx="7042621" cy="187670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5" y="1397937"/>
            <a:ext cx="3417970" cy="50118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6" y="2169787"/>
            <a:ext cx="6229600" cy="424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Gateway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1" y="1772339"/>
            <a:ext cx="11060096" cy="387047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Yuchen Luo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219" y="398510"/>
            <a:ext cx="8229240" cy="863568"/>
          </a:xfrm>
        </p:spPr>
        <p:txBody>
          <a:bodyPr>
            <a:normAutofit/>
          </a:bodyPr>
          <a:lstStyle/>
          <a:p>
            <a:r>
              <a:rPr lang="en-US" altLang="zh-CN" dirty="0"/>
              <a:t>Middleware - RabbitMQ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MQ</a:t>
            </a:r>
            <a:r>
              <a:rPr lang="zh-CN" altLang="en-US" dirty="0"/>
              <a:t> is a cross-process communication mechanism used to deliver messages upstream and downstream.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7230" y="2089151"/>
            <a:ext cx="8977539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124" y="249253"/>
            <a:ext cx="8229240" cy="863568"/>
          </a:xfrm>
        </p:spPr>
        <p:txBody>
          <a:bodyPr>
            <a:normAutofit/>
          </a:bodyPr>
          <a:lstStyle/>
          <a:p>
            <a:r>
              <a:rPr lang="en-US" altLang="zh-CN" dirty="0"/>
              <a:t>Middleware - RabbitMQ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Reasons to use </a:t>
            </a:r>
            <a:r>
              <a:rPr lang="en-US" dirty="0"/>
              <a:t>Rabbit</a:t>
            </a:r>
            <a:r>
              <a:rPr dirty="0"/>
              <a:t>MQ</a:t>
            </a:r>
            <a:r>
              <a:rPr lang="zh-CN" dirty="0"/>
              <a:t>：</a:t>
            </a:r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a) Asynchronous: </a:t>
            </a:r>
            <a:r>
              <a:rPr lang="en-US" altLang="zh-CN" dirty="0"/>
              <a:t>Reduce the waiting time.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dirty="0"/>
              <a:t>b) Peak-cutting and valley-filling: Reduce </a:t>
            </a:r>
            <a:r>
              <a:rPr lang="en-US" altLang="zh-CN" dirty="0"/>
              <a:t>the</a:t>
            </a:r>
            <a:r>
              <a:rPr lang="zh-CN" dirty="0"/>
              <a:t> sudden flow shocks</a:t>
            </a:r>
            <a:r>
              <a:rPr lang="en-US" altLang="zh-CN" dirty="0"/>
              <a:t>.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c) Decoupling: After each module is finished, it is enough to send the message out, and the downstream module is to listen.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Jie</a:t>
            </a:r>
            <a:r>
              <a:rPr lang="en-US" altLang="zh-CN" dirty="0"/>
              <a:t> Ma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157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Testing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4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User microservice：</a:t>
            </a:r>
          </a:p>
        </p:txBody>
      </p:sp>
      <p:pic>
        <p:nvPicPr>
          <p:cNvPr id="4" name="图片 -2147482608" descr="user-添加用户"/>
          <p:cNvPicPr>
            <a:picLocks noChangeAspect="1"/>
          </p:cNvPicPr>
          <p:nvPr/>
        </p:nvPicPr>
        <p:blipFill>
          <a:blip r:embed="rId2"/>
          <a:srcRect l="24626" t="23951" r="5123" b="32784"/>
          <a:stretch>
            <a:fillRect/>
          </a:stretch>
        </p:blipFill>
        <p:spPr>
          <a:xfrm>
            <a:off x="1703706" y="1738631"/>
            <a:ext cx="4666615" cy="1796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7" descr="user-修改用户信息"/>
          <p:cNvPicPr>
            <a:picLocks noChangeAspect="1"/>
          </p:cNvPicPr>
          <p:nvPr/>
        </p:nvPicPr>
        <p:blipFill>
          <a:blip r:embed="rId3"/>
          <a:srcRect l="24077" t="23747" r="5218" b="33371"/>
          <a:stretch>
            <a:fillRect/>
          </a:stretch>
        </p:blipFill>
        <p:spPr>
          <a:xfrm>
            <a:off x="1816100" y="3935096"/>
            <a:ext cx="4554220" cy="1726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9" descr="user-查看所有用户"/>
          <p:cNvPicPr>
            <a:picLocks noChangeAspect="1"/>
          </p:cNvPicPr>
          <p:nvPr/>
        </p:nvPicPr>
        <p:blipFill>
          <a:blip r:embed="rId4"/>
          <a:srcRect l="23863" t="22167" r="5969" b="7382"/>
          <a:stretch>
            <a:fillRect/>
          </a:stretch>
        </p:blipFill>
        <p:spPr>
          <a:xfrm>
            <a:off x="6483351" y="2341245"/>
            <a:ext cx="4046855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599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Testing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4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Ticket order microservice:</a:t>
            </a:r>
          </a:p>
        </p:txBody>
      </p:sp>
      <p:pic>
        <p:nvPicPr>
          <p:cNvPr id="4" name="图片 -2147482618" descr="order-查看所有order"/>
          <p:cNvPicPr>
            <a:picLocks noChangeAspect="1"/>
          </p:cNvPicPr>
          <p:nvPr/>
        </p:nvPicPr>
        <p:blipFill>
          <a:blip r:embed="rId2"/>
          <a:srcRect l="23548" t="18772" r="6125" b="5513"/>
          <a:stretch>
            <a:fillRect/>
          </a:stretch>
        </p:blipFill>
        <p:spPr>
          <a:xfrm>
            <a:off x="6772275" y="2331720"/>
            <a:ext cx="3237230" cy="275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5" descr="order-添加order"/>
          <p:cNvPicPr>
            <a:picLocks noChangeAspect="1"/>
          </p:cNvPicPr>
          <p:nvPr/>
        </p:nvPicPr>
        <p:blipFill>
          <a:blip r:embed="rId3"/>
          <a:srcRect l="23886" t="23763" r="6017" b="32781"/>
          <a:stretch>
            <a:fillRect/>
          </a:stretch>
        </p:blipFill>
        <p:spPr>
          <a:xfrm>
            <a:off x="1945005" y="1644015"/>
            <a:ext cx="4453890" cy="1725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6" descr="order-删除票"/>
          <p:cNvPicPr>
            <a:picLocks noChangeAspect="1"/>
          </p:cNvPicPr>
          <p:nvPr/>
        </p:nvPicPr>
        <p:blipFill>
          <a:blip r:embed="rId4"/>
          <a:srcRect l="24006" t="22301" r="4981" b="43128"/>
          <a:stretch>
            <a:fillRect/>
          </a:stretch>
        </p:blipFill>
        <p:spPr>
          <a:xfrm>
            <a:off x="1770380" y="3971291"/>
            <a:ext cx="4803140" cy="1551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0186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Testing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01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Payment microservice:</a:t>
            </a:r>
          </a:p>
        </p:txBody>
      </p:sp>
      <p:pic>
        <p:nvPicPr>
          <p:cNvPr id="4" name="图片 -2147482606" descr="payment-查看所有payment"/>
          <p:cNvPicPr>
            <a:picLocks noChangeAspect="1"/>
          </p:cNvPicPr>
          <p:nvPr/>
        </p:nvPicPr>
        <p:blipFill>
          <a:blip r:embed="rId2"/>
          <a:srcRect l="24209" t="22425" r="6474" b="29319"/>
          <a:stretch>
            <a:fillRect/>
          </a:stretch>
        </p:blipFill>
        <p:spPr>
          <a:xfrm>
            <a:off x="6049011" y="4422141"/>
            <a:ext cx="4370705" cy="2018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4" descr="payment-添加payment"/>
          <p:cNvPicPr>
            <a:picLocks noChangeAspect="1"/>
          </p:cNvPicPr>
          <p:nvPr/>
        </p:nvPicPr>
        <p:blipFill>
          <a:blip r:embed="rId3"/>
          <a:srcRect l="24106" t="21340" r="5001" b="33769"/>
          <a:stretch>
            <a:fillRect/>
          </a:stretch>
        </p:blipFill>
        <p:spPr>
          <a:xfrm>
            <a:off x="1784351" y="1540511"/>
            <a:ext cx="4918075" cy="2082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3" descr="payment-付款成功"/>
          <p:cNvPicPr>
            <a:picLocks noChangeAspect="1"/>
          </p:cNvPicPr>
          <p:nvPr/>
        </p:nvPicPr>
        <p:blipFill>
          <a:blip r:embed="rId4"/>
          <a:srcRect l="23668" t="17835" r="5045" b="40338"/>
          <a:stretch>
            <a:fillRect/>
          </a:stretch>
        </p:blipFill>
        <p:spPr>
          <a:xfrm>
            <a:off x="3112770" y="2964815"/>
            <a:ext cx="5101590" cy="198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Everyone's 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Yuqing</a:t>
            </a:r>
            <a:r>
              <a:rPr lang="en-US" altLang="zh-CN" dirty="0"/>
              <a:t> Zhou:	API document + data design</a:t>
            </a:r>
          </a:p>
          <a:p>
            <a:endParaRPr lang="en-US" altLang="zh-CN" dirty="0"/>
          </a:p>
          <a:p>
            <a:r>
              <a:rPr lang="en-US" altLang="zh-CN" dirty="0"/>
              <a:t>Tong Xing:	Interface + API Gateway</a:t>
            </a:r>
          </a:p>
          <a:p>
            <a:endParaRPr lang="en-US" altLang="zh-CN" dirty="0"/>
          </a:p>
          <a:p>
            <a:r>
              <a:rPr lang="en-US" altLang="zh-CN" dirty="0"/>
              <a:t>Yuchen Luo:	Message broker: RabbitMQ 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Jie</a:t>
            </a:r>
            <a:r>
              <a:rPr lang="en-US" altLang="zh-CN" dirty="0"/>
              <a:t> Ma:		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16321"/>
            <a:ext cx="9144000" cy="1025358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Jie</a:t>
            </a:r>
            <a:r>
              <a:rPr lang="en-US" altLang="zh-CN" dirty="0"/>
              <a:t> Ma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2646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The project uses MVC architecture.It consists of three parts：</a:t>
            </a:r>
          </a:p>
          <a:p>
            <a:pPr marL="0" indent="0">
              <a:buNone/>
            </a:pPr>
            <a:r>
              <a:rPr lang="zh-CN" altLang="en-US" dirty="0"/>
              <a:t>Model: Responsible for storing the central data of the system.</a:t>
            </a:r>
          </a:p>
          <a:p>
            <a:pPr marL="0" indent="0">
              <a:buNone/>
            </a:pPr>
            <a:r>
              <a:rPr lang="zh-CN" altLang="en-US" dirty="0"/>
              <a:t>View: Display information to the user.</a:t>
            </a:r>
          </a:p>
          <a:p>
            <a:pPr marL="0" indent="0">
              <a:buNone/>
            </a:pPr>
            <a:r>
              <a:rPr lang="zh-CN" altLang="en-US" dirty="0"/>
              <a:t>Controller: Processing information input by the users.</a:t>
            </a:r>
          </a:p>
        </p:txBody>
      </p:sp>
      <p:pic>
        <p:nvPicPr>
          <p:cNvPr id="4" name="图片 16" descr="未命名文件(1)"/>
          <p:cNvPicPr>
            <a:picLocks noChangeAspect="1"/>
          </p:cNvPicPr>
          <p:nvPr/>
        </p:nvPicPr>
        <p:blipFill>
          <a:blip r:embed="rId2"/>
          <a:srcRect l="17670"/>
          <a:stretch>
            <a:fillRect/>
          </a:stretch>
        </p:blipFill>
        <p:spPr>
          <a:xfrm>
            <a:off x="3427095" y="3961130"/>
            <a:ext cx="5204460" cy="2377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893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Design Pattern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Gateway Routing pattern：</a:t>
            </a:r>
          </a:p>
          <a:p>
            <a:pPr marL="0" indent="0">
              <a:buNone/>
            </a:pPr>
            <a:r>
              <a:rPr lang="zh-CN" altLang="en-US" dirty="0"/>
              <a:t>This pattern route</a:t>
            </a:r>
            <a:r>
              <a:rPr lang="en-US" altLang="zh-CN" dirty="0"/>
              <a:t>s</a:t>
            </a:r>
            <a:r>
              <a:rPr lang="zh-CN" altLang="en-US" dirty="0"/>
              <a:t> requests to multiple services using a single endpoint.</a:t>
            </a:r>
          </a:p>
        </p:txBody>
      </p:sp>
      <p:pic>
        <p:nvPicPr>
          <p:cNvPr id="4" name="图片 -2147482610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90" y="2536190"/>
            <a:ext cx="5026660" cy="3542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Yuqing</a:t>
            </a:r>
            <a:r>
              <a:rPr lang="en-US" altLang="zh-CN" dirty="0"/>
              <a:t> Zhou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8882" y="0"/>
            <a:ext cx="8587666" cy="63031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Data Schema</a:t>
            </a:r>
            <a:endParaRPr lang="zh-CN" altLang="en-US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4830" y="1474988"/>
            <a:ext cx="2511132" cy="374508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20951" y="1474988"/>
            <a:ext cx="2999404" cy="374508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8045343" y="1474988"/>
            <a:ext cx="3211541" cy="3745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98882" y="0"/>
            <a:ext cx="8587666" cy="63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API Document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4" y="980256"/>
            <a:ext cx="9559513" cy="499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98882" y="0"/>
            <a:ext cx="8587666" cy="63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API Example</a:t>
            </a:r>
            <a:endParaRPr lang="zh-CN" altLang="en-US" sz="36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4509" y="1091398"/>
            <a:ext cx="4238209" cy="508746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90" y="901850"/>
            <a:ext cx="6388421" cy="533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234</Words>
  <Application>Microsoft Office PowerPoint</Application>
  <PresentationFormat>宽屏</PresentationFormat>
  <Paragraphs>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1_Office 主题​​</vt:lpstr>
      <vt:lpstr>Ticket Booking Assignment</vt:lpstr>
      <vt:lpstr>Everyone's contribution</vt:lpstr>
      <vt:lpstr>Jie Ma</vt:lpstr>
      <vt:lpstr>Architecture</vt:lpstr>
      <vt:lpstr>Design Pattern</vt:lpstr>
      <vt:lpstr>Yuqing Zhou</vt:lpstr>
      <vt:lpstr>Data Schema</vt:lpstr>
      <vt:lpstr>PowerPoint 演示文稿</vt:lpstr>
      <vt:lpstr>PowerPoint 演示文稿</vt:lpstr>
      <vt:lpstr>Tong Xing</vt:lpstr>
      <vt:lpstr>Interface</vt:lpstr>
      <vt:lpstr>API Gateway</vt:lpstr>
      <vt:lpstr>Yuchen Luo</vt:lpstr>
      <vt:lpstr>Middleware - RabbitMQ</vt:lpstr>
      <vt:lpstr>Middleware - RabbitMQ</vt:lpstr>
      <vt:lpstr>Jie Ma</vt:lpstr>
      <vt:lpstr>Testing Results</vt:lpstr>
      <vt:lpstr>Testing Results</vt:lpstr>
      <vt:lpstr>Testing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Assignment</dc:title>
  <dc:creator>x t</dc:creator>
  <cp:lastModifiedBy>x t</cp:lastModifiedBy>
  <cp:revision>22</cp:revision>
  <dcterms:created xsi:type="dcterms:W3CDTF">2020-04-23T01:33:00Z</dcterms:created>
  <dcterms:modified xsi:type="dcterms:W3CDTF">2020-04-23T13:03:06Z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2052-11.1.0.9341</vt:lpwstr>
  </property>
</Properties>
</file>