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5"/>
  </p:notesMasterIdLst>
  <p:handoutMasterIdLst>
    <p:handoutMasterId r:id="rId6"/>
  </p:handoutMasterIdLst>
  <p:sldIdLst>
    <p:sldId id="279" r:id="rId2"/>
    <p:sldId id="281" r:id="rId3"/>
    <p:sldId id="283" r:id="rId4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86410" autoAdjust="0"/>
  </p:normalViewPr>
  <p:slideViewPr>
    <p:cSldViewPr snapToGrid="0">
      <p:cViewPr varScale="1">
        <p:scale>
          <a:sx n="80" d="100"/>
          <a:sy n="80" d="100"/>
        </p:scale>
        <p:origin x="780" y="56"/>
      </p:cViewPr>
      <p:guideLst>
        <p:guide orient="horz" pos="1620"/>
        <p:guide pos="2878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1493" indent="0">
              <a:buNone/>
              <a:defRPr sz="1200"/>
            </a:lvl2pPr>
            <a:lvl3pPr marL="903003" indent="0">
              <a:buNone/>
              <a:defRPr sz="1000"/>
            </a:lvl3pPr>
            <a:lvl4pPr marL="1354332" indent="0">
              <a:buNone/>
              <a:defRPr sz="900"/>
            </a:lvl4pPr>
            <a:lvl5pPr marL="1805979" indent="0">
              <a:buNone/>
              <a:defRPr sz="900"/>
            </a:lvl5pPr>
            <a:lvl6pPr marL="2257553" indent="0">
              <a:buNone/>
              <a:defRPr sz="900"/>
            </a:lvl6pPr>
            <a:lvl7pPr marL="2708888" indent="0">
              <a:buNone/>
              <a:defRPr sz="900"/>
            </a:lvl7pPr>
            <a:lvl8pPr marL="3160453" indent="0">
              <a:buNone/>
              <a:defRPr sz="900"/>
            </a:lvl8pPr>
            <a:lvl9pPr marL="36119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1493" indent="0">
              <a:buNone/>
              <a:defRPr sz="2800"/>
            </a:lvl2pPr>
            <a:lvl3pPr marL="903003" indent="0">
              <a:buNone/>
              <a:defRPr sz="2400"/>
            </a:lvl3pPr>
            <a:lvl4pPr marL="1354332" indent="0">
              <a:buNone/>
              <a:defRPr sz="2000"/>
            </a:lvl4pPr>
            <a:lvl5pPr marL="1805979" indent="0">
              <a:buNone/>
              <a:defRPr sz="2000"/>
            </a:lvl5pPr>
            <a:lvl6pPr marL="2257553" indent="0">
              <a:buNone/>
              <a:defRPr sz="2000"/>
            </a:lvl6pPr>
            <a:lvl7pPr marL="2708888" indent="0">
              <a:buNone/>
              <a:defRPr sz="2000"/>
            </a:lvl7pPr>
            <a:lvl8pPr marL="3160453" indent="0">
              <a:buNone/>
              <a:defRPr sz="2000"/>
            </a:lvl8pPr>
            <a:lvl9pPr marL="361198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8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1493" indent="0">
              <a:buNone/>
              <a:defRPr sz="1200"/>
            </a:lvl2pPr>
            <a:lvl3pPr marL="903003" indent="0">
              <a:buNone/>
              <a:defRPr sz="1000"/>
            </a:lvl3pPr>
            <a:lvl4pPr marL="1354332" indent="0">
              <a:buNone/>
              <a:defRPr sz="900"/>
            </a:lvl4pPr>
            <a:lvl5pPr marL="1805979" indent="0">
              <a:buNone/>
              <a:defRPr sz="900"/>
            </a:lvl5pPr>
            <a:lvl6pPr marL="2257553" indent="0">
              <a:buNone/>
              <a:defRPr sz="900"/>
            </a:lvl6pPr>
            <a:lvl7pPr marL="2708888" indent="0">
              <a:buNone/>
              <a:defRPr sz="900"/>
            </a:lvl7pPr>
            <a:lvl8pPr marL="3160453" indent="0">
              <a:buNone/>
              <a:defRPr sz="900"/>
            </a:lvl8pPr>
            <a:lvl9pPr marL="36119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503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503"/>
            <a:ext cx="6275388" cy="430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4706938"/>
            <a:ext cx="8826500" cy="38862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11" tIns="45218" rIns="90311" bIns="4521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969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10584" y="4518797"/>
            <a:ext cx="2133600" cy="15478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438" y="786465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7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7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5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7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66" tIns="45198" rIns="90266" bIns="4519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672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951" y="4818190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6" y="451943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86465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7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86465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252668" y="4572001"/>
            <a:ext cx="1672390" cy="108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11" tIns="45218" rIns="90311" bIns="45218" rtlCol="0" anchor="ctr"/>
          <a:lstStyle/>
          <a:p>
            <a:pPr algn="ctr" defTabSz="912970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57386" y="4537108"/>
            <a:ext cx="1743620" cy="199001"/>
          </a:xfrm>
          <a:prstGeom prst="rect">
            <a:avLst/>
          </a:prstGeom>
          <a:noFill/>
        </p:spPr>
        <p:txBody>
          <a:bodyPr wrap="none" lIns="90266" tIns="45198" rIns="90266" bIns="45198" rtlCol="0">
            <a:spAutoFit/>
          </a:bodyPr>
          <a:lstStyle/>
          <a:p>
            <a:pPr defTabSz="912970"/>
            <a:r>
              <a:rPr lang="en-US" sz="700" dirty="0">
                <a:solidFill>
                  <a:srgbClr val="000000"/>
                </a:solidFill>
                <a:latin typeface="Arial"/>
                <a:cs typeface="Arial" charset="0"/>
              </a:rPr>
              <a:t>TI Confidential – Maximum Restrictions</a:t>
            </a:r>
          </a:p>
        </p:txBody>
      </p:sp>
    </p:spTree>
    <p:extLst>
      <p:ext uri="{BB962C8B-B14F-4D97-AF65-F5344CB8AC3E}">
        <p14:creationId xmlns:p14="http://schemas.microsoft.com/office/powerpoint/2010/main" val="34290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1493" indent="0">
              <a:buNone/>
              <a:defRPr sz="1800"/>
            </a:lvl2pPr>
            <a:lvl3pPr marL="903003" indent="0">
              <a:buNone/>
              <a:defRPr sz="1600"/>
            </a:lvl3pPr>
            <a:lvl4pPr marL="1354332" indent="0">
              <a:buNone/>
              <a:defRPr sz="1400"/>
            </a:lvl4pPr>
            <a:lvl5pPr marL="1805979" indent="0">
              <a:buNone/>
              <a:defRPr sz="1400"/>
            </a:lvl5pPr>
            <a:lvl6pPr marL="2257553" indent="0">
              <a:buNone/>
              <a:defRPr sz="1400"/>
            </a:lvl6pPr>
            <a:lvl7pPr marL="2708888" indent="0">
              <a:buNone/>
              <a:defRPr sz="1400"/>
            </a:lvl7pPr>
            <a:lvl8pPr marL="3160453" indent="0">
              <a:buNone/>
              <a:defRPr sz="1400"/>
            </a:lvl8pPr>
            <a:lvl9pPr marL="361198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8895" y="451960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424" y="889399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493" indent="0">
              <a:buNone/>
              <a:defRPr sz="2000" b="1"/>
            </a:lvl2pPr>
            <a:lvl3pPr marL="903003" indent="0">
              <a:buNone/>
              <a:defRPr sz="1800" b="1"/>
            </a:lvl3pPr>
            <a:lvl4pPr marL="1354332" indent="0">
              <a:buNone/>
              <a:defRPr sz="1600" b="1"/>
            </a:lvl4pPr>
            <a:lvl5pPr marL="1805979" indent="0">
              <a:buNone/>
              <a:defRPr sz="1600" b="1"/>
            </a:lvl5pPr>
            <a:lvl6pPr marL="2257553" indent="0">
              <a:buNone/>
              <a:defRPr sz="1600" b="1"/>
            </a:lvl6pPr>
            <a:lvl7pPr marL="2708888" indent="0">
              <a:buNone/>
              <a:defRPr sz="1600" b="1"/>
            </a:lvl7pPr>
            <a:lvl8pPr marL="3160453" indent="0">
              <a:buNone/>
              <a:defRPr sz="1600" b="1"/>
            </a:lvl8pPr>
            <a:lvl9pPr marL="361198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1493" indent="0">
              <a:buNone/>
              <a:defRPr sz="2000" b="1"/>
            </a:lvl2pPr>
            <a:lvl3pPr marL="903003" indent="0">
              <a:buNone/>
              <a:defRPr sz="1800" b="1"/>
            </a:lvl3pPr>
            <a:lvl4pPr marL="1354332" indent="0">
              <a:buNone/>
              <a:defRPr sz="1600" b="1"/>
            </a:lvl4pPr>
            <a:lvl5pPr marL="1805979" indent="0">
              <a:buNone/>
              <a:defRPr sz="1600" b="1"/>
            </a:lvl5pPr>
            <a:lvl6pPr marL="2257553" indent="0">
              <a:buNone/>
              <a:defRPr sz="1600" b="1"/>
            </a:lvl6pPr>
            <a:lvl7pPr marL="2708888" indent="0">
              <a:buNone/>
              <a:defRPr sz="1600" b="1"/>
            </a:lvl7pPr>
            <a:lvl8pPr marL="3160453" indent="0">
              <a:buNone/>
              <a:defRPr sz="1600" b="1"/>
            </a:lvl8pPr>
            <a:lvl9pPr marL="36119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89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48" y="794184"/>
            <a:ext cx="8467725" cy="35685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0089" y="4410858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302" tIns="54219" rIns="108302" bIns="54219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912970"/>
            <a:fld id="{3144B24B-BAB1-431A-82C6-36E096187F50}" type="slidenum">
              <a:rPr lang="en-US" smtClean="0">
                <a:solidFill>
                  <a:srgbClr val="000000"/>
                </a:solidFill>
                <a:latin typeface="Arial"/>
                <a:cs typeface="Arial" charset="0"/>
              </a:rPr>
              <a:pPr defTabSz="912970"/>
              <a:t>‹#›</a:t>
            </a:fld>
            <a:endParaRPr lang="en-US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632071"/>
            <a:ext cx="8867848" cy="38862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311" tIns="45218" rIns="90311" bIns="45218" rtlCol="0" anchor="ctr"/>
          <a:lstStyle/>
          <a:p>
            <a:pPr algn="ctr" defTabSz="91297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259022" y="4428678"/>
            <a:ext cx="2533650" cy="19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272" tIns="45202" rIns="90272" bIns="45202">
            <a:spAutoFit/>
          </a:bodyPr>
          <a:lstStyle/>
          <a:p>
            <a:pPr defTabSz="903068">
              <a:spcBef>
                <a:spcPct val="50000"/>
              </a:spcBef>
              <a:defRPr/>
            </a:pPr>
            <a:r>
              <a:rPr lang="en-US" sz="700" dirty="0" smtClean="0">
                <a:solidFill>
                  <a:prstClr val="black"/>
                </a:solidFill>
                <a:latin typeface="Arial"/>
                <a:cs typeface="Arial"/>
              </a:rPr>
              <a:t>TI Information – Selective Disclosure</a:t>
            </a:r>
          </a:p>
        </p:txBody>
      </p:sp>
      <p:pic>
        <p:nvPicPr>
          <p:cNvPr id="15" name="Picture 27" descr="ti_logo_powerpoint_1_line.png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163984" y="4729808"/>
            <a:ext cx="1569683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66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149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0300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54332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05979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4187" indent="-224187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7526" indent="-230227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43417" indent="-163007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86761" indent="-230227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70387" indent="-170840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2198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7356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24927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276463" indent="-170840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49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300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332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979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755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888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0453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1986" algn="l" defTabSz="9030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0626-1ACC-48B1-8201-AA7BD5684B54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5489" y="847418"/>
            <a:ext cx="8458200" cy="610791"/>
          </a:xfrm>
        </p:spPr>
        <p:txBody>
          <a:bodyPr/>
          <a:lstStyle/>
          <a:p>
            <a:r>
              <a:rPr lang="en-US" sz="4000" dirty="0" smtClean="0"/>
              <a:t>The proper mindset to success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489" y="1888162"/>
            <a:ext cx="430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396375" y="1431259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302" tIns="54219" rIns="108302" bIns="5421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1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0300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54332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05979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defTabSz="914400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137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48" y="718731"/>
            <a:ext cx="8467725" cy="3709449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</TotalTime>
  <Words>10</Words>
  <Application>Microsoft Office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1_FinalPowerpoint</vt:lpstr>
      <vt:lpstr>PowerPoint Presentation</vt:lpstr>
      <vt:lpstr>The proper mindset to success</vt:lpstr>
      <vt:lpstr>Growth Mindset</vt:lpstr>
    </vt:vector>
  </TitlesOfParts>
  <Company>Texas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Windows User</cp:lastModifiedBy>
  <cp:revision>234</cp:revision>
  <dcterms:created xsi:type="dcterms:W3CDTF">2007-12-19T20:51:45Z</dcterms:created>
  <dcterms:modified xsi:type="dcterms:W3CDTF">2018-06-19T22:37:35Z</dcterms:modified>
</cp:coreProperties>
</file>