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7"/>
  </p:notesMasterIdLst>
  <p:handoutMasterIdLst>
    <p:handoutMasterId r:id="rId8"/>
  </p:handoutMasterIdLst>
  <p:sldIdLst>
    <p:sldId id="279" r:id="rId2"/>
    <p:sldId id="281" r:id="rId3"/>
    <p:sldId id="282" r:id="rId4"/>
    <p:sldId id="283" r:id="rId5"/>
    <p:sldId id="284" r:id="rId6"/>
  </p:sldIdLst>
  <p:sldSz cx="9144000" cy="5143500" type="screen16x9"/>
  <p:notesSz cx="9296400" cy="14770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285362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666253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047146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AA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86410" autoAdjust="0"/>
  </p:normalViewPr>
  <p:slideViewPr>
    <p:cSldViewPr snapToGrid="0">
      <p:cViewPr varScale="1">
        <p:scale>
          <a:sx n="84" d="100"/>
          <a:sy n="84" d="100"/>
        </p:scale>
        <p:origin x="-858" y="-90"/>
      </p:cViewPr>
      <p:guideLst>
        <p:guide orient="horz" pos="1620"/>
        <p:guide pos="2878"/>
      </p:guideLst>
    </p:cSldViewPr>
  </p:slideViewPr>
  <p:outlineViewPr>
    <p:cViewPr>
      <p:scale>
        <a:sx n="33" d="100"/>
        <a:sy n="33" d="100"/>
      </p:scale>
      <p:origin x="48" y="129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4652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74638" y="1108075"/>
            <a:ext cx="9845676" cy="5538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854" y="7016308"/>
            <a:ext cx="7436693" cy="664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5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362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253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146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672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8896" y="4519431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7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96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03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24"/>
            <a:ext cx="5111750" cy="438983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2000"/>
            </a:lvl1pPr>
            <a:lvl2pPr marL="451493" indent="0">
              <a:buNone/>
              <a:defRPr sz="1200"/>
            </a:lvl2pPr>
            <a:lvl3pPr marL="903003" indent="0">
              <a:buNone/>
              <a:defRPr sz="1000"/>
            </a:lvl3pPr>
            <a:lvl4pPr marL="1354332" indent="0">
              <a:buNone/>
              <a:defRPr sz="900"/>
            </a:lvl4pPr>
            <a:lvl5pPr marL="1805979" indent="0">
              <a:buNone/>
              <a:defRPr sz="900"/>
            </a:lvl5pPr>
            <a:lvl6pPr marL="2257553" indent="0">
              <a:buNone/>
              <a:defRPr sz="900"/>
            </a:lvl6pPr>
            <a:lvl7pPr marL="2708888" indent="0">
              <a:buNone/>
              <a:defRPr sz="900"/>
            </a:lvl7pPr>
            <a:lvl8pPr marL="3160453" indent="0">
              <a:buNone/>
              <a:defRPr sz="900"/>
            </a:lvl8pPr>
            <a:lvl9pPr marL="36119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1493" indent="0">
              <a:buNone/>
              <a:defRPr sz="2800"/>
            </a:lvl2pPr>
            <a:lvl3pPr marL="903003" indent="0">
              <a:buNone/>
              <a:defRPr sz="2400"/>
            </a:lvl3pPr>
            <a:lvl4pPr marL="1354332" indent="0">
              <a:buNone/>
              <a:defRPr sz="2000"/>
            </a:lvl4pPr>
            <a:lvl5pPr marL="1805979" indent="0">
              <a:buNone/>
              <a:defRPr sz="2000"/>
            </a:lvl5pPr>
            <a:lvl6pPr marL="2257553" indent="0">
              <a:buNone/>
              <a:defRPr sz="2000"/>
            </a:lvl6pPr>
            <a:lvl7pPr marL="2708888" indent="0">
              <a:buNone/>
              <a:defRPr sz="2000"/>
            </a:lvl7pPr>
            <a:lvl8pPr marL="3160453" indent="0">
              <a:buNone/>
              <a:defRPr sz="2000"/>
            </a:lvl8pPr>
            <a:lvl9pPr marL="361198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38"/>
            <a:ext cx="5486400" cy="603647"/>
          </a:xfrm>
        </p:spPr>
        <p:txBody>
          <a:bodyPr/>
          <a:lstStyle>
            <a:lvl1pPr marL="0" indent="0">
              <a:buNone/>
              <a:defRPr sz="2000"/>
            </a:lvl1pPr>
            <a:lvl2pPr marL="451493" indent="0">
              <a:buNone/>
              <a:defRPr sz="1200"/>
            </a:lvl2pPr>
            <a:lvl3pPr marL="903003" indent="0">
              <a:buNone/>
              <a:defRPr sz="1000"/>
            </a:lvl3pPr>
            <a:lvl4pPr marL="1354332" indent="0">
              <a:buNone/>
              <a:defRPr sz="900"/>
            </a:lvl4pPr>
            <a:lvl5pPr marL="1805979" indent="0">
              <a:buNone/>
              <a:defRPr sz="900"/>
            </a:lvl5pPr>
            <a:lvl6pPr marL="2257553" indent="0">
              <a:buNone/>
              <a:defRPr sz="900"/>
            </a:lvl6pPr>
            <a:lvl7pPr marL="2708888" indent="0">
              <a:buNone/>
              <a:defRPr sz="900"/>
            </a:lvl7pPr>
            <a:lvl8pPr marL="3160453" indent="0">
              <a:buNone/>
              <a:defRPr sz="900"/>
            </a:lvl8pPr>
            <a:lvl9pPr marL="36119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35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11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8" y="107503"/>
            <a:ext cx="2141537" cy="4301729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503"/>
            <a:ext cx="6275388" cy="430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45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elected_powerpoint_bg_1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4706938"/>
            <a:ext cx="8826500" cy="388620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311" tIns="45218" rIns="90311" bIns="45218" rtlCol="0" anchor="ctr"/>
          <a:lstStyle/>
          <a:p>
            <a:pPr algn="ctr" defTabSz="912970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0951" y="4818190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1969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10584" y="4518797"/>
            <a:ext cx="2133600" cy="15478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3438" y="786465"/>
            <a:ext cx="8467725" cy="3709449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675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73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66" tIns="45198" rIns="90266" bIns="45198" rtlCol="0" anchor="ctr"/>
          <a:lstStyle/>
          <a:p>
            <a:pPr algn="ctr" defTabSz="912970"/>
            <a:endParaRPr lang="en-US">
              <a:solidFill>
                <a:srgbClr val="FFFFFF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672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0951" y="4818190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8896" y="4519431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50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73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66" tIns="45198" rIns="90266" bIns="45198" anchor="ctr"/>
          <a:lstStyle/>
          <a:p>
            <a:pPr algn="ctr" defTabSz="912970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3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66" tIns="45198" rIns="90266" bIns="45198" rtlCol="0" anchor="ctr"/>
          <a:lstStyle/>
          <a:p>
            <a:pPr algn="ctr" defTabSz="912970"/>
            <a:endParaRPr lang="en-US">
              <a:solidFill>
                <a:srgbClr val="FFFFFF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672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4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0951" y="4818190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8896" y="4519431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9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4743450"/>
            <a:ext cx="878205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66" tIns="45198" rIns="90266" bIns="45198" anchor="ctr"/>
          <a:lstStyle/>
          <a:p>
            <a:pPr algn="ctr" defTabSz="912970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3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66" tIns="45198" rIns="90266" bIns="45198" rtlCol="0" anchor="ctr"/>
          <a:lstStyle/>
          <a:p>
            <a:pPr algn="ctr" defTabSz="912970"/>
            <a:endParaRPr lang="en-US">
              <a:solidFill>
                <a:srgbClr val="FFFFFF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672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0951" y="4818190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8896" y="4519431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99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448" y="786465"/>
            <a:ext cx="8467725" cy="370944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77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448" y="786465"/>
            <a:ext cx="8467725" cy="370944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252668" y="4572001"/>
            <a:ext cx="1672390" cy="108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311" tIns="45218" rIns="90311" bIns="45218" rtlCol="0" anchor="ctr"/>
          <a:lstStyle/>
          <a:p>
            <a:pPr algn="ctr" defTabSz="912970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57386" y="4537108"/>
            <a:ext cx="1743620" cy="199001"/>
          </a:xfrm>
          <a:prstGeom prst="rect">
            <a:avLst/>
          </a:prstGeom>
          <a:noFill/>
        </p:spPr>
        <p:txBody>
          <a:bodyPr wrap="none" lIns="90266" tIns="45198" rIns="90266" bIns="45198" rtlCol="0">
            <a:spAutoFit/>
          </a:bodyPr>
          <a:lstStyle/>
          <a:p>
            <a:pPr defTabSz="912970"/>
            <a:r>
              <a:rPr lang="en-US" sz="700" dirty="0">
                <a:solidFill>
                  <a:srgbClr val="000000"/>
                </a:solidFill>
                <a:latin typeface="Arial"/>
                <a:cs typeface="Arial" charset="0"/>
              </a:rPr>
              <a:t>TI Confidential – Maximum Restrictions</a:t>
            </a:r>
          </a:p>
        </p:txBody>
      </p:sp>
    </p:spTree>
    <p:extLst>
      <p:ext uri="{BB962C8B-B14F-4D97-AF65-F5344CB8AC3E}">
        <p14:creationId xmlns:p14="http://schemas.microsoft.com/office/powerpoint/2010/main" val="34290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1493" indent="0">
              <a:buNone/>
              <a:defRPr sz="1800"/>
            </a:lvl2pPr>
            <a:lvl3pPr marL="903003" indent="0">
              <a:buNone/>
              <a:defRPr sz="1600"/>
            </a:lvl3pPr>
            <a:lvl4pPr marL="1354332" indent="0">
              <a:buNone/>
              <a:defRPr sz="1400"/>
            </a:lvl4pPr>
            <a:lvl5pPr marL="1805979" indent="0">
              <a:buNone/>
              <a:defRPr sz="1400"/>
            </a:lvl5pPr>
            <a:lvl6pPr marL="2257553" indent="0">
              <a:buNone/>
              <a:defRPr sz="1400"/>
            </a:lvl6pPr>
            <a:lvl7pPr marL="2708888" indent="0">
              <a:buNone/>
              <a:defRPr sz="1400"/>
            </a:lvl7pPr>
            <a:lvl8pPr marL="3160453" indent="0">
              <a:buNone/>
              <a:defRPr sz="1400"/>
            </a:lvl8pPr>
            <a:lvl9pPr marL="361198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8895" y="4519601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48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424" y="889399"/>
            <a:ext cx="4157663" cy="35194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9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08302" tIns="54219" rIns="108302" bIns="54219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7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1493" indent="0">
              <a:buNone/>
              <a:defRPr sz="2000" b="1"/>
            </a:lvl2pPr>
            <a:lvl3pPr marL="903003" indent="0">
              <a:buNone/>
              <a:defRPr sz="1800" b="1"/>
            </a:lvl3pPr>
            <a:lvl4pPr marL="1354332" indent="0">
              <a:buNone/>
              <a:defRPr sz="1600" b="1"/>
            </a:lvl4pPr>
            <a:lvl5pPr marL="1805979" indent="0">
              <a:buNone/>
              <a:defRPr sz="1600" b="1"/>
            </a:lvl5pPr>
            <a:lvl6pPr marL="2257553" indent="0">
              <a:buNone/>
              <a:defRPr sz="1600" b="1"/>
            </a:lvl6pPr>
            <a:lvl7pPr marL="2708888" indent="0">
              <a:buNone/>
              <a:defRPr sz="1600" b="1"/>
            </a:lvl7pPr>
            <a:lvl8pPr marL="3160453" indent="0">
              <a:buNone/>
              <a:defRPr sz="1600" b="1"/>
            </a:lvl8pPr>
            <a:lvl9pPr marL="361198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1493" indent="0">
              <a:buNone/>
              <a:defRPr sz="2000" b="1"/>
            </a:lvl2pPr>
            <a:lvl3pPr marL="903003" indent="0">
              <a:buNone/>
              <a:defRPr sz="1800" b="1"/>
            </a:lvl3pPr>
            <a:lvl4pPr marL="1354332" indent="0">
              <a:buNone/>
              <a:defRPr sz="1600" b="1"/>
            </a:lvl4pPr>
            <a:lvl5pPr marL="1805979" indent="0">
              <a:buNone/>
              <a:defRPr sz="1600" b="1"/>
            </a:lvl5pPr>
            <a:lvl6pPr marL="2257553" indent="0">
              <a:buNone/>
              <a:defRPr sz="1600" b="1"/>
            </a:lvl6pPr>
            <a:lvl7pPr marL="2708888" indent="0">
              <a:buNone/>
              <a:defRPr sz="1600" b="1"/>
            </a:lvl7pPr>
            <a:lvl8pPr marL="3160453" indent="0">
              <a:buNone/>
              <a:defRPr sz="1600" b="1"/>
            </a:lvl8pPr>
            <a:lvl9pPr marL="36119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8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89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302" tIns="54219" rIns="108302" bIns="542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448" y="794184"/>
            <a:ext cx="8467725" cy="35685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08302" tIns="54219" rIns="108302" bIns="54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0089" y="4410858"/>
            <a:ext cx="2133600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302" tIns="54219" rIns="108302" bIns="54219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 defTabSz="912970"/>
            <a:fld id="{3144B24B-BAB1-431A-82C6-36E096187F50}" type="slidenum">
              <a:rPr lang="en-US" smtClean="0">
                <a:solidFill>
                  <a:srgbClr val="000000"/>
                </a:solidFill>
                <a:latin typeface="Arial"/>
                <a:cs typeface="Arial" charset="0"/>
              </a:rPr>
              <a:pPr defTabSz="912970"/>
              <a:t>‹#›</a:t>
            </a:fld>
            <a:endParaRPr lang="en-US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4632071"/>
            <a:ext cx="8867848" cy="388620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311" tIns="45218" rIns="90311" bIns="45218" rtlCol="0" anchor="ctr"/>
          <a:lstStyle/>
          <a:p>
            <a:pPr algn="ctr" defTabSz="91297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 userDrawn="1"/>
        </p:nvSpPr>
        <p:spPr bwMode="auto">
          <a:xfrm>
            <a:off x="259022" y="4428678"/>
            <a:ext cx="2533650" cy="19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272" tIns="45202" rIns="90272" bIns="45202">
            <a:spAutoFit/>
          </a:bodyPr>
          <a:lstStyle/>
          <a:p>
            <a:pPr defTabSz="903068">
              <a:spcBef>
                <a:spcPct val="50000"/>
              </a:spcBef>
              <a:defRPr/>
            </a:pPr>
            <a:r>
              <a:rPr lang="en-US" sz="700" dirty="0" smtClean="0">
                <a:solidFill>
                  <a:prstClr val="black"/>
                </a:solidFill>
                <a:latin typeface="Arial"/>
                <a:cs typeface="Arial"/>
              </a:rPr>
              <a:t>TI Information – Selective Disclosure</a:t>
            </a:r>
          </a:p>
        </p:txBody>
      </p:sp>
      <p:pic>
        <p:nvPicPr>
          <p:cNvPr id="15" name="Picture 27" descr="ti_logo_powerpoint_1_line.png"/>
          <p:cNvPicPr>
            <a:picLocks noChangeAspect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163984" y="4729808"/>
            <a:ext cx="1569683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066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1493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03003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54332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05979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4187" indent="-224187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7526" indent="-230227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43417" indent="-163007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186761" indent="-230227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70387" indent="-170840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21983" indent="-170840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373563" indent="-170840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24927" indent="-170840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276463" indent="-170840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030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1493" algn="l" defTabSz="9030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3003" algn="l" defTabSz="9030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4332" algn="l" defTabSz="9030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979" algn="l" defTabSz="9030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7553" algn="l" defTabSz="9030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8888" algn="l" defTabSz="9030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0453" algn="l" defTabSz="9030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1986" algn="l" defTabSz="9030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0626-1ACC-48B1-8201-AA7BD5684B54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48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5489" y="847418"/>
            <a:ext cx="8458200" cy="610791"/>
          </a:xfrm>
        </p:spPr>
        <p:txBody>
          <a:bodyPr/>
          <a:lstStyle/>
          <a:p>
            <a:r>
              <a:rPr lang="en-US" sz="4000" dirty="0" smtClean="0"/>
              <a:t>RTD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385489" y="1888162"/>
            <a:ext cx="4306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 smtClean="0"/>
          </a:p>
        </p:txBody>
      </p:sp>
      <p:sp>
        <p:nvSpPr>
          <p:cNvPr id="5" name="Title 2"/>
          <p:cNvSpPr txBox="1">
            <a:spLocks/>
          </p:cNvSpPr>
          <p:nvPr/>
        </p:nvSpPr>
        <p:spPr bwMode="auto">
          <a:xfrm>
            <a:off x="396375" y="1431259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302" tIns="54219" rIns="108302" bIns="5421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1493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03003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54332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05979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pPr defTabSz="914400"/>
            <a:r>
              <a:rPr lang="en-US" sz="2800" kern="0" dirty="0" smtClean="0"/>
              <a:t>Test RTD Support Tool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1377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286" y="891021"/>
            <a:ext cx="3146932" cy="2026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:\Users\a0220666\Pictures\xml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905" y="1470528"/>
            <a:ext cx="603868" cy="60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4286" y="907239"/>
            <a:ext cx="1616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RTD SERVER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53011" y="2169790"/>
            <a:ext cx="1137267" cy="587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RTD</a:t>
            </a:r>
            <a:endParaRPr lang="en-US" dirty="0"/>
          </a:p>
        </p:txBody>
      </p:sp>
      <p:cxnSp>
        <p:nvCxnSpPr>
          <p:cNvPr id="11" name="Elbow Connector 10"/>
          <p:cNvCxnSpPr>
            <a:stCxn id="8" idx="1"/>
            <a:endCxn id="10" idx="0"/>
          </p:cNvCxnSpPr>
          <p:nvPr/>
        </p:nvCxnSpPr>
        <p:spPr>
          <a:xfrm rot="10800000" flipV="1">
            <a:off x="1321645" y="1772462"/>
            <a:ext cx="209260" cy="3973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584370" y="891021"/>
            <a:ext cx="3258125" cy="28738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SERVER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76053" y="3064832"/>
            <a:ext cx="217132" cy="202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3398" y="3329670"/>
            <a:ext cx="39982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 Create a backup of RTD (xml) configuration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842362" y="1317891"/>
            <a:ext cx="1089212" cy="3977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760559" y="2337287"/>
            <a:ext cx="1252818" cy="1033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RTD CONFIGURATION WEB TOOL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391501" y="1715614"/>
            <a:ext cx="0" cy="621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1"/>
          </p:cNvCxnSpPr>
          <p:nvPr/>
        </p:nvCxnSpPr>
        <p:spPr>
          <a:xfrm flipH="1" flipV="1">
            <a:off x="2117752" y="1512364"/>
            <a:ext cx="4724610" cy="438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76053" y="3355343"/>
            <a:ext cx="217132" cy="20257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9565" y="3055582"/>
            <a:ext cx="438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Call Script and pass parameter </a:t>
            </a:r>
          </a:p>
        </p:txBody>
      </p:sp>
      <p:pic>
        <p:nvPicPr>
          <p:cNvPr id="21" name="Picture 2" descr="C:\Users\a0220666\Pictures\xml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24" y="1770894"/>
            <a:ext cx="603868" cy="60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Elbow Connector 21"/>
          <p:cNvCxnSpPr>
            <a:endCxn id="21" idx="0"/>
          </p:cNvCxnSpPr>
          <p:nvPr/>
        </p:nvCxnSpPr>
        <p:spPr>
          <a:xfrm rot="10800000" flipV="1">
            <a:off x="2462458" y="1606596"/>
            <a:ext cx="4379904" cy="164297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78636" y="3663565"/>
            <a:ext cx="217132" cy="20257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950294" y="3622476"/>
            <a:ext cx="39982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Modify RTD (xml) configuration</a:t>
            </a:r>
          </a:p>
        </p:txBody>
      </p:sp>
      <p:sp>
        <p:nvSpPr>
          <p:cNvPr id="25" name="Oval 24"/>
          <p:cNvSpPr/>
          <p:nvPr/>
        </p:nvSpPr>
        <p:spPr>
          <a:xfrm>
            <a:off x="787907" y="3960063"/>
            <a:ext cx="217132" cy="202570"/>
          </a:xfrm>
          <a:prstGeom prst="ellipse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959565" y="3918974"/>
            <a:ext cx="39982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Call reload script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570194" y="1405078"/>
            <a:ext cx="3272168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622176" y="1181935"/>
            <a:ext cx="948018" cy="256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Configuration reload script</a:t>
            </a:r>
            <a:endParaRPr lang="en-US" sz="800" dirty="0"/>
          </a:p>
        </p:txBody>
      </p:sp>
      <p:cxnSp>
        <p:nvCxnSpPr>
          <p:cNvPr id="29" name="Elbow Connector 28"/>
          <p:cNvCxnSpPr>
            <a:endCxn id="10" idx="0"/>
          </p:cNvCxnSpPr>
          <p:nvPr/>
        </p:nvCxnSpPr>
        <p:spPr>
          <a:xfrm rot="10800000" flipV="1">
            <a:off x="1321646" y="1317890"/>
            <a:ext cx="1300531" cy="851899"/>
          </a:xfrm>
          <a:prstGeom prst="bent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07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Tool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448" y="718731"/>
            <a:ext cx="8467725" cy="370944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Delete tester from RTD </a:t>
            </a:r>
          </a:p>
          <a:p>
            <a:pPr marL="800539" lvl="1" indent="-457200"/>
            <a:r>
              <a:rPr lang="en-US" dirty="0"/>
              <a:t>MFG request is to delete tester that is in storage or not being used in </a:t>
            </a:r>
            <a:r>
              <a:rPr lang="en-US" dirty="0" smtClean="0"/>
              <a:t>production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Add new tester in RTD</a:t>
            </a:r>
          </a:p>
          <a:p>
            <a:pPr lvl="1"/>
            <a:r>
              <a:rPr lang="en-US" dirty="0"/>
              <a:t>New tester will be used in </a:t>
            </a:r>
            <a:r>
              <a:rPr lang="en-US" dirty="0" smtClean="0"/>
              <a:t>production and should </a:t>
            </a:r>
            <a:r>
              <a:rPr lang="en-US" smtClean="0"/>
              <a:t>be added to RTD UI</a:t>
            </a:r>
            <a:endParaRPr lang="en-US" dirty="0" smtClean="0"/>
          </a:p>
          <a:p>
            <a:pPr marL="337299" lvl="1" indent="0">
              <a:buNone/>
            </a:pPr>
            <a:r>
              <a:rPr lang="en-US" dirty="0" smtClean="0"/>
              <a:t>Note: For new tester, RTD interface tool should also be updated by adding the tester from WIPSYS database.</a:t>
            </a:r>
          </a:p>
          <a:p>
            <a:pPr marL="457200" indent="-457200">
              <a:buAutoNum type="arabicPeriod"/>
            </a:pPr>
            <a:r>
              <a:rPr lang="en-US" dirty="0" smtClean="0"/>
              <a:t>Relocate/update tester</a:t>
            </a:r>
          </a:p>
          <a:p>
            <a:pPr lvl="1"/>
            <a:r>
              <a:rPr lang="en-US" dirty="0" smtClean="0"/>
              <a:t>A Tester has a new location</a:t>
            </a:r>
          </a:p>
          <a:p>
            <a:pPr marL="800539" lvl="1" indent="-45720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62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1200" dirty="0" smtClean="0"/>
              <a:t>Login to basrv03 using putty.</a:t>
            </a:r>
          </a:p>
          <a:p>
            <a:pPr marL="457200" indent="-457200">
              <a:buAutoNum type="arabicPeriod"/>
            </a:pPr>
            <a:r>
              <a:rPr lang="en-US" sz="1200" dirty="0" smtClean="0"/>
              <a:t>cd (change directory) to your home directory where you saved the xml file last week.</a:t>
            </a:r>
          </a:p>
          <a:p>
            <a:pPr marL="457200" indent="-457200">
              <a:buAutoNum type="arabicPeriod"/>
            </a:pPr>
            <a:r>
              <a:rPr lang="en-US" sz="1200" dirty="0" smtClean="0"/>
              <a:t>Copy xml file using </a:t>
            </a:r>
            <a:r>
              <a:rPr lang="en-US" sz="1200" dirty="0" err="1" smtClean="0"/>
              <a:t>unix</a:t>
            </a:r>
            <a:r>
              <a:rPr lang="en-US" sz="1200" dirty="0" smtClean="0"/>
              <a:t> command with name </a:t>
            </a:r>
            <a:r>
              <a:rPr lang="en-US" sz="1200" b="1" dirty="0" smtClean="0"/>
              <a:t>tipiTester.xml.20180617</a:t>
            </a:r>
          </a:p>
          <a:p>
            <a:pPr marL="457200" indent="-457200">
              <a:buAutoNum type="arabicPeriod"/>
            </a:pPr>
            <a:r>
              <a:rPr lang="en-US" sz="1200" dirty="0" smtClean="0"/>
              <a:t>Manipulate xml copy file by deleting tester/s from the xml file</a:t>
            </a:r>
          </a:p>
          <a:p>
            <a:pPr marL="343339" lvl="1" indent="0">
              <a:buNone/>
            </a:pPr>
            <a:r>
              <a:rPr lang="en-US" sz="1200" dirty="0" smtClean="0"/>
              <a:t>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: delete VL101 only</a:t>
            </a:r>
          </a:p>
          <a:p>
            <a:pPr marL="343339" lvl="1" indent="0">
              <a:buNone/>
            </a:pPr>
            <a:r>
              <a:rPr lang="en-US" sz="1200" dirty="0" smtClean="0"/>
              <a:t>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: delete two testers VL75 and VL145 in one command line (you can use pipe if need be)</a:t>
            </a:r>
            <a:endParaRPr lang="en-US" sz="1200" dirty="0"/>
          </a:p>
          <a:p>
            <a:pPr marL="343339" lvl="1" indent="0">
              <a:buNone/>
            </a:pPr>
            <a:r>
              <a:rPr lang="en-US" sz="1200" dirty="0" smtClean="0"/>
              <a:t>3</a:t>
            </a:r>
            <a:r>
              <a:rPr lang="en-US" sz="1200" baseline="30000" dirty="0" smtClean="0"/>
              <a:t>rd</a:t>
            </a:r>
            <a:r>
              <a:rPr lang="en-US" sz="1200" dirty="0" smtClean="0"/>
              <a:t>: delete three testers 93K1, 93K2, 93K6 in one command line ( you can use pipe if need be)</a:t>
            </a:r>
          </a:p>
          <a:p>
            <a:pPr marL="228600" indent="-228600">
              <a:buAutoNum type="arabicPeriod" startAt="5"/>
            </a:pPr>
            <a:r>
              <a:rPr lang="en-US" sz="1200" dirty="0" smtClean="0"/>
              <a:t>     Create </a:t>
            </a:r>
            <a:r>
              <a:rPr lang="en-US" sz="1200" dirty="0"/>
              <a:t>an initial web design of RTD support </a:t>
            </a:r>
            <a:r>
              <a:rPr lang="en-US" sz="1200" dirty="0" smtClean="0"/>
              <a:t>tool (kindly approach Frank Celzo)</a:t>
            </a:r>
          </a:p>
          <a:p>
            <a:pPr lvl="1"/>
            <a:r>
              <a:rPr lang="en-US" sz="1000" dirty="0" smtClean="0"/>
              <a:t>Parameters to be passed on to RTD </a:t>
            </a:r>
            <a:r>
              <a:rPr lang="en-US" sz="1000" dirty="0" err="1" smtClean="0"/>
              <a:t>unix</a:t>
            </a:r>
            <a:r>
              <a:rPr lang="en-US" sz="1000" dirty="0"/>
              <a:t> </a:t>
            </a:r>
            <a:r>
              <a:rPr lang="en-US" sz="1000" dirty="0" smtClean="0"/>
              <a:t>script when deleting testers are:</a:t>
            </a:r>
          </a:p>
          <a:p>
            <a:pPr marL="565899" lvl="1" indent="-228600">
              <a:buAutoNum type="arabicPeriod"/>
            </a:pPr>
            <a:r>
              <a:rPr lang="en-US" sz="1000" dirty="0" smtClean="0"/>
              <a:t>One field for the Tester/s name (VL75, VL145)</a:t>
            </a:r>
          </a:p>
          <a:p>
            <a:pPr marL="565899" lvl="1" indent="-228600">
              <a:buAutoNum type="arabicPeriod"/>
            </a:pPr>
            <a:r>
              <a:rPr lang="en-US" sz="1000" dirty="0" smtClean="0"/>
              <a:t>Reason as to why it should be deleted</a:t>
            </a:r>
          </a:p>
          <a:p>
            <a:pPr marL="222560" indent="-228600">
              <a:buAutoNum type="arabicPeriod" startAt="5"/>
            </a:pPr>
            <a:r>
              <a:rPr lang="en-US" sz="1200" dirty="0" smtClean="0"/>
              <a:t>     Create or review your soft skill presentation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Please take  note the commands you will use and the web design. will check by tomorrow (06/17/2018)</a:t>
            </a:r>
          </a:p>
          <a:p>
            <a:pPr marL="0" indent="0">
              <a:buNone/>
            </a:pP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23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b="1" dirty="0" smtClean="0"/>
        </a:defPPr>
      </a:lstStyle>
    </a:tx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3560</TotalTime>
  <Words>296</Words>
  <Application>Microsoft Office PowerPoint</Application>
  <PresentationFormat>On-screen Show (16:9)</PresentationFormat>
  <Paragraphs>53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1_FinalPowerpoint</vt:lpstr>
      <vt:lpstr>PowerPoint Presentation</vt:lpstr>
      <vt:lpstr>RTD</vt:lpstr>
      <vt:lpstr>Process Flow</vt:lpstr>
      <vt:lpstr>Support Tool Feature</vt:lpstr>
      <vt:lpstr>Assignment: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Brollo, Clementina</dc:creator>
  <cp:lastModifiedBy>Bacudo, Rosalyn Ashley</cp:lastModifiedBy>
  <cp:revision>232</cp:revision>
  <dcterms:created xsi:type="dcterms:W3CDTF">2007-12-19T20:51:45Z</dcterms:created>
  <dcterms:modified xsi:type="dcterms:W3CDTF">2018-06-17T23:41:30Z</dcterms:modified>
</cp:coreProperties>
</file>