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62" r:id="rId6"/>
    <p:sldId id="263" r:id="rId7"/>
    <p:sldId id="264" r:id="rId8"/>
    <p:sldId id="301" r:id="rId9"/>
    <p:sldId id="302" r:id="rId10"/>
    <p:sldId id="266" r:id="rId11"/>
    <p:sldId id="303" r:id="rId12"/>
    <p:sldId id="267" r:id="rId13"/>
  </p:sldIdLst>
  <p:sldSz cx="9144000" cy="5143500"/>
  <p:notesSz cx="6858000" cy="9144000"/>
  <p:custDataLst>
    <p:tags r:id="rId1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68" userDrawn="1">
          <p15:clr>
            <a:srgbClr val="9AA0A6"/>
          </p15:clr>
        </p15:guide>
        <p15:guide id="2" pos="2892"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568"/>
        <p:guide pos="289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6.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2" name="Shape 742"/>
        <p:cNvGrpSpPr/>
        <p:nvPr/>
      </p:nvGrpSpPr>
      <p:grpSpPr>
        <a:xfrm>
          <a:off x="0" y="0"/>
          <a:ext cx="0" cy="0"/>
          <a:chOff x="0" y="0"/>
          <a:chExt cx="0" cy="0"/>
        </a:xfrm>
      </p:grpSpPr>
      <p:sp>
        <p:nvSpPr>
          <p:cNvPr id="743" name="Google Shape;74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4" name="Shape 974"/>
        <p:cNvGrpSpPr/>
        <p:nvPr/>
      </p:nvGrpSpPr>
      <p:grpSpPr>
        <a:xfrm>
          <a:off x="0" y="0"/>
          <a:ext cx="0" cy="0"/>
          <a:chOff x="0" y="0"/>
          <a:chExt cx="0" cy="0"/>
        </a:xfrm>
      </p:grpSpPr>
      <p:sp>
        <p:nvSpPr>
          <p:cNvPr id="975" name="Google Shape;975;gab46702374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b46702374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4" name="Shape 764"/>
        <p:cNvGrpSpPr/>
        <p:nvPr/>
      </p:nvGrpSpPr>
      <p:grpSpPr>
        <a:xfrm>
          <a:off x="0" y="0"/>
          <a:ext cx="0" cy="0"/>
          <a:chOff x="0" y="0"/>
          <a:chExt cx="0" cy="0"/>
        </a:xfrm>
      </p:grpSpPr>
      <p:sp>
        <p:nvSpPr>
          <p:cNvPr id="765" name="Google Shape;765;gab38256eba_0_1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ab38256eba_0_1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5" name="Shape 835"/>
        <p:cNvGrpSpPr/>
        <p:nvPr/>
      </p:nvGrpSpPr>
      <p:grpSpPr>
        <a:xfrm>
          <a:off x="0" y="0"/>
          <a:ext cx="0" cy="0"/>
          <a:chOff x="0" y="0"/>
          <a:chExt cx="0" cy="0"/>
        </a:xfrm>
      </p:grpSpPr>
      <p:sp>
        <p:nvSpPr>
          <p:cNvPr id="836" name="Google Shape;836;ga25d6e3485_0_1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a25d6e3485_0_1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3" name="Shape 853"/>
        <p:cNvGrpSpPr/>
        <p:nvPr/>
      </p:nvGrpSpPr>
      <p:grpSpPr>
        <a:xfrm>
          <a:off x="0" y="0"/>
          <a:ext cx="0" cy="0"/>
          <a:chOff x="0" y="0"/>
          <a:chExt cx="0" cy="0"/>
        </a:xfrm>
      </p:grpSpPr>
      <p:sp>
        <p:nvSpPr>
          <p:cNvPr id="854" name="Google Shape;854;gad3e212a6b_0_16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d3e212a6b_0_16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3" name="Shape 873"/>
        <p:cNvGrpSpPr/>
        <p:nvPr/>
      </p:nvGrpSpPr>
      <p:grpSpPr>
        <a:xfrm>
          <a:off x="0" y="0"/>
          <a:ext cx="0" cy="0"/>
          <a:chOff x="0" y="0"/>
          <a:chExt cx="0" cy="0"/>
        </a:xfrm>
      </p:grpSpPr>
      <p:sp>
        <p:nvSpPr>
          <p:cNvPr id="874" name="Google Shape;874;ga25d6e3485_0_17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a25d6e3485_0_17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3" name="Shape 873"/>
        <p:cNvGrpSpPr/>
        <p:nvPr/>
      </p:nvGrpSpPr>
      <p:grpSpPr>
        <a:xfrm>
          <a:off x="0" y="0"/>
          <a:ext cx="0" cy="0"/>
          <a:chOff x="0" y="0"/>
          <a:chExt cx="0" cy="0"/>
        </a:xfrm>
      </p:grpSpPr>
      <p:sp>
        <p:nvSpPr>
          <p:cNvPr id="874" name="Google Shape;874;ga25d6e3485_0_17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a25d6e3485_0_17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3" name="Shape 873"/>
        <p:cNvGrpSpPr/>
        <p:nvPr/>
      </p:nvGrpSpPr>
      <p:grpSpPr>
        <a:xfrm>
          <a:off x="0" y="0"/>
          <a:ext cx="0" cy="0"/>
          <a:chOff x="0" y="0"/>
          <a:chExt cx="0" cy="0"/>
        </a:xfrm>
      </p:grpSpPr>
      <p:sp>
        <p:nvSpPr>
          <p:cNvPr id="874" name="Google Shape;874;ga25d6e3485_0_17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a25d6e3485_0_17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0" name="Shape 920"/>
        <p:cNvGrpSpPr/>
        <p:nvPr/>
      </p:nvGrpSpPr>
      <p:grpSpPr>
        <a:xfrm>
          <a:off x="0" y="0"/>
          <a:ext cx="0" cy="0"/>
          <a:chOff x="0" y="0"/>
          <a:chExt cx="0" cy="0"/>
        </a:xfrm>
      </p:grpSpPr>
      <p:sp>
        <p:nvSpPr>
          <p:cNvPr id="921" name="Google Shape;921;gab46702374_0_17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ab46702374_0_17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0" name="Shape 920"/>
        <p:cNvGrpSpPr/>
        <p:nvPr/>
      </p:nvGrpSpPr>
      <p:grpSpPr>
        <a:xfrm>
          <a:off x="0" y="0"/>
          <a:ext cx="0" cy="0"/>
          <a:chOff x="0" y="0"/>
          <a:chExt cx="0" cy="0"/>
        </a:xfrm>
      </p:grpSpPr>
      <p:sp>
        <p:nvSpPr>
          <p:cNvPr id="921" name="Google Shape;921;gab46702374_0_17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ab46702374_0_17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b="1">
                <a:latin typeface="Blinker"/>
                <a:ea typeface="Blinker"/>
                <a:cs typeface="Blinker"/>
                <a:sym typeface="Blin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1637228" y="2573586"/>
            <a:ext cx="4466851" cy="4466944"/>
            <a:chOff x="4826272" y="-586639"/>
            <a:chExt cx="4466851" cy="4466944"/>
          </a:xfrm>
        </p:grpSpPr>
        <p:sp>
          <p:nvSpPr>
            <p:cNvPr id="13" name="Google Shape;13;p2"/>
            <p:cNvSpPr/>
            <p:nvPr/>
          </p:nvSpPr>
          <p:spPr>
            <a:xfrm rot="3192930">
              <a:off x="5463920" y="51285"/>
              <a:ext cx="3191553" cy="3191094"/>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3192930">
              <a:off x="5606430" y="170765"/>
              <a:ext cx="2960223" cy="296024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3192930">
              <a:off x="5748583" y="290066"/>
              <a:ext cx="2729352" cy="272937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3192930">
              <a:off x="5890915" y="409010"/>
              <a:ext cx="2498507" cy="2498966"/>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3192930">
              <a:off x="6033241" y="528373"/>
              <a:ext cx="2267661" cy="2267661"/>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rot="3192930">
              <a:off x="6175394" y="647674"/>
              <a:ext cx="2036790" cy="2036790"/>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3192930">
              <a:off x="6317537" y="766970"/>
              <a:ext cx="1805919" cy="1805945"/>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3192930">
              <a:off x="6459669" y="886261"/>
              <a:ext cx="1575074" cy="1575074"/>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rot="3192930">
              <a:off x="6601817" y="1005572"/>
              <a:ext cx="1344228" cy="1344202"/>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rot="3192930">
              <a:off x="6744337" y="1125032"/>
              <a:ext cx="1112898" cy="1113382"/>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rot="3192930">
              <a:off x="6886490" y="1244333"/>
              <a:ext cx="882027" cy="882511"/>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rot="3192930">
              <a:off x="7028827" y="1363726"/>
              <a:ext cx="651156" cy="651181"/>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rot="3192930">
              <a:off x="7170954" y="1483027"/>
              <a:ext cx="420336" cy="420310"/>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5488461" y="-1838315"/>
            <a:ext cx="5195283" cy="5194829"/>
            <a:chOff x="2939461" y="-1097015"/>
            <a:chExt cx="5195283" cy="5194829"/>
          </a:xfrm>
        </p:grpSpPr>
        <p:sp>
          <p:nvSpPr>
            <p:cNvPr id="27" name="Google Shape;27;p2"/>
            <p:cNvSpPr/>
            <p:nvPr/>
          </p:nvSpPr>
          <p:spPr>
            <a:xfrm rot="821724">
              <a:off x="3387261" y="-649133"/>
              <a:ext cx="4299684" cy="4299066"/>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rot="821724">
              <a:off x="3574447" y="-512444"/>
              <a:ext cx="3988035" cy="398806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rot="821724">
              <a:off x="3761028" y="-375828"/>
              <a:ext cx="3677003" cy="367703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rot="821724">
              <a:off x="3947681" y="-239817"/>
              <a:ext cx="3366007" cy="3366625"/>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821724">
              <a:off x="4134306" y="-103230"/>
              <a:ext cx="3055010" cy="3055010"/>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rot="821724">
              <a:off x="4320887" y="33386"/>
              <a:ext cx="2743979" cy="2743979"/>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rot="821724">
              <a:off x="4507463" y="170001"/>
              <a:ext cx="2432947" cy="2432982"/>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821724">
              <a:off x="4694010" y="306614"/>
              <a:ext cx="2121951" cy="2121951"/>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821724">
              <a:off x="4880591" y="443234"/>
              <a:ext cx="1810954" cy="1810919"/>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rot="821724">
              <a:off x="5067781" y="579889"/>
              <a:ext cx="1499304" cy="1499957"/>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rot="821724">
              <a:off x="5254362" y="716505"/>
              <a:ext cx="1188273" cy="1188926"/>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rot="821724">
              <a:off x="5441016" y="853130"/>
              <a:ext cx="877242" cy="877276"/>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21724">
              <a:off x="5627563" y="989746"/>
              <a:ext cx="566279" cy="566245"/>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 name="Google Shape;40;p2"/>
          <p:cNvGrpSpPr/>
          <p:nvPr/>
        </p:nvGrpSpPr>
        <p:grpSpPr>
          <a:xfrm>
            <a:off x="-2527143" y="-2355382"/>
            <a:ext cx="4783996" cy="4995679"/>
            <a:chOff x="-11503756" y="-7170832"/>
            <a:chExt cx="4783996" cy="4995679"/>
          </a:xfrm>
        </p:grpSpPr>
        <p:sp>
          <p:nvSpPr>
            <p:cNvPr id="41" name="Google Shape;41;p2"/>
            <p:cNvSpPr/>
            <p:nvPr/>
          </p:nvSpPr>
          <p:spPr>
            <a:xfrm rot="-4010284">
              <a:off x="-10014305" y="-5215960"/>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rot="-4010284">
              <a:off x="-10255911" y="-53193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4010284">
              <a:off x="-10490515" y="-5419695"/>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rot="-4010284">
              <a:off x="-10711138" y="-551407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4010284">
              <a:off x="-10945750" y="-561444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rot="-4010284">
              <a:off x="-11187349" y="-5717799"/>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rot="-4010284">
              <a:off x="-10414254" y="-543377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rot="-4010284">
              <a:off x="-10544542" y="-5489512"/>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rot="-4010284">
              <a:off x="-10816820" y="-560599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rot="-4010284">
              <a:off x="-11043719" y="-570306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rot="-4010284">
              <a:off x="-11278183" y="-5803371"/>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rot="-4010284">
              <a:off x="-11496583" y="-589680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rot="-4010284">
              <a:off x="-11735409" y="-599897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2"/>
          <p:cNvGrpSpPr/>
          <p:nvPr/>
        </p:nvGrpSpPr>
        <p:grpSpPr>
          <a:xfrm>
            <a:off x="6805507" y="2573568"/>
            <a:ext cx="4783996" cy="4995679"/>
            <a:chOff x="-13842256" y="-7832082"/>
            <a:chExt cx="4783996" cy="4995679"/>
          </a:xfrm>
        </p:grpSpPr>
        <p:sp>
          <p:nvSpPr>
            <p:cNvPr id="55" name="Google Shape;55;p2"/>
            <p:cNvSpPr/>
            <p:nvPr/>
          </p:nvSpPr>
          <p:spPr>
            <a:xfrm rot="6789716">
              <a:off x="-13570683" y="-6398182"/>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rot="6789716">
              <a:off x="-13329077" y="-62948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rot="6789716">
              <a:off x="-13094472" y="-6194462"/>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rot="6789716">
              <a:off x="-12873849" y="-610007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rot="6789716">
              <a:off x="-12639238" y="-599970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rot="6789716">
              <a:off x="-12397639" y="-5896343"/>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rot="6789716">
              <a:off x="-14073909" y="-666022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rot="6789716">
              <a:off x="-13943621" y="-6604488"/>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rot="6789716">
              <a:off x="-13671342" y="-648800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rot="6789716">
              <a:off x="-13444444" y="-639093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rot="6789716">
              <a:off x="-13209980" y="-6290629"/>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rot="6789716">
              <a:off x="-12991579" y="-619719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rot="6789716">
              <a:off x="-12752754" y="-609502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59" name="Shape 259"/>
        <p:cNvGrpSpPr/>
        <p:nvPr/>
      </p:nvGrpSpPr>
      <p:grpSpPr>
        <a:xfrm>
          <a:off x="0" y="0"/>
          <a:ext cx="0" cy="0"/>
          <a:chOff x="0" y="0"/>
          <a:chExt cx="0" cy="0"/>
        </a:xfrm>
      </p:grpSpPr>
      <p:sp>
        <p:nvSpPr>
          <p:cNvPr id="260" name="Google Shape;260;p11"/>
          <p:cNvSpPr txBox="1"/>
          <p:nvPr>
            <p:ph type="title" hasCustomPrompt="1"/>
          </p:nvPr>
        </p:nvSpPr>
        <p:spPr>
          <a:xfrm>
            <a:off x="713225" y="1721875"/>
            <a:ext cx="7717500" cy="12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1" name="Google Shape;261;p11"/>
          <p:cNvSpPr txBox="1"/>
          <p:nvPr>
            <p:ph type="body" idx="1"/>
          </p:nvPr>
        </p:nvSpPr>
        <p:spPr>
          <a:xfrm>
            <a:off x="2747625" y="3035813"/>
            <a:ext cx="3648600" cy="385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p:txBody>
      </p:sp>
      <p:grpSp>
        <p:nvGrpSpPr>
          <p:cNvPr id="262" name="Google Shape;262;p11"/>
          <p:cNvGrpSpPr/>
          <p:nvPr/>
        </p:nvGrpSpPr>
        <p:grpSpPr>
          <a:xfrm>
            <a:off x="-3931290" y="-4617652"/>
            <a:ext cx="8707438" cy="8117821"/>
            <a:chOff x="2575035" y="-1141327"/>
            <a:chExt cx="8707438" cy="8117821"/>
          </a:xfrm>
        </p:grpSpPr>
        <p:sp>
          <p:nvSpPr>
            <p:cNvPr id="263" name="Google Shape;263;p11"/>
            <p:cNvSpPr/>
            <p:nvPr/>
          </p:nvSpPr>
          <p:spPr>
            <a:xfrm rot="1157744">
              <a:off x="3575146" y="-263506"/>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1"/>
            <p:cNvSpPr/>
            <p:nvPr/>
          </p:nvSpPr>
          <p:spPr>
            <a:xfrm rot="1157744">
              <a:off x="3765127" y="-84021"/>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rot="1157744">
              <a:off x="3954733" y="96209"/>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rot="1157744">
              <a:off x="4144192" y="276436"/>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rot="1157744">
              <a:off x="4333937" y="455949"/>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1"/>
            <p:cNvSpPr/>
            <p:nvPr/>
          </p:nvSpPr>
          <p:spPr>
            <a:xfrm rot="1157744">
              <a:off x="4523927" y="636202"/>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1"/>
            <p:cNvSpPr/>
            <p:nvPr/>
          </p:nvSpPr>
          <p:spPr>
            <a:xfrm rot="1157744">
              <a:off x="4713515" y="815687"/>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1"/>
            <p:cNvSpPr/>
            <p:nvPr/>
          </p:nvSpPr>
          <p:spPr>
            <a:xfrm rot="1157744">
              <a:off x="4903122" y="995918"/>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1"/>
            <p:cNvSpPr/>
            <p:nvPr/>
          </p:nvSpPr>
          <p:spPr>
            <a:xfrm rot="1157744">
              <a:off x="5092580" y="1176144"/>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1"/>
            <p:cNvSpPr/>
            <p:nvPr/>
          </p:nvSpPr>
          <p:spPr>
            <a:xfrm rot="1157744">
              <a:off x="5282326" y="1355657"/>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3" name="Google Shape;273;p11"/>
          <p:cNvGrpSpPr/>
          <p:nvPr/>
        </p:nvGrpSpPr>
        <p:grpSpPr>
          <a:xfrm>
            <a:off x="4501622" y="1680974"/>
            <a:ext cx="8707438" cy="8117821"/>
            <a:chOff x="-841378" y="-821476"/>
            <a:chExt cx="8707438" cy="8117821"/>
          </a:xfrm>
        </p:grpSpPr>
        <p:sp>
          <p:nvSpPr>
            <p:cNvPr id="274" name="Google Shape;274;p11"/>
            <p:cNvSpPr/>
            <p:nvPr/>
          </p:nvSpPr>
          <p:spPr>
            <a:xfrm rot="1157744">
              <a:off x="158733" y="56344"/>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1"/>
            <p:cNvSpPr/>
            <p:nvPr/>
          </p:nvSpPr>
          <p:spPr>
            <a:xfrm rot="1157744">
              <a:off x="348717" y="235836"/>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1"/>
            <p:cNvSpPr/>
            <p:nvPr/>
          </p:nvSpPr>
          <p:spPr>
            <a:xfrm rot="1157744">
              <a:off x="538328" y="416073"/>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1"/>
            <p:cNvSpPr/>
            <p:nvPr/>
          </p:nvSpPr>
          <p:spPr>
            <a:xfrm rot="1157744">
              <a:off x="727789" y="596307"/>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1"/>
            <p:cNvSpPr/>
            <p:nvPr/>
          </p:nvSpPr>
          <p:spPr>
            <a:xfrm rot="1157744">
              <a:off x="917539" y="775827"/>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1"/>
            <p:cNvSpPr/>
            <p:nvPr/>
          </p:nvSpPr>
          <p:spPr>
            <a:xfrm rot="1157744">
              <a:off x="1107532" y="956087"/>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1"/>
            <p:cNvSpPr/>
            <p:nvPr/>
          </p:nvSpPr>
          <p:spPr>
            <a:xfrm rot="1157744">
              <a:off x="1297124" y="1135579"/>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1"/>
            <p:cNvSpPr/>
            <p:nvPr/>
          </p:nvSpPr>
          <p:spPr>
            <a:xfrm rot="1157744">
              <a:off x="1486734" y="1315816"/>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1"/>
            <p:cNvSpPr/>
            <p:nvPr/>
          </p:nvSpPr>
          <p:spPr>
            <a:xfrm rot="1157744">
              <a:off x="1676196" y="1496049"/>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1"/>
            <p:cNvSpPr/>
            <p:nvPr/>
          </p:nvSpPr>
          <p:spPr>
            <a:xfrm rot="1157744">
              <a:off x="1865945" y="1675569"/>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4" name="Shape 28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285" name="Shape 285"/>
        <p:cNvGrpSpPr/>
        <p:nvPr/>
      </p:nvGrpSpPr>
      <p:grpSpPr>
        <a:xfrm>
          <a:off x="0" y="0"/>
          <a:ext cx="0" cy="0"/>
          <a:chOff x="0" y="0"/>
          <a:chExt cx="0" cy="0"/>
        </a:xfrm>
      </p:grpSpPr>
      <p:sp>
        <p:nvSpPr>
          <p:cNvPr id="286" name="Google Shape;286;p13"/>
          <p:cNvSpPr txBox="1"/>
          <p:nvPr>
            <p:ph type="title" hasCustomPrompt="1"/>
          </p:nvPr>
        </p:nvSpPr>
        <p:spPr>
          <a:xfrm>
            <a:off x="2232588"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7" name="Google Shape;287;p13"/>
          <p:cNvSpPr txBox="1"/>
          <p:nvPr>
            <p:ph type="subTitle" idx="1"/>
          </p:nvPr>
        </p:nvSpPr>
        <p:spPr>
          <a:xfrm>
            <a:off x="2232588" y="2279076"/>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288" name="Google Shape;288;p13"/>
          <p:cNvSpPr txBox="1"/>
          <p:nvPr>
            <p:ph type="subTitle" idx="2"/>
          </p:nvPr>
        </p:nvSpPr>
        <p:spPr>
          <a:xfrm>
            <a:off x="2232588"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289" name="Google Shape;289;p13"/>
          <p:cNvSpPr txBox="1"/>
          <p:nvPr>
            <p:ph type="title" idx="3" hasCustomPrompt="1"/>
          </p:nvPr>
        </p:nvSpPr>
        <p:spPr>
          <a:xfrm>
            <a:off x="4724113"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0" name="Google Shape;290;p13"/>
          <p:cNvSpPr txBox="1"/>
          <p:nvPr>
            <p:ph type="subTitle" idx="4"/>
          </p:nvPr>
        </p:nvSpPr>
        <p:spPr>
          <a:xfrm>
            <a:off x="4724113" y="2279075"/>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291" name="Google Shape;291;p13"/>
          <p:cNvSpPr txBox="1"/>
          <p:nvPr>
            <p:ph type="subTitle" idx="5"/>
          </p:nvPr>
        </p:nvSpPr>
        <p:spPr>
          <a:xfrm>
            <a:off x="4724113"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292" name="Google Shape;292;p13"/>
          <p:cNvSpPr txBox="1"/>
          <p:nvPr>
            <p:ph type="title" idx="6" hasCustomPrompt="1"/>
          </p:nvPr>
        </p:nvSpPr>
        <p:spPr>
          <a:xfrm>
            <a:off x="2232588"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3" name="Google Shape;293;p13"/>
          <p:cNvSpPr txBox="1"/>
          <p:nvPr>
            <p:ph type="subTitle" idx="7"/>
          </p:nvPr>
        </p:nvSpPr>
        <p:spPr>
          <a:xfrm>
            <a:off x="2232588" y="3953283"/>
            <a:ext cx="21924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294" name="Google Shape;294;p13"/>
          <p:cNvSpPr txBox="1"/>
          <p:nvPr>
            <p:ph type="subTitle" idx="8"/>
          </p:nvPr>
        </p:nvSpPr>
        <p:spPr>
          <a:xfrm>
            <a:off x="2232588" y="3507374"/>
            <a:ext cx="21924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295" name="Google Shape;295;p13"/>
          <p:cNvSpPr txBox="1"/>
          <p:nvPr>
            <p:ph type="title" idx="9" hasCustomPrompt="1"/>
          </p:nvPr>
        </p:nvSpPr>
        <p:spPr>
          <a:xfrm>
            <a:off x="4724113"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6" name="Google Shape;296;p13"/>
          <p:cNvSpPr txBox="1"/>
          <p:nvPr>
            <p:ph type="subTitle" idx="13"/>
          </p:nvPr>
        </p:nvSpPr>
        <p:spPr>
          <a:xfrm>
            <a:off x="4724113" y="3953283"/>
            <a:ext cx="21873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297" name="Google Shape;297;p13"/>
          <p:cNvSpPr txBox="1"/>
          <p:nvPr>
            <p:ph type="subTitle" idx="14"/>
          </p:nvPr>
        </p:nvSpPr>
        <p:spPr>
          <a:xfrm>
            <a:off x="4724113" y="3507374"/>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298" name="Google Shape;298;p13"/>
          <p:cNvSpPr txBox="1"/>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299" name="Google Shape;299;p13"/>
          <p:cNvGrpSpPr/>
          <p:nvPr/>
        </p:nvGrpSpPr>
        <p:grpSpPr>
          <a:xfrm>
            <a:off x="-1983675" y="1970175"/>
            <a:ext cx="3173350" cy="3173325"/>
            <a:chOff x="-1983675" y="1970175"/>
            <a:chExt cx="3173350" cy="3173325"/>
          </a:xfrm>
        </p:grpSpPr>
        <p:sp>
          <p:nvSpPr>
            <p:cNvPr id="300" name="Google Shape;300;p13"/>
            <p:cNvSpPr/>
            <p:nvPr/>
          </p:nvSpPr>
          <p:spPr>
            <a:xfrm>
              <a:off x="-1983675" y="1970175"/>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13"/>
            <p:cNvSpPr/>
            <p:nvPr/>
          </p:nvSpPr>
          <p:spPr>
            <a:xfrm>
              <a:off x="-1792925" y="2160925"/>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3"/>
            <p:cNvSpPr/>
            <p:nvPr/>
          </p:nvSpPr>
          <p:spPr>
            <a:xfrm>
              <a:off x="-1625750" y="2328100"/>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3"/>
            <p:cNvSpPr/>
            <p:nvPr/>
          </p:nvSpPr>
          <p:spPr>
            <a:xfrm>
              <a:off x="-1458575" y="2495275"/>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3"/>
            <p:cNvSpPr/>
            <p:nvPr/>
          </p:nvSpPr>
          <p:spPr>
            <a:xfrm>
              <a:off x="-1291400" y="2662450"/>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3"/>
            <p:cNvSpPr/>
            <p:nvPr/>
          </p:nvSpPr>
          <p:spPr>
            <a:xfrm>
              <a:off x="-1378225" y="2575600"/>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3"/>
            <p:cNvSpPr/>
            <p:nvPr/>
          </p:nvSpPr>
          <p:spPr>
            <a:xfrm>
              <a:off x="-1540425" y="2413401"/>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3"/>
            <p:cNvSpPr/>
            <p:nvPr/>
          </p:nvSpPr>
          <p:spPr>
            <a:xfrm>
              <a:off x="-1709975" y="2243900"/>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3"/>
            <p:cNvSpPr/>
            <p:nvPr/>
          </p:nvSpPr>
          <p:spPr>
            <a:xfrm>
              <a:off x="-1888600" y="2066600"/>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9" name="Google Shape;309;p13"/>
          <p:cNvGrpSpPr/>
          <p:nvPr/>
        </p:nvGrpSpPr>
        <p:grpSpPr>
          <a:xfrm>
            <a:off x="7523025" y="-49762"/>
            <a:ext cx="3173350" cy="3173325"/>
            <a:chOff x="7523025" y="-49762"/>
            <a:chExt cx="3173350" cy="3173325"/>
          </a:xfrm>
        </p:grpSpPr>
        <p:sp>
          <p:nvSpPr>
            <p:cNvPr id="310" name="Google Shape;310;p13"/>
            <p:cNvSpPr/>
            <p:nvPr/>
          </p:nvSpPr>
          <p:spPr>
            <a:xfrm>
              <a:off x="7523025" y="-49762"/>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3"/>
            <p:cNvSpPr/>
            <p:nvPr/>
          </p:nvSpPr>
          <p:spPr>
            <a:xfrm>
              <a:off x="7713775" y="140988"/>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13"/>
            <p:cNvSpPr/>
            <p:nvPr/>
          </p:nvSpPr>
          <p:spPr>
            <a:xfrm>
              <a:off x="7880950" y="308163"/>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13"/>
            <p:cNvSpPr/>
            <p:nvPr/>
          </p:nvSpPr>
          <p:spPr>
            <a:xfrm>
              <a:off x="8048125" y="475338"/>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3"/>
            <p:cNvSpPr/>
            <p:nvPr/>
          </p:nvSpPr>
          <p:spPr>
            <a:xfrm>
              <a:off x="8215300" y="642513"/>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3"/>
            <p:cNvSpPr/>
            <p:nvPr/>
          </p:nvSpPr>
          <p:spPr>
            <a:xfrm>
              <a:off x="8128475" y="555662"/>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3"/>
            <p:cNvSpPr/>
            <p:nvPr/>
          </p:nvSpPr>
          <p:spPr>
            <a:xfrm>
              <a:off x="7966275" y="393463"/>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3"/>
            <p:cNvSpPr/>
            <p:nvPr/>
          </p:nvSpPr>
          <p:spPr>
            <a:xfrm>
              <a:off x="7796725" y="223963"/>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3"/>
            <p:cNvSpPr/>
            <p:nvPr/>
          </p:nvSpPr>
          <p:spPr>
            <a:xfrm>
              <a:off x="7618100" y="46662"/>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9" name="Google Shape;319;p13"/>
          <p:cNvGrpSpPr/>
          <p:nvPr/>
        </p:nvGrpSpPr>
        <p:grpSpPr>
          <a:xfrm>
            <a:off x="7712500" y="4053261"/>
            <a:ext cx="2791913" cy="2791891"/>
            <a:chOff x="7712500" y="4053261"/>
            <a:chExt cx="2791913" cy="2791891"/>
          </a:xfrm>
        </p:grpSpPr>
        <p:sp>
          <p:nvSpPr>
            <p:cNvPr id="320" name="Google Shape;320;p13"/>
            <p:cNvSpPr/>
            <p:nvPr/>
          </p:nvSpPr>
          <p:spPr>
            <a:xfrm>
              <a:off x="7712500"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3"/>
            <p:cNvSpPr/>
            <p:nvPr/>
          </p:nvSpPr>
          <p:spPr>
            <a:xfrm>
              <a:off x="7880318"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3"/>
            <p:cNvSpPr/>
            <p:nvPr/>
          </p:nvSpPr>
          <p:spPr>
            <a:xfrm>
              <a:off x="802739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3"/>
            <p:cNvSpPr/>
            <p:nvPr/>
          </p:nvSpPr>
          <p:spPr>
            <a:xfrm>
              <a:off x="8174473"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3"/>
            <p:cNvSpPr/>
            <p:nvPr/>
          </p:nvSpPr>
          <p:spPr>
            <a:xfrm>
              <a:off x="8321550"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3"/>
            <p:cNvSpPr/>
            <p:nvPr/>
          </p:nvSpPr>
          <p:spPr>
            <a:xfrm>
              <a:off x="8245163"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3"/>
            <p:cNvSpPr/>
            <p:nvPr/>
          </p:nvSpPr>
          <p:spPr>
            <a:xfrm>
              <a:off x="8102462"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3"/>
            <p:cNvSpPr/>
            <p:nvPr/>
          </p:nvSpPr>
          <p:spPr>
            <a:xfrm>
              <a:off x="7953296"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3"/>
            <p:cNvSpPr/>
            <p:nvPr/>
          </p:nvSpPr>
          <p:spPr>
            <a:xfrm>
              <a:off x="7796145"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9" name="Google Shape;329;p13"/>
          <p:cNvGrpSpPr/>
          <p:nvPr/>
        </p:nvGrpSpPr>
        <p:grpSpPr>
          <a:xfrm>
            <a:off x="-1458575" y="-1723264"/>
            <a:ext cx="2791913" cy="2791891"/>
            <a:chOff x="-1458575" y="-1723264"/>
            <a:chExt cx="2791913" cy="2791891"/>
          </a:xfrm>
        </p:grpSpPr>
        <p:sp>
          <p:nvSpPr>
            <p:cNvPr id="330" name="Google Shape;330;p13"/>
            <p:cNvSpPr/>
            <p:nvPr/>
          </p:nvSpPr>
          <p:spPr>
            <a:xfrm>
              <a:off x="-1458575"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3"/>
            <p:cNvSpPr/>
            <p:nvPr/>
          </p:nvSpPr>
          <p:spPr>
            <a:xfrm>
              <a:off x="-1290757"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3"/>
            <p:cNvSpPr/>
            <p:nvPr/>
          </p:nvSpPr>
          <p:spPr>
            <a:xfrm>
              <a:off x="-1143680" y="-1408369"/>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3"/>
            <p:cNvSpPr/>
            <p:nvPr/>
          </p:nvSpPr>
          <p:spPr>
            <a:xfrm>
              <a:off x="-996602"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3"/>
            <p:cNvSpPr/>
            <p:nvPr/>
          </p:nvSpPr>
          <p:spPr>
            <a:xfrm>
              <a:off x="-849525"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3"/>
            <p:cNvSpPr/>
            <p:nvPr/>
          </p:nvSpPr>
          <p:spPr>
            <a:xfrm>
              <a:off x="-925912"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3"/>
            <p:cNvSpPr/>
            <p:nvPr/>
          </p:nvSpPr>
          <p:spPr>
            <a:xfrm>
              <a:off x="-1068613"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3"/>
            <p:cNvSpPr/>
            <p:nvPr/>
          </p:nvSpPr>
          <p:spPr>
            <a:xfrm>
              <a:off x="-1217779"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3"/>
            <p:cNvSpPr/>
            <p:nvPr/>
          </p:nvSpPr>
          <p:spPr>
            <a:xfrm>
              <a:off x="-1374930"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
  <p:cSld name="CUSTOM_6">
    <p:bg>
      <p:bgPr>
        <a:solidFill>
          <a:schemeClr val="dk1"/>
        </a:solidFill>
        <a:effectLst/>
      </p:bgPr>
    </p:bg>
    <p:spTree>
      <p:nvGrpSpPr>
        <p:cNvPr id="339" name="Shape 339"/>
        <p:cNvGrpSpPr/>
        <p:nvPr/>
      </p:nvGrpSpPr>
      <p:grpSpPr>
        <a:xfrm>
          <a:off x="0" y="0"/>
          <a:ext cx="0" cy="0"/>
          <a:chOff x="0" y="0"/>
          <a:chExt cx="0" cy="0"/>
        </a:xfrm>
      </p:grpSpPr>
      <p:sp>
        <p:nvSpPr>
          <p:cNvPr id="340" name="Google Shape;340;p14"/>
          <p:cNvSpPr txBox="1"/>
          <p:nvPr>
            <p:ph type="title"/>
          </p:nvPr>
        </p:nvSpPr>
        <p:spPr>
          <a:xfrm>
            <a:off x="97982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p:txBody>
      </p:sp>
      <p:sp>
        <p:nvSpPr>
          <p:cNvPr id="341" name="Google Shape;341;p14"/>
          <p:cNvSpPr txBox="1"/>
          <p:nvPr>
            <p:ph type="title" idx="2"/>
          </p:nvPr>
        </p:nvSpPr>
        <p:spPr>
          <a:xfrm>
            <a:off x="120827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p:txBody>
      </p:sp>
      <p:sp>
        <p:nvSpPr>
          <p:cNvPr id="342" name="Google Shape;342;p14"/>
          <p:cNvSpPr txBox="1"/>
          <p:nvPr>
            <p:ph type="title" idx="3"/>
          </p:nvPr>
        </p:nvSpPr>
        <p:spPr>
          <a:xfrm>
            <a:off x="3501300"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p:txBody>
      </p:sp>
      <p:sp>
        <p:nvSpPr>
          <p:cNvPr id="343" name="Google Shape;343;p14"/>
          <p:cNvSpPr txBox="1"/>
          <p:nvPr>
            <p:ph type="title" idx="4"/>
          </p:nvPr>
        </p:nvSpPr>
        <p:spPr>
          <a:xfrm>
            <a:off x="3729800"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p:txBody>
      </p:sp>
      <p:sp>
        <p:nvSpPr>
          <p:cNvPr id="344" name="Google Shape;344;p14"/>
          <p:cNvSpPr txBox="1"/>
          <p:nvPr>
            <p:ph type="title" idx="5"/>
          </p:nvPr>
        </p:nvSpPr>
        <p:spPr>
          <a:xfrm>
            <a:off x="602277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p:txBody>
      </p:sp>
      <p:sp>
        <p:nvSpPr>
          <p:cNvPr id="345" name="Google Shape;345;p14"/>
          <p:cNvSpPr txBox="1"/>
          <p:nvPr>
            <p:ph type="title" idx="6"/>
          </p:nvPr>
        </p:nvSpPr>
        <p:spPr>
          <a:xfrm>
            <a:off x="625122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p:txBody>
      </p:sp>
      <p:sp>
        <p:nvSpPr>
          <p:cNvPr id="346" name="Google Shape;346;p14"/>
          <p:cNvSpPr txBox="1"/>
          <p:nvPr>
            <p:ph type="title" idx="7"/>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347" name="Google Shape;347;p14"/>
          <p:cNvGrpSpPr/>
          <p:nvPr/>
        </p:nvGrpSpPr>
        <p:grpSpPr>
          <a:xfrm>
            <a:off x="-1249950" y="-2183125"/>
            <a:ext cx="3926326" cy="3523838"/>
            <a:chOff x="-1249937" y="-2190750"/>
            <a:chExt cx="3926326" cy="3523838"/>
          </a:xfrm>
        </p:grpSpPr>
        <p:sp>
          <p:nvSpPr>
            <p:cNvPr id="348" name="Google Shape;348;p14"/>
            <p:cNvSpPr/>
            <p:nvPr/>
          </p:nvSpPr>
          <p:spPr>
            <a:xfrm>
              <a:off x="-798329" y="-570017"/>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4"/>
            <p:cNvSpPr/>
            <p:nvPr/>
          </p:nvSpPr>
          <p:spPr>
            <a:xfrm>
              <a:off x="-798329" y="-832803"/>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4"/>
            <p:cNvSpPr/>
            <p:nvPr/>
          </p:nvSpPr>
          <p:spPr>
            <a:xfrm>
              <a:off x="-798329" y="-1087983"/>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4"/>
            <p:cNvSpPr/>
            <p:nvPr/>
          </p:nvSpPr>
          <p:spPr>
            <a:xfrm>
              <a:off x="-798329" y="-132794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4"/>
            <p:cNvSpPr/>
            <p:nvPr/>
          </p:nvSpPr>
          <p:spPr>
            <a:xfrm>
              <a:off x="-798329" y="-158312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4"/>
            <p:cNvSpPr/>
            <p:nvPr/>
          </p:nvSpPr>
          <p:spPr>
            <a:xfrm>
              <a:off x="-798329" y="-1845898"/>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4"/>
            <p:cNvSpPr/>
            <p:nvPr/>
          </p:nvSpPr>
          <p:spPr>
            <a:xfrm>
              <a:off x="-1249937" y="-75377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4"/>
            <p:cNvSpPr/>
            <p:nvPr/>
          </p:nvSpPr>
          <p:spPr>
            <a:xfrm>
              <a:off x="-1249937" y="-89548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4"/>
            <p:cNvSpPr/>
            <p:nvPr/>
          </p:nvSpPr>
          <p:spPr>
            <a:xfrm>
              <a:off x="-1249937" y="-119163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4"/>
            <p:cNvSpPr/>
            <p:nvPr/>
          </p:nvSpPr>
          <p:spPr>
            <a:xfrm>
              <a:off x="-1249937" y="-143842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14"/>
            <p:cNvSpPr/>
            <p:nvPr/>
          </p:nvSpPr>
          <p:spPr>
            <a:xfrm>
              <a:off x="-1249937" y="-16934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4"/>
            <p:cNvSpPr/>
            <p:nvPr/>
          </p:nvSpPr>
          <p:spPr>
            <a:xfrm>
              <a:off x="-1249937" y="-193098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4"/>
            <p:cNvSpPr/>
            <p:nvPr/>
          </p:nvSpPr>
          <p:spPr>
            <a:xfrm>
              <a:off x="-1249937" y="-21907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1" name="Google Shape;361;p14"/>
          <p:cNvGrpSpPr/>
          <p:nvPr/>
        </p:nvGrpSpPr>
        <p:grpSpPr>
          <a:xfrm>
            <a:off x="6467612" y="3887500"/>
            <a:ext cx="3926326" cy="3523838"/>
            <a:chOff x="-2509000" y="-927950"/>
            <a:chExt cx="3926326" cy="3523838"/>
          </a:xfrm>
        </p:grpSpPr>
        <p:sp>
          <p:nvSpPr>
            <p:cNvPr id="362" name="Google Shape;362;p14"/>
            <p:cNvSpPr/>
            <p:nvPr/>
          </p:nvSpPr>
          <p:spPr>
            <a:xfrm rot="10800000">
              <a:off x="-2057392" y="-63182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4"/>
            <p:cNvSpPr/>
            <p:nvPr/>
          </p:nvSpPr>
          <p:spPr>
            <a:xfrm rot="10800000">
              <a:off x="-2057392" y="-369040"/>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4"/>
            <p:cNvSpPr/>
            <p:nvPr/>
          </p:nvSpPr>
          <p:spPr>
            <a:xfrm rot="10800000">
              <a:off x="-2057392" y="-113875"/>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4"/>
            <p:cNvSpPr/>
            <p:nvPr/>
          </p:nvSpPr>
          <p:spPr>
            <a:xfrm rot="10800000">
              <a:off x="-2057392" y="126090"/>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4"/>
            <p:cNvSpPr/>
            <p:nvPr/>
          </p:nvSpPr>
          <p:spPr>
            <a:xfrm rot="10800000">
              <a:off x="-2057392" y="381269"/>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4"/>
            <p:cNvSpPr/>
            <p:nvPr/>
          </p:nvSpPr>
          <p:spPr>
            <a:xfrm rot="10800000">
              <a:off x="-2057392" y="64405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4"/>
            <p:cNvSpPr/>
            <p:nvPr/>
          </p:nvSpPr>
          <p:spPr>
            <a:xfrm rot="10800000">
              <a:off x="-2509000" y="-9279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4"/>
            <p:cNvSpPr/>
            <p:nvPr/>
          </p:nvSpPr>
          <p:spPr>
            <a:xfrm rot="10800000">
              <a:off x="-2509000" y="-7862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4"/>
            <p:cNvSpPr/>
            <p:nvPr/>
          </p:nvSpPr>
          <p:spPr>
            <a:xfrm rot="10800000">
              <a:off x="-2509000" y="-490092"/>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4"/>
            <p:cNvSpPr/>
            <p:nvPr/>
          </p:nvSpPr>
          <p:spPr>
            <a:xfrm rot="10800000">
              <a:off x="-2509000" y="-24330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4"/>
            <p:cNvSpPr/>
            <p:nvPr/>
          </p:nvSpPr>
          <p:spPr>
            <a:xfrm rot="10800000">
              <a:off x="-2509000" y="1171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4"/>
            <p:cNvSpPr/>
            <p:nvPr/>
          </p:nvSpPr>
          <p:spPr>
            <a:xfrm rot="10800000">
              <a:off x="-2509000" y="249265"/>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4"/>
            <p:cNvSpPr/>
            <p:nvPr/>
          </p:nvSpPr>
          <p:spPr>
            <a:xfrm rot="10800000">
              <a:off x="-2509000" y="509027"/>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375" name="Shape 375"/>
        <p:cNvGrpSpPr/>
        <p:nvPr/>
      </p:nvGrpSpPr>
      <p:grpSpPr>
        <a:xfrm>
          <a:off x="0" y="0"/>
          <a:ext cx="0" cy="0"/>
          <a:chOff x="0" y="0"/>
          <a:chExt cx="0" cy="0"/>
        </a:xfrm>
      </p:grpSpPr>
      <p:sp>
        <p:nvSpPr>
          <p:cNvPr id="376" name="Google Shape;376;p15"/>
          <p:cNvSpPr txBox="1"/>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377" name="Google Shape;377;p15"/>
          <p:cNvGrpSpPr/>
          <p:nvPr/>
        </p:nvGrpSpPr>
        <p:grpSpPr>
          <a:xfrm>
            <a:off x="-451550" y="4317900"/>
            <a:ext cx="2329543" cy="2689289"/>
            <a:chOff x="-451550" y="4317900"/>
            <a:chExt cx="2329543" cy="2689289"/>
          </a:xfrm>
        </p:grpSpPr>
        <p:sp>
          <p:nvSpPr>
            <p:cNvPr id="378" name="Google Shape;378;p15"/>
            <p:cNvSpPr/>
            <p:nvPr/>
          </p:nvSpPr>
          <p:spPr>
            <a:xfrm>
              <a:off x="-451550" y="4317900"/>
              <a:ext cx="2329543" cy="2689289"/>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5"/>
            <p:cNvSpPr/>
            <p:nvPr/>
          </p:nvSpPr>
          <p:spPr>
            <a:xfrm>
              <a:off x="-380059" y="4400601"/>
              <a:ext cx="2185417" cy="2523917"/>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5"/>
            <p:cNvSpPr/>
            <p:nvPr/>
          </p:nvSpPr>
          <p:spPr>
            <a:xfrm>
              <a:off x="-307429" y="4484368"/>
              <a:ext cx="2041291" cy="2356340"/>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5"/>
            <p:cNvSpPr/>
            <p:nvPr/>
          </p:nvSpPr>
          <p:spPr>
            <a:xfrm>
              <a:off x="-234836" y="4567033"/>
              <a:ext cx="1896062" cy="2191004"/>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5"/>
            <p:cNvSpPr/>
            <p:nvPr/>
          </p:nvSpPr>
          <p:spPr>
            <a:xfrm>
              <a:off x="-163308" y="4650836"/>
              <a:ext cx="1753039" cy="2023427"/>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5"/>
            <p:cNvSpPr/>
            <p:nvPr/>
          </p:nvSpPr>
          <p:spPr>
            <a:xfrm>
              <a:off x="-90714" y="4734640"/>
              <a:ext cx="1607810" cy="185581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5"/>
            <p:cNvSpPr/>
            <p:nvPr/>
          </p:nvSpPr>
          <p:spPr>
            <a:xfrm>
              <a:off x="-19187" y="4817304"/>
              <a:ext cx="1463647" cy="169047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5"/>
            <p:cNvSpPr/>
            <p:nvPr/>
          </p:nvSpPr>
          <p:spPr>
            <a:xfrm>
              <a:off x="53407" y="4901108"/>
              <a:ext cx="1319557" cy="152286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5"/>
            <p:cNvSpPr/>
            <p:nvPr/>
          </p:nvSpPr>
          <p:spPr>
            <a:xfrm>
              <a:off x="126037" y="4983772"/>
              <a:ext cx="1174292" cy="1357528"/>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5"/>
            <p:cNvSpPr/>
            <p:nvPr/>
          </p:nvSpPr>
          <p:spPr>
            <a:xfrm>
              <a:off x="197564" y="5067576"/>
              <a:ext cx="1031268" cy="1189914"/>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5"/>
            <p:cNvSpPr/>
            <p:nvPr/>
          </p:nvSpPr>
          <p:spPr>
            <a:xfrm>
              <a:off x="270158" y="5151343"/>
              <a:ext cx="886040" cy="1022336"/>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 name="Google Shape;389;p15"/>
          <p:cNvGrpSpPr/>
          <p:nvPr/>
        </p:nvGrpSpPr>
        <p:grpSpPr>
          <a:xfrm>
            <a:off x="7405850" y="-1466874"/>
            <a:ext cx="2111055" cy="2437060"/>
            <a:chOff x="118050" y="1644501"/>
            <a:chExt cx="2111055" cy="2437060"/>
          </a:xfrm>
        </p:grpSpPr>
        <p:sp>
          <p:nvSpPr>
            <p:cNvPr id="390" name="Google Shape;390;p15"/>
            <p:cNvSpPr/>
            <p:nvPr/>
          </p:nvSpPr>
          <p:spPr>
            <a:xfrm>
              <a:off x="118050" y="1644501"/>
              <a:ext cx="2111055" cy="2437060"/>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5"/>
            <p:cNvSpPr/>
            <p:nvPr/>
          </p:nvSpPr>
          <p:spPr>
            <a:xfrm>
              <a:off x="182837" y="1719447"/>
              <a:ext cx="1980446" cy="2287198"/>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5"/>
            <p:cNvSpPr/>
            <p:nvPr/>
          </p:nvSpPr>
          <p:spPr>
            <a:xfrm>
              <a:off x="248656" y="1795360"/>
              <a:ext cx="1849838" cy="213533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5"/>
            <p:cNvSpPr/>
            <p:nvPr/>
          </p:nvSpPr>
          <p:spPr>
            <a:xfrm>
              <a:off x="314443" y="1870273"/>
              <a:ext cx="1718230" cy="1985509"/>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5"/>
            <p:cNvSpPr/>
            <p:nvPr/>
          </p:nvSpPr>
          <p:spPr>
            <a:xfrm>
              <a:off x="379263" y="1946218"/>
              <a:ext cx="1588621" cy="1833649"/>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5"/>
            <p:cNvSpPr/>
            <p:nvPr/>
          </p:nvSpPr>
          <p:spPr>
            <a:xfrm>
              <a:off x="445049" y="2022164"/>
              <a:ext cx="1457013" cy="1681755"/>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5"/>
            <p:cNvSpPr/>
            <p:nvPr/>
          </p:nvSpPr>
          <p:spPr>
            <a:xfrm>
              <a:off x="509870" y="2097077"/>
              <a:ext cx="1326371" cy="153192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5"/>
            <p:cNvSpPr/>
            <p:nvPr/>
          </p:nvSpPr>
          <p:spPr>
            <a:xfrm>
              <a:off x="575656" y="2173023"/>
              <a:ext cx="1195796" cy="138003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5"/>
            <p:cNvSpPr/>
            <p:nvPr/>
          </p:nvSpPr>
          <p:spPr>
            <a:xfrm>
              <a:off x="641476" y="2247936"/>
              <a:ext cx="1064155" cy="1230205"/>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15"/>
            <p:cNvSpPr/>
            <p:nvPr/>
          </p:nvSpPr>
          <p:spPr>
            <a:xfrm>
              <a:off x="706296" y="2323882"/>
              <a:ext cx="934545" cy="1078311"/>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5"/>
            <p:cNvSpPr/>
            <p:nvPr/>
          </p:nvSpPr>
          <p:spPr>
            <a:xfrm>
              <a:off x="772082" y="2399794"/>
              <a:ext cx="802938" cy="926451"/>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2">
  <p:cSld name="ONE_COLUMN_TEXT_1">
    <p:spTree>
      <p:nvGrpSpPr>
        <p:cNvPr id="401" name="Shape 401"/>
        <p:cNvGrpSpPr/>
        <p:nvPr/>
      </p:nvGrpSpPr>
      <p:grpSpPr>
        <a:xfrm>
          <a:off x="0" y="0"/>
          <a:ext cx="0" cy="0"/>
          <a:chOff x="0" y="0"/>
          <a:chExt cx="0" cy="0"/>
        </a:xfrm>
      </p:grpSpPr>
      <p:sp>
        <p:nvSpPr>
          <p:cNvPr id="402" name="Google Shape;402;p16"/>
          <p:cNvSpPr txBox="1"/>
          <p:nvPr>
            <p:ph type="title"/>
          </p:nvPr>
        </p:nvSpPr>
        <p:spPr>
          <a:xfrm>
            <a:off x="5372250" y="1543913"/>
            <a:ext cx="2808000" cy="78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3" name="Google Shape;403;p16"/>
          <p:cNvSpPr txBox="1"/>
          <p:nvPr>
            <p:ph type="body" idx="1"/>
          </p:nvPr>
        </p:nvSpPr>
        <p:spPr>
          <a:xfrm>
            <a:off x="5372250" y="2369990"/>
            <a:ext cx="2808000" cy="128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grpSp>
        <p:nvGrpSpPr>
          <p:cNvPr id="404" name="Google Shape;404;p16"/>
          <p:cNvGrpSpPr/>
          <p:nvPr/>
        </p:nvGrpSpPr>
        <p:grpSpPr>
          <a:xfrm>
            <a:off x="-5513024" y="-2878302"/>
            <a:ext cx="8146492" cy="8146011"/>
            <a:chOff x="-19594249" y="1961573"/>
            <a:chExt cx="8146492" cy="8146011"/>
          </a:xfrm>
        </p:grpSpPr>
        <p:sp>
          <p:nvSpPr>
            <p:cNvPr id="405" name="Google Shape;405;p16"/>
            <p:cNvSpPr/>
            <p:nvPr/>
          </p:nvSpPr>
          <p:spPr>
            <a:xfrm rot="-1137950">
              <a:off x="-18726574" y="2829396"/>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6"/>
            <p:cNvSpPr/>
            <p:nvPr/>
          </p:nvSpPr>
          <p:spPr>
            <a:xfrm rot="-1137950">
              <a:off x="-18544976" y="3010252"/>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6"/>
            <p:cNvSpPr/>
            <p:nvPr/>
          </p:nvSpPr>
          <p:spPr>
            <a:xfrm rot="-1137950">
              <a:off x="-18363746" y="3191859"/>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6"/>
            <p:cNvSpPr/>
            <p:nvPr/>
          </p:nvSpPr>
          <p:spPr>
            <a:xfrm rot="-1137950">
              <a:off x="-18182385" y="3373470"/>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6"/>
            <p:cNvSpPr/>
            <p:nvPr/>
          </p:nvSpPr>
          <p:spPr>
            <a:xfrm rot="-1137950">
              <a:off x="-18001277" y="3554347"/>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6"/>
            <p:cNvSpPr/>
            <p:nvPr/>
          </p:nvSpPr>
          <p:spPr>
            <a:xfrm rot="-1137950">
              <a:off x="-17819663" y="3735978"/>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6"/>
            <p:cNvSpPr/>
            <p:nvPr/>
          </p:nvSpPr>
          <p:spPr>
            <a:xfrm rot="-1137950">
              <a:off x="-17638441" y="3916834"/>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6"/>
            <p:cNvSpPr/>
            <p:nvPr/>
          </p:nvSpPr>
          <p:spPr>
            <a:xfrm rot="-1137950">
              <a:off x="-17457211" y="4098441"/>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6"/>
            <p:cNvSpPr/>
            <p:nvPr/>
          </p:nvSpPr>
          <p:spPr>
            <a:xfrm rot="-1137950">
              <a:off x="-17275850" y="4280052"/>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6"/>
            <p:cNvSpPr/>
            <p:nvPr/>
          </p:nvSpPr>
          <p:spPr>
            <a:xfrm rot="-1137950">
              <a:off x="-17094741" y="4460929"/>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5" name="Google Shape;415;p16"/>
          <p:cNvGrpSpPr/>
          <p:nvPr/>
        </p:nvGrpSpPr>
        <p:grpSpPr>
          <a:xfrm>
            <a:off x="5624051" y="1768998"/>
            <a:ext cx="8146492" cy="8146011"/>
            <a:chOff x="-22282299" y="2213398"/>
            <a:chExt cx="8146492" cy="8146011"/>
          </a:xfrm>
        </p:grpSpPr>
        <p:sp>
          <p:nvSpPr>
            <p:cNvPr id="416" name="Google Shape;416;p16"/>
            <p:cNvSpPr/>
            <p:nvPr/>
          </p:nvSpPr>
          <p:spPr>
            <a:xfrm rot="-1137950">
              <a:off x="-21414624" y="3081221"/>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6"/>
            <p:cNvSpPr/>
            <p:nvPr/>
          </p:nvSpPr>
          <p:spPr>
            <a:xfrm rot="-1137950">
              <a:off x="-21233026" y="3262077"/>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6"/>
            <p:cNvSpPr/>
            <p:nvPr/>
          </p:nvSpPr>
          <p:spPr>
            <a:xfrm rot="-1137950">
              <a:off x="-21051796" y="3443684"/>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16"/>
            <p:cNvSpPr/>
            <p:nvPr/>
          </p:nvSpPr>
          <p:spPr>
            <a:xfrm rot="-1137950">
              <a:off x="-20870435" y="3625295"/>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6"/>
            <p:cNvSpPr/>
            <p:nvPr/>
          </p:nvSpPr>
          <p:spPr>
            <a:xfrm rot="-1137950">
              <a:off x="-20689327" y="3806172"/>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6"/>
            <p:cNvSpPr/>
            <p:nvPr/>
          </p:nvSpPr>
          <p:spPr>
            <a:xfrm rot="-1137950">
              <a:off x="-20507713" y="3987803"/>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16"/>
            <p:cNvSpPr/>
            <p:nvPr/>
          </p:nvSpPr>
          <p:spPr>
            <a:xfrm rot="-1137950">
              <a:off x="-20326491" y="4168659"/>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16"/>
            <p:cNvSpPr/>
            <p:nvPr/>
          </p:nvSpPr>
          <p:spPr>
            <a:xfrm rot="-1137950">
              <a:off x="-20145261" y="4350266"/>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16"/>
            <p:cNvSpPr/>
            <p:nvPr/>
          </p:nvSpPr>
          <p:spPr>
            <a:xfrm rot="-1137950">
              <a:off x="-19963900" y="4531877"/>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6"/>
            <p:cNvSpPr/>
            <p:nvPr/>
          </p:nvSpPr>
          <p:spPr>
            <a:xfrm rot="-1137950">
              <a:off x="-19782791" y="4712754"/>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dk1"/>
        </a:solidFill>
        <a:effectLst/>
      </p:bgPr>
    </p:bg>
    <p:spTree>
      <p:nvGrpSpPr>
        <p:cNvPr id="426" name="Shape 426"/>
        <p:cNvGrpSpPr/>
        <p:nvPr/>
      </p:nvGrpSpPr>
      <p:grpSpPr>
        <a:xfrm>
          <a:off x="0" y="0"/>
          <a:ext cx="0" cy="0"/>
          <a:chOff x="0" y="0"/>
          <a:chExt cx="0" cy="0"/>
        </a:xfrm>
      </p:grpSpPr>
      <p:sp>
        <p:nvSpPr>
          <p:cNvPr id="427" name="Google Shape;427;p17"/>
          <p:cNvSpPr txBox="1"/>
          <p:nvPr>
            <p:ph type="title"/>
          </p:nvPr>
        </p:nvSpPr>
        <p:spPr>
          <a:xfrm>
            <a:off x="1428870" y="3937105"/>
            <a:ext cx="25143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Be Vietnam"/>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p:txBody>
      </p:sp>
      <p:sp>
        <p:nvSpPr>
          <p:cNvPr id="428" name="Google Shape;428;p17"/>
          <p:cNvSpPr txBox="1"/>
          <p:nvPr>
            <p:ph type="title" idx="2"/>
          </p:nvPr>
        </p:nvSpPr>
        <p:spPr>
          <a:xfrm>
            <a:off x="5200855" y="3937105"/>
            <a:ext cx="25143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Be Vietnam"/>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p:txBody>
      </p:sp>
      <p:sp>
        <p:nvSpPr>
          <p:cNvPr id="429" name="Google Shape;429;p17"/>
          <p:cNvSpPr txBox="1"/>
          <p:nvPr>
            <p:ph type="title" idx="3"/>
          </p:nvPr>
        </p:nvSpPr>
        <p:spPr>
          <a:xfrm>
            <a:off x="1428870" y="3523500"/>
            <a:ext cx="25143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Be Vietnam"/>
              <a:buNone/>
              <a:defRPr sz="2100" b="1">
                <a:solidFill>
                  <a:schemeClr val="lt1"/>
                </a:solidFill>
                <a:latin typeface="Blinker"/>
                <a:ea typeface="Blinker"/>
                <a:cs typeface="Blinker"/>
                <a:sym typeface="Blinker"/>
              </a:defRPr>
            </a:lvl1pPr>
            <a:lvl2pPr lvl="1" rtl="0">
              <a:spcBef>
                <a:spcPts val="0"/>
              </a:spcBef>
              <a:spcAft>
                <a:spcPts val="0"/>
              </a:spcAft>
              <a:buSzPts val="1800"/>
              <a:buFont typeface="Be Vietnam"/>
              <a:buNone/>
              <a:defRPr sz="1800" b="1">
                <a:latin typeface="Be Vietnam"/>
                <a:ea typeface="Be Vietnam"/>
                <a:cs typeface="Be Vietnam"/>
                <a:sym typeface="Be Vietnam"/>
              </a:defRPr>
            </a:lvl2pPr>
            <a:lvl3pPr lvl="2" rtl="0">
              <a:spcBef>
                <a:spcPts val="0"/>
              </a:spcBef>
              <a:spcAft>
                <a:spcPts val="0"/>
              </a:spcAft>
              <a:buSzPts val="1800"/>
              <a:buFont typeface="Be Vietnam"/>
              <a:buNone/>
              <a:defRPr sz="1800" b="1">
                <a:latin typeface="Be Vietnam"/>
                <a:ea typeface="Be Vietnam"/>
                <a:cs typeface="Be Vietnam"/>
                <a:sym typeface="Be Vietnam"/>
              </a:defRPr>
            </a:lvl3pPr>
            <a:lvl4pPr lvl="3" rtl="0">
              <a:spcBef>
                <a:spcPts val="0"/>
              </a:spcBef>
              <a:spcAft>
                <a:spcPts val="0"/>
              </a:spcAft>
              <a:buSzPts val="1800"/>
              <a:buFont typeface="Be Vietnam"/>
              <a:buNone/>
              <a:defRPr sz="1800" b="1">
                <a:latin typeface="Be Vietnam"/>
                <a:ea typeface="Be Vietnam"/>
                <a:cs typeface="Be Vietnam"/>
                <a:sym typeface="Be Vietnam"/>
              </a:defRPr>
            </a:lvl4pPr>
            <a:lvl5pPr lvl="4" rtl="0">
              <a:spcBef>
                <a:spcPts val="0"/>
              </a:spcBef>
              <a:spcAft>
                <a:spcPts val="0"/>
              </a:spcAft>
              <a:buSzPts val="1800"/>
              <a:buFont typeface="Be Vietnam"/>
              <a:buNone/>
              <a:defRPr sz="1800" b="1">
                <a:latin typeface="Be Vietnam"/>
                <a:ea typeface="Be Vietnam"/>
                <a:cs typeface="Be Vietnam"/>
                <a:sym typeface="Be Vietnam"/>
              </a:defRPr>
            </a:lvl5pPr>
            <a:lvl6pPr lvl="5" rtl="0">
              <a:spcBef>
                <a:spcPts val="0"/>
              </a:spcBef>
              <a:spcAft>
                <a:spcPts val="0"/>
              </a:spcAft>
              <a:buSzPts val="1800"/>
              <a:buFont typeface="Be Vietnam"/>
              <a:buNone/>
              <a:defRPr sz="1800" b="1">
                <a:latin typeface="Be Vietnam"/>
                <a:ea typeface="Be Vietnam"/>
                <a:cs typeface="Be Vietnam"/>
                <a:sym typeface="Be Vietnam"/>
              </a:defRPr>
            </a:lvl6pPr>
            <a:lvl7pPr lvl="6" rtl="0">
              <a:spcBef>
                <a:spcPts val="0"/>
              </a:spcBef>
              <a:spcAft>
                <a:spcPts val="0"/>
              </a:spcAft>
              <a:buSzPts val="1800"/>
              <a:buFont typeface="Be Vietnam"/>
              <a:buNone/>
              <a:defRPr sz="1800" b="1">
                <a:latin typeface="Be Vietnam"/>
                <a:ea typeface="Be Vietnam"/>
                <a:cs typeface="Be Vietnam"/>
                <a:sym typeface="Be Vietnam"/>
              </a:defRPr>
            </a:lvl7pPr>
            <a:lvl8pPr lvl="7" rtl="0">
              <a:spcBef>
                <a:spcPts val="0"/>
              </a:spcBef>
              <a:spcAft>
                <a:spcPts val="0"/>
              </a:spcAft>
              <a:buSzPts val="1800"/>
              <a:buFont typeface="Be Vietnam"/>
              <a:buNone/>
              <a:defRPr sz="1800" b="1">
                <a:latin typeface="Be Vietnam"/>
                <a:ea typeface="Be Vietnam"/>
                <a:cs typeface="Be Vietnam"/>
                <a:sym typeface="Be Vietnam"/>
              </a:defRPr>
            </a:lvl8pPr>
            <a:lvl9pPr lvl="8" rtl="0">
              <a:spcBef>
                <a:spcPts val="0"/>
              </a:spcBef>
              <a:spcAft>
                <a:spcPts val="0"/>
              </a:spcAft>
              <a:buSzPts val="1800"/>
              <a:buFont typeface="Be Vietnam"/>
              <a:buNone/>
              <a:defRPr sz="1800" b="1">
                <a:latin typeface="Be Vietnam"/>
                <a:ea typeface="Be Vietnam"/>
                <a:cs typeface="Be Vietnam"/>
                <a:sym typeface="Be Vietnam"/>
              </a:defRPr>
            </a:lvl9pPr>
          </a:lstStyle>
          <a:p/>
        </p:txBody>
      </p:sp>
      <p:sp>
        <p:nvSpPr>
          <p:cNvPr id="430" name="Google Shape;430;p17"/>
          <p:cNvSpPr txBox="1"/>
          <p:nvPr>
            <p:ph type="title" idx="4"/>
          </p:nvPr>
        </p:nvSpPr>
        <p:spPr>
          <a:xfrm>
            <a:off x="5200855" y="3523500"/>
            <a:ext cx="25143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Be Vietnam"/>
              <a:buNone/>
              <a:defRPr sz="2100" b="1">
                <a:solidFill>
                  <a:schemeClr val="lt1"/>
                </a:solidFill>
                <a:latin typeface="Blinker"/>
                <a:ea typeface="Blinker"/>
                <a:cs typeface="Blinker"/>
                <a:sym typeface="Blinker"/>
              </a:defRPr>
            </a:lvl1pPr>
            <a:lvl2pPr lvl="1" rtl="0">
              <a:spcBef>
                <a:spcPts val="0"/>
              </a:spcBef>
              <a:spcAft>
                <a:spcPts val="0"/>
              </a:spcAft>
              <a:buSzPts val="1800"/>
              <a:buFont typeface="Be Vietnam"/>
              <a:buNone/>
              <a:defRPr sz="1800" b="1">
                <a:latin typeface="Be Vietnam"/>
                <a:ea typeface="Be Vietnam"/>
                <a:cs typeface="Be Vietnam"/>
                <a:sym typeface="Be Vietnam"/>
              </a:defRPr>
            </a:lvl2pPr>
            <a:lvl3pPr lvl="2" rtl="0">
              <a:spcBef>
                <a:spcPts val="0"/>
              </a:spcBef>
              <a:spcAft>
                <a:spcPts val="0"/>
              </a:spcAft>
              <a:buSzPts val="1800"/>
              <a:buFont typeface="Be Vietnam"/>
              <a:buNone/>
              <a:defRPr sz="1800" b="1">
                <a:latin typeface="Be Vietnam"/>
                <a:ea typeface="Be Vietnam"/>
                <a:cs typeface="Be Vietnam"/>
                <a:sym typeface="Be Vietnam"/>
              </a:defRPr>
            </a:lvl3pPr>
            <a:lvl4pPr lvl="3" rtl="0">
              <a:spcBef>
                <a:spcPts val="0"/>
              </a:spcBef>
              <a:spcAft>
                <a:spcPts val="0"/>
              </a:spcAft>
              <a:buSzPts val="1800"/>
              <a:buFont typeface="Be Vietnam"/>
              <a:buNone/>
              <a:defRPr sz="1800" b="1">
                <a:latin typeface="Be Vietnam"/>
                <a:ea typeface="Be Vietnam"/>
                <a:cs typeface="Be Vietnam"/>
                <a:sym typeface="Be Vietnam"/>
              </a:defRPr>
            </a:lvl4pPr>
            <a:lvl5pPr lvl="4" rtl="0">
              <a:spcBef>
                <a:spcPts val="0"/>
              </a:spcBef>
              <a:spcAft>
                <a:spcPts val="0"/>
              </a:spcAft>
              <a:buSzPts val="1800"/>
              <a:buFont typeface="Be Vietnam"/>
              <a:buNone/>
              <a:defRPr sz="1800" b="1">
                <a:latin typeface="Be Vietnam"/>
                <a:ea typeface="Be Vietnam"/>
                <a:cs typeface="Be Vietnam"/>
                <a:sym typeface="Be Vietnam"/>
              </a:defRPr>
            </a:lvl5pPr>
            <a:lvl6pPr lvl="5" rtl="0">
              <a:spcBef>
                <a:spcPts val="0"/>
              </a:spcBef>
              <a:spcAft>
                <a:spcPts val="0"/>
              </a:spcAft>
              <a:buSzPts val="1800"/>
              <a:buFont typeface="Be Vietnam"/>
              <a:buNone/>
              <a:defRPr sz="1800" b="1">
                <a:latin typeface="Be Vietnam"/>
                <a:ea typeface="Be Vietnam"/>
                <a:cs typeface="Be Vietnam"/>
                <a:sym typeface="Be Vietnam"/>
              </a:defRPr>
            </a:lvl6pPr>
            <a:lvl7pPr lvl="6" rtl="0">
              <a:spcBef>
                <a:spcPts val="0"/>
              </a:spcBef>
              <a:spcAft>
                <a:spcPts val="0"/>
              </a:spcAft>
              <a:buSzPts val="1800"/>
              <a:buFont typeface="Be Vietnam"/>
              <a:buNone/>
              <a:defRPr sz="1800" b="1">
                <a:latin typeface="Be Vietnam"/>
                <a:ea typeface="Be Vietnam"/>
                <a:cs typeface="Be Vietnam"/>
                <a:sym typeface="Be Vietnam"/>
              </a:defRPr>
            </a:lvl7pPr>
            <a:lvl8pPr lvl="7" rtl="0">
              <a:spcBef>
                <a:spcPts val="0"/>
              </a:spcBef>
              <a:spcAft>
                <a:spcPts val="0"/>
              </a:spcAft>
              <a:buSzPts val="1800"/>
              <a:buFont typeface="Be Vietnam"/>
              <a:buNone/>
              <a:defRPr sz="1800" b="1">
                <a:latin typeface="Be Vietnam"/>
                <a:ea typeface="Be Vietnam"/>
                <a:cs typeface="Be Vietnam"/>
                <a:sym typeface="Be Vietnam"/>
              </a:defRPr>
            </a:lvl8pPr>
            <a:lvl9pPr lvl="8" rtl="0">
              <a:spcBef>
                <a:spcPts val="0"/>
              </a:spcBef>
              <a:spcAft>
                <a:spcPts val="0"/>
              </a:spcAft>
              <a:buSzPts val="1800"/>
              <a:buFont typeface="Be Vietnam"/>
              <a:buNone/>
              <a:defRPr sz="1800" b="1">
                <a:latin typeface="Be Vietnam"/>
                <a:ea typeface="Be Vietnam"/>
                <a:cs typeface="Be Vietnam"/>
                <a:sym typeface="Be Vietnam"/>
              </a:defRPr>
            </a:lvl9pPr>
          </a:lstStyle>
          <a:p/>
        </p:txBody>
      </p:sp>
      <p:sp>
        <p:nvSpPr>
          <p:cNvPr id="431" name="Google Shape;431;p17"/>
          <p:cNvSpPr txBox="1"/>
          <p:nvPr>
            <p:ph type="title" idx="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432" name="Google Shape;432;p17"/>
          <p:cNvGrpSpPr/>
          <p:nvPr/>
        </p:nvGrpSpPr>
        <p:grpSpPr>
          <a:xfrm>
            <a:off x="7712500" y="-1723264"/>
            <a:ext cx="2791913" cy="2791891"/>
            <a:chOff x="7712500" y="-1723264"/>
            <a:chExt cx="2791913" cy="2791891"/>
          </a:xfrm>
        </p:grpSpPr>
        <p:sp>
          <p:nvSpPr>
            <p:cNvPr id="433" name="Google Shape;433;p17"/>
            <p:cNvSpPr/>
            <p:nvPr/>
          </p:nvSpPr>
          <p:spPr>
            <a:xfrm flipH="1">
              <a:off x="7712500"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7"/>
            <p:cNvSpPr/>
            <p:nvPr/>
          </p:nvSpPr>
          <p:spPr>
            <a:xfrm flipH="1">
              <a:off x="7880326"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7"/>
            <p:cNvSpPr/>
            <p:nvPr/>
          </p:nvSpPr>
          <p:spPr>
            <a:xfrm flipH="1">
              <a:off x="8027410" y="-1408369"/>
              <a:ext cx="2162108"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17"/>
            <p:cNvSpPr/>
            <p:nvPr/>
          </p:nvSpPr>
          <p:spPr>
            <a:xfrm flipH="1">
              <a:off x="8174493"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17"/>
            <p:cNvSpPr/>
            <p:nvPr/>
          </p:nvSpPr>
          <p:spPr>
            <a:xfrm flipH="1">
              <a:off x="8321577"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17"/>
            <p:cNvSpPr/>
            <p:nvPr/>
          </p:nvSpPr>
          <p:spPr>
            <a:xfrm flipH="1">
              <a:off x="8245201"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7"/>
            <p:cNvSpPr/>
            <p:nvPr/>
          </p:nvSpPr>
          <p:spPr>
            <a:xfrm flipH="1">
              <a:off x="8102409"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7"/>
            <p:cNvSpPr/>
            <p:nvPr/>
          </p:nvSpPr>
          <p:spPr>
            <a:xfrm flipH="1">
              <a:off x="7953567"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7"/>
            <p:cNvSpPr/>
            <p:nvPr/>
          </p:nvSpPr>
          <p:spPr>
            <a:xfrm flipH="1">
              <a:off x="7798312"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2" name="Google Shape;442;p17"/>
          <p:cNvGrpSpPr/>
          <p:nvPr/>
        </p:nvGrpSpPr>
        <p:grpSpPr>
          <a:xfrm>
            <a:off x="-1458575" y="4053261"/>
            <a:ext cx="2791913" cy="2791891"/>
            <a:chOff x="-1458575" y="4053261"/>
            <a:chExt cx="2791913" cy="2791891"/>
          </a:xfrm>
        </p:grpSpPr>
        <p:sp>
          <p:nvSpPr>
            <p:cNvPr id="443" name="Google Shape;443;p17"/>
            <p:cNvSpPr/>
            <p:nvPr/>
          </p:nvSpPr>
          <p:spPr>
            <a:xfrm flipH="1">
              <a:off x="-1458575"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7"/>
            <p:cNvSpPr/>
            <p:nvPr/>
          </p:nvSpPr>
          <p:spPr>
            <a:xfrm flipH="1">
              <a:off x="-1290749"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7"/>
            <p:cNvSpPr/>
            <p:nvPr/>
          </p:nvSpPr>
          <p:spPr>
            <a:xfrm flipH="1">
              <a:off x="-114366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7"/>
            <p:cNvSpPr/>
            <p:nvPr/>
          </p:nvSpPr>
          <p:spPr>
            <a:xfrm flipH="1">
              <a:off x="-996582"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7"/>
            <p:cNvSpPr/>
            <p:nvPr/>
          </p:nvSpPr>
          <p:spPr>
            <a:xfrm flipH="1">
              <a:off x="-849498"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7"/>
            <p:cNvSpPr/>
            <p:nvPr/>
          </p:nvSpPr>
          <p:spPr>
            <a:xfrm flipH="1">
              <a:off x="-925874"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7"/>
            <p:cNvSpPr/>
            <p:nvPr/>
          </p:nvSpPr>
          <p:spPr>
            <a:xfrm flipH="1">
              <a:off x="-1068666"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17"/>
            <p:cNvSpPr/>
            <p:nvPr/>
          </p:nvSpPr>
          <p:spPr>
            <a:xfrm flipH="1">
              <a:off x="-1217508"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17"/>
            <p:cNvSpPr/>
            <p:nvPr/>
          </p:nvSpPr>
          <p:spPr>
            <a:xfrm flipH="1">
              <a:off x="-1372763"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452" name="Shape 452"/>
        <p:cNvGrpSpPr/>
        <p:nvPr/>
      </p:nvGrpSpPr>
      <p:grpSpPr>
        <a:xfrm>
          <a:off x="0" y="0"/>
          <a:ext cx="0" cy="0"/>
          <a:chOff x="0" y="0"/>
          <a:chExt cx="0" cy="0"/>
        </a:xfrm>
      </p:grpSpPr>
      <p:sp>
        <p:nvSpPr>
          <p:cNvPr id="453" name="Google Shape;453;p18"/>
          <p:cNvSpPr txBox="1"/>
          <p:nvPr>
            <p:ph type="subTitle" idx="1"/>
          </p:nvPr>
        </p:nvSpPr>
        <p:spPr>
          <a:xfrm>
            <a:off x="2659860" y="2213225"/>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454" name="Google Shape;454;p18"/>
          <p:cNvSpPr txBox="1"/>
          <p:nvPr>
            <p:ph type="subTitle" idx="2"/>
          </p:nvPr>
        </p:nvSpPr>
        <p:spPr>
          <a:xfrm>
            <a:off x="4906174" y="2219988"/>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455" name="Google Shape;455;p18"/>
          <p:cNvSpPr txBox="1"/>
          <p:nvPr>
            <p:ph type="ctrTitle"/>
          </p:nvPr>
        </p:nvSpPr>
        <p:spPr>
          <a:xfrm>
            <a:off x="2594775" y="184647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56" name="Google Shape;456;p18"/>
          <p:cNvSpPr txBox="1"/>
          <p:nvPr>
            <p:ph type="ctrTitle" idx="3"/>
          </p:nvPr>
        </p:nvSpPr>
        <p:spPr>
          <a:xfrm>
            <a:off x="4841075" y="1832950"/>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57" name="Google Shape;457;p18"/>
          <p:cNvSpPr txBox="1"/>
          <p:nvPr>
            <p:ph type="subTitle" idx="4"/>
          </p:nvPr>
        </p:nvSpPr>
        <p:spPr>
          <a:xfrm>
            <a:off x="2659799"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458" name="Google Shape;458;p18"/>
          <p:cNvSpPr txBox="1"/>
          <p:nvPr>
            <p:ph type="subTitle" idx="5"/>
          </p:nvPr>
        </p:nvSpPr>
        <p:spPr>
          <a:xfrm>
            <a:off x="4906174"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459" name="Google Shape;459;p18"/>
          <p:cNvSpPr txBox="1"/>
          <p:nvPr>
            <p:ph type="ctrTitle" idx="6"/>
          </p:nvPr>
        </p:nvSpPr>
        <p:spPr>
          <a:xfrm>
            <a:off x="25947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60" name="Google Shape;460;p18"/>
          <p:cNvSpPr txBox="1"/>
          <p:nvPr>
            <p:ph type="ctrTitle" idx="7"/>
          </p:nvPr>
        </p:nvSpPr>
        <p:spPr>
          <a:xfrm>
            <a:off x="48411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61" name="Google Shape;461;p18"/>
          <p:cNvSpPr txBox="1"/>
          <p:nvPr>
            <p:ph type="title" idx="8"/>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462" name="Google Shape;462;p18"/>
          <p:cNvGrpSpPr/>
          <p:nvPr/>
        </p:nvGrpSpPr>
        <p:grpSpPr>
          <a:xfrm>
            <a:off x="-2278350" y="3200525"/>
            <a:ext cx="3602134" cy="3546542"/>
            <a:chOff x="-2278350" y="3200525"/>
            <a:chExt cx="3602134" cy="3546542"/>
          </a:xfrm>
        </p:grpSpPr>
        <p:sp>
          <p:nvSpPr>
            <p:cNvPr id="463" name="Google Shape;463;p18"/>
            <p:cNvSpPr/>
            <p:nvPr/>
          </p:nvSpPr>
          <p:spPr>
            <a:xfrm>
              <a:off x="-1819296" y="376701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8"/>
            <p:cNvSpPr/>
            <p:nvPr/>
          </p:nvSpPr>
          <p:spPr>
            <a:xfrm>
              <a:off x="-1229650" y="4494957"/>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8"/>
            <p:cNvSpPr/>
            <p:nvPr/>
          </p:nvSpPr>
          <p:spPr>
            <a:xfrm>
              <a:off x="-1250949" y="444988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8"/>
            <p:cNvSpPr/>
            <p:nvPr/>
          </p:nvSpPr>
          <p:spPr>
            <a:xfrm>
              <a:off x="-1290468" y="4415615"/>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8"/>
            <p:cNvSpPr/>
            <p:nvPr/>
          </p:nvSpPr>
          <p:spPr>
            <a:xfrm>
              <a:off x="-1323496" y="4373008"/>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8"/>
            <p:cNvSpPr/>
            <p:nvPr/>
          </p:nvSpPr>
          <p:spPr>
            <a:xfrm>
              <a:off x="-1350046" y="4322998"/>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8"/>
            <p:cNvSpPr/>
            <p:nvPr/>
          </p:nvSpPr>
          <p:spPr>
            <a:xfrm>
              <a:off x="-1386782" y="4272987"/>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8"/>
            <p:cNvSpPr/>
            <p:nvPr/>
          </p:nvSpPr>
          <p:spPr>
            <a:xfrm>
              <a:off x="-1463037" y="4175130"/>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8"/>
            <p:cNvSpPr/>
            <p:nvPr/>
          </p:nvSpPr>
          <p:spPr>
            <a:xfrm>
              <a:off x="-1620787" y="3981568"/>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18"/>
            <p:cNvSpPr/>
            <p:nvPr/>
          </p:nvSpPr>
          <p:spPr>
            <a:xfrm>
              <a:off x="-2027057" y="3495347"/>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8"/>
            <p:cNvSpPr/>
            <p:nvPr/>
          </p:nvSpPr>
          <p:spPr>
            <a:xfrm>
              <a:off x="-2278350" y="32005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4" name="Google Shape;474;p18"/>
          <p:cNvGrpSpPr/>
          <p:nvPr/>
        </p:nvGrpSpPr>
        <p:grpSpPr>
          <a:xfrm>
            <a:off x="7761550" y="-1609025"/>
            <a:ext cx="3602134" cy="3546542"/>
            <a:chOff x="-3084675" y="315725"/>
            <a:chExt cx="3602134" cy="3546542"/>
          </a:xfrm>
        </p:grpSpPr>
        <p:sp>
          <p:nvSpPr>
            <p:cNvPr id="475" name="Google Shape;475;p18"/>
            <p:cNvSpPr/>
            <p:nvPr/>
          </p:nvSpPr>
          <p:spPr>
            <a:xfrm rot="10800000">
              <a:off x="-2555749" y="72980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8"/>
            <p:cNvSpPr/>
            <p:nvPr/>
          </p:nvSpPr>
          <p:spPr>
            <a:xfrm rot="10800000">
              <a:off x="-1684411" y="1430114"/>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8"/>
            <p:cNvSpPr/>
            <p:nvPr/>
          </p:nvSpPr>
          <p:spPr>
            <a:xfrm rot="10800000">
              <a:off x="-1745541" y="139552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8"/>
            <p:cNvSpPr/>
            <p:nvPr/>
          </p:nvSpPr>
          <p:spPr>
            <a:xfrm rot="10800000">
              <a:off x="-1813783" y="1325748"/>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18"/>
            <p:cNvSpPr/>
            <p:nvPr/>
          </p:nvSpPr>
          <p:spPr>
            <a:xfrm rot="10800000">
              <a:off x="-1896214" y="1256896"/>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8"/>
            <p:cNvSpPr/>
            <p:nvPr/>
          </p:nvSpPr>
          <p:spPr>
            <a:xfrm rot="10800000">
              <a:off x="-1962606" y="1220151"/>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8"/>
            <p:cNvSpPr/>
            <p:nvPr/>
          </p:nvSpPr>
          <p:spPr>
            <a:xfrm rot="10800000">
              <a:off x="-2038252" y="1163335"/>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8"/>
            <p:cNvSpPr/>
            <p:nvPr/>
          </p:nvSpPr>
          <p:spPr>
            <a:xfrm rot="10800000">
              <a:off x="-2144467" y="1082431"/>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8"/>
            <p:cNvSpPr/>
            <p:nvPr/>
          </p:nvSpPr>
          <p:spPr>
            <a:xfrm rot="10800000">
              <a:off x="-2323244" y="942857"/>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8"/>
            <p:cNvSpPr/>
            <p:nvPr/>
          </p:nvSpPr>
          <p:spPr>
            <a:xfrm rot="10800000">
              <a:off x="-2784546" y="568921"/>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8"/>
            <p:cNvSpPr/>
            <p:nvPr/>
          </p:nvSpPr>
          <p:spPr>
            <a:xfrm rot="10800000">
              <a:off x="-3084675" y="3157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dk1"/>
        </a:solidFill>
        <a:effectLst/>
      </p:bgPr>
    </p:bg>
    <p:spTree>
      <p:nvGrpSpPr>
        <p:cNvPr id="486" name="Shape 486"/>
        <p:cNvGrpSpPr/>
        <p:nvPr/>
      </p:nvGrpSpPr>
      <p:grpSpPr>
        <a:xfrm>
          <a:off x="0" y="0"/>
          <a:ext cx="0" cy="0"/>
          <a:chOff x="0" y="0"/>
          <a:chExt cx="0" cy="0"/>
        </a:xfrm>
      </p:grpSpPr>
      <p:sp>
        <p:nvSpPr>
          <p:cNvPr id="487" name="Google Shape;487;p19"/>
          <p:cNvSpPr txBox="1"/>
          <p:nvPr>
            <p:ph type="title"/>
          </p:nvPr>
        </p:nvSpPr>
        <p:spPr>
          <a:xfrm>
            <a:off x="127260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88" name="Google Shape;488;p19"/>
          <p:cNvSpPr txBox="1"/>
          <p:nvPr>
            <p:ph type="title" idx="2"/>
          </p:nvPr>
        </p:nvSpPr>
        <p:spPr>
          <a:xfrm>
            <a:off x="127260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p:txBody>
      </p:sp>
      <p:sp>
        <p:nvSpPr>
          <p:cNvPr id="489" name="Google Shape;489;p19"/>
          <p:cNvSpPr txBox="1"/>
          <p:nvPr>
            <p:ph type="title" idx="3"/>
          </p:nvPr>
        </p:nvSpPr>
        <p:spPr>
          <a:xfrm>
            <a:off x="3810189" y="2199717"/>
            <a:ext cx="15282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0" name="Google Shape;490;p19"/>
          <p:cNvSpPr txBox="1"/>
          <p:nvPr>
            <p:ph type="title" idx="4"/>
          </p:nvPr>
        </p:nvSpPr>
        <p:spPr>
          <a:xfrm>
            <a:off x="3810189" y="1841375"/>
            <a:ext cx="15282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p:txBody>
      </p:sp>
      <p:sp>
        <p:nvSpPr>
          <p:cNvPr id="491" name="Google Shape;491;p19"/>
          <p:cNvSpPr txBox="1"/>
          <p:nvPr>
            <p:ph type="title" idx="5"/>
          </p:nvPr>
        </p:nvSpPr>
        <p:spPr>
          <a:xfrm>
            <a:off x="621209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2" name="Google Shape;492;p19"/>
          <p:cNvSpPr txBox="1"/>
          <p:nvPr>
            <p:ph type="title" idx="6"/>
          </p:nvPr>
        </p:nvSpPr>
        <p:spPr>
          <a:xfrm>
            <a:off x="621209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p:txBody>
      </p:sp>
      <p:sp>
        <p:nvSpPr>
          <p:cNvPr id="493" name="Google Shape;493;p19"/>
          <p:cNvSpPr txBox="1"/>
          <p:nvPr>
            <p:ph type="title" idx="7"/>
          </p:nvPr>
        </p:nvSpPr>
        <p:spPr>
          <a:xfrm>
            <a:off x="127260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4" name="Google Shape;494;p19"/>
          <p:cNvSpPr txBox="1"/>
          <p:nvPr>
            <p:ph type="title" idx="8"/>
          </p:nvPr>
        </p:nvSpPr>
        <p:spPr>
          <a:xfrm>
            <a:off x="127260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p:txBody>
      </p:sp>
      <p:sp>
        <p:nvSpPr>
          <p:cNvPr id="495" name="Google Shape;495;p19"/>
          <p:cNvSpPr txBox="1"/>
          <p:nvPr>
            <p:ph type="title" idx="9"/>
          </p:nvPr>
        </p:nvSpPr>
        <p:spPr>
          <a:xfrm>
            <a:off x="3744639"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6" name="Google Shape;496;p19"/>
          <p:cNvSpPr txBox="1"/>
          <p:nvPr>
            <p:ph type="title" idx="13"/>
          </p:nvPr>
        </p:nvSpPr>
        <p:spPr>
          <a:xfrm>
            <a:off x="3744639"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p:txBody>
      </p:sp>
      <p:sp>
        <p:nvSpPr>
          <p:cNvPr id="497" name="Google Shape;497;p19"/>
          <p:cNvSpPr txBox="1"/>
          <p:nvPr>
            <p:ph type="title" idx="14"/>
          </p:nvPr>
        </p:nvSpPr>
        <p:spPr>
          <a:xfrm>
            <a:off x="621209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8" name="Google Shape;498;p19"/>
          <p:cNvSpPr txBox="1"/>
          <p:nvPr>
            <p:ph type="title" idx="15"/>
          </p:nvPr>
        </p:nvSpPr>
        <p:spPr>
          <a:xfrm>
            <a:off x="621209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p:txBody>
      </p:sp>
      <p:sp>
        <p:nvSpPr>
          <p:cNvPr id="499" name="Google Shape;499;p19"/>
          <p:cNvSpPr txBox="1"/>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500" name="Google Shape;500;p19"/>
          <p:cNvSpPr txBox="1"/>
          <p:nvPr>
            <p:ph type="title" idx="17"/>
          </p:nvPr>
        </p:nvSpPr>
        <p:spPr>
          <a:xfrm>
            <a:off x="178500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p:txBody>
      </p:sp>
      <p:sp>
        <p:nvSpPr>
          <p:cNvPr id="501" name="Google Shape;501;p19"/>
          <p:cNvSpPr txBox="1"/>
          <p:nvPr>
            <p:ph type="title" idx="18"/>
          </p:nvPr>
        </p:nvSpPr>
        <p:spPr>
          <a:xfrm>
            <a:off x="4257039"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p:txBody>
      </p:sp>
      <p:sp>
        <p:nvSpPr>
          <p:cNvPr id="502" name="Google Shape;502;p19"/>
          <p:cNvSpPr txBox="1"/>
          <p:nvPr>
            <p:ph type="title" idx="19"/>
          </p:nvPr>
        </p:nvSpPr>
        <p:spPr>
          <a:xfrm>
            <a:off x="672449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p:txBody>
      </p:sp>
      <p:sp>
        <p:nvSpPr>
          <p:cNvPr id="503" name="Google Shape;503;p19"/>
          <p:cNvSpPr txBox="1"/>
          <p:nvPr>
            <p:ph type="title" idx="20"/>
          </p:nvPr>
        </p:nvSpPr>
        <p:spPr>
          <a:xfrm>
            <a:off x="178500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p:txBody>
      </p:sp>
      <p:sp>
        <p:nvSpPr>
          <p:cNvPr id="504" name="Google Shape;504;p19"/>
          <p:cNvSpPr txBox="1"/>
          <p:nvPr>
            <p:ph type="title" idx="21"/>
          </p:nvPr>
        </p:nvSpPr>
        <p:spPr>
          <a:xfrm>
            <a:off x="4257039"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p:txBody>
      </p:sp>
      <p:sp>
        <p:nvSpPr>
          <p:cNvPr id="505" name="Google Shape;505;p19"/>
          <p:cNvSpPr txBox="1"/>
          <p:nvPr>
            <p:ph type="title" idx="22"/>
          </p:nvPr>
        </p:nvSpPr>
        <p:spPr>
          <a:xfrm>
            <a:off x="672449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p:txBody>
      </p:sp>
      <p:grpSp>
        <p:nvGrpSpPr>
          <p:cNvPr id="506" name="Google Shape;506;p19"/>
          <p:cNvGrpSpPr/>
          <p:nvPr/>
        </p:nvGrpSpPr>
        <p:grpSpPr>
          <a:xfrm>
            <a:off x="-5027600" y="1603659"/>
            <a:ext cx="6411225" cy="6410450"/>
            <a:chOff x="-5027600" y="1603659"/>
            <a:chExt cx="6411225" cy="6410450"/>
          </a:xfrm>
        </p:grpSpPr>
        <p:sp>
          <p:nvSpPr>
            <p:cNvPr id="507" name="Google Shape;507;p19"/>
            <p:cNvSpPr/>
            <p:nvPr/>
          </p:nvSpPr>
          <p:spPr>
            <a:xfrm>
              <a:off x="-5027600" y="16036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9"/>
            <p:cNvSpPr/>
            <p:nvPr/>
          </p:nvSpPr>
          <p:spPr>
            <a:xfrm>
              <a:off x="-4846000" y="17845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9"/>
            <p:cNvSpPr/>
            <p:nvPr/>
          </p:nvSpPr>
          <p:spPr>
            <a:xfrm>
              <a:off x="-4664762" y="19661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9"/>
            <p:cNvSpPr/>
            <p:nvPr/>
          </p:nvSpPr>
          <p:spPr>
            <a:xfrm>
              <a:off x="-4483525" y="21477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9"/>
            <p:cNvSpPr/>
            <p:nvPr/>
          </p:nvSpPr>
          <p:spPr>
            <a:xfrm>
              <a:off x="-4302287" y="23285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9"/>
            <p:cNvSpPr/>
            <p:nvPr/>
          </p:nvSpPr>
          <p:spPr>
            <a:xfrm>
              <a:off x="-4120675" y="25102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9"/>
            <p:cNvSpPr/>
            <p:nvPr/>
          </p:nvSpPr>
          <p:spPr>
            <a:xfrm>
              <a:off x="-3939450" y="26910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9"/>
            <p:cNvSpPr/>
            <p:nvPr/>
          </p:nvSpPr>
          <p:spPr>
            <a:xfrm>
              <a:off x="-3758212" y="28726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9"/>
            <p:cNvSpPr/>
            <p:nvPr/>
          </p:nvSpPr>
          <p:spPr>
            <a:xfrm>
              <a:off x="-3576975" y="30542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9"/>
            <p:cNvSpPr/>
            <p:nvPr/>
          </p:nvSpPr>
          <p:spPr>
            <a:xfrm>
              <a:off x="-3395737" y="32351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7" name="Google Shape;517;p19"/>
          <p:cNvGrpSpPr/>
          <p:nvPr/>
        </p:nvGrpSpPr>
        <p:grpSpPr>
          <a:xfrm>
            <a:off x="7668775" y="-2791016"/>
            <a:ext cx="6411225" cy="6410450"/>
            <a:chOff x="-6412450" y="2048859"/>
            <a:chExt cx="6411225" cy="6410450"/>
          </a:xfrm>
        </p:grpSpPr>
        <p:sp>
          <p:nvSpPr>
            <p:cNvPr id="518" name="Google Shape;518;p19"/>
            <p:cNvSpPr/>
            <p:nvPr/>
          </p:nvSpPr>
          <p:spPr>
            <a:xfrm>
              <a:off x="-6412450" y="20488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19"/>
            <p:cNvSpPr/>
            <p:nvPr/>
          </p:nvSpPr>
          <p:spPr>
            <a:xfrm>
              <a:off x="-6230850" y="22297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9"/>
            <p:cNvSpPr/>
            <p:nvPr/>
          </p:nvSpPr>
          <p:spPr>
            <a:xfrm>
              <a:off x="-6049612" y="24113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19"/>
            <p:cNvSpPr/>
            <p:nvPr/>
          </p:nvSpPr>
          <p:spPr>
            <a:xfrm>
              <a:off x="-5868375" y="25929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9"/>
            <p:cNvSpPr/>
            <p:nvPr/>
          </p:nvSpPr>
          <p:spPr>
            <a:xfrm>
              <a:off x="-5687137" y="27737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9"/>
            <p:cNvSpPr/>
            <p:nvPr/>
          </p:nvSpPr>
          <p:spPr>
            <a:xfrm>
              <a:off x="-5505525" y="29554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9"/>
            <p:cNvSpPr/>
            <p:nvPr/>
          </p:nvSpPr>
          <p:spPr>
            <a:xfrm>
              <a:off x="-5324300" y="31362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9"/>
            <p:cNvSpPr/>
            <p:nvPr/>
          </p:nvSpPr>
          <p:spPr>
            <a:xfrm>
              <a:off x="-5143062" y="33178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9"/>
            <p:cNvSpPr/>
            <p:nvPr/>
          </p:nvSpPr>
          <p:spPr>
            <a:xfrm>
              <a:off x="-4961825" y="34994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19"/>
            <p:cNvSpPr/>
            <p:nvPr/>
          </p:nvSpPr>
          <p:spPr>
            <a:xfrm>
              <a:off x="-4780587" y="36803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528" name="Shape 528"/>
        <p:cNvGrpSpPr/>
        <p:nvPr/>
      </p:nvGrpSpPr>
      <p:grpSpPr>
        <a:xfrm>
          <a:off x="0" y="0"/>
          <a:ext cx="0" cy="0"/>
          <a:chOff x="0" y="0"/>
          <a:chExt cx="0" cy="0"/>
        </a:xfrm>
      </p:grpSpPr>
      <p:sp>
        <p:nvSpPr>
          <p:cNvPr id="529" name="Google Shape;529;p20"/>
          <p:cNvSpPr txBox="1"/>
          <p:nvPr>
            <p:ph type="title"/>
          </p:nvPr>
        </p:nvSpPr>
        <p:spPr>
          <a:xfrm>
            <a:off x="3279450" y="3211950"/>
            <a:ext cx="2594400" cy="403200"/>
          </a:xfrm>
          <a:prstGeom prst="rect">
            <a:avLst/>
          </a:prstGeom>
          <a:noFill/>
        </p:spPr>
        <p:txBody>
          <a:bodyPr spcFirstLastPara="1" wrap="square" lIns="91425" tIns="91425" rIns="91425" bIns="91425" anchor="ctr" anchorCtr="0">
            <a:noAutofit/>
          </a:bodyPr>
          <a:lstStyle>
            <a:lvl1pPr lvl="0" algn="ctr">
              <a:spcBef>
                <a:spcPts val="0"/>
              </a:spcBef>
              <a:spcAft>
                <a:spcPts val="0"/>
              </a:spcAft>
              <a:buClr>
                <a:schemeClr val="accent3"/>
              </a:buClr>
              <a:buSzPts val="1800"/>
              <a:buNone/>
              <a:defRPr sz="1800">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530" name="Google Shape;530;p20"/>
          <p:cNvSpPr txBox="1"/>
          <p:nvPr>
            <p:ph type="title" idx="2"/>
          </p:nvPr>
        </p:nvSpPr>
        <p:spPr>
          <a:xfrm>
            <a:off x="1866300" y="2000250"/>
            <a:ext cx="5411400" cy="11982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Big Shoulders Text Light"/>
              <a:buNone/>
              <a:defRPr sz="24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9pPr>
          </a:lstStyle>
          <a:p/>
        </p:txBody>
      </p:sp>
      <p:grpSp>
        <p:nvGrpSpPr>
          <p:cNvPr id="531" name="Google Shape;531;p20"/>
          <p:cNvGrpSpPr/>
          <p:nvPr/>
        </p:nvGrpSpPr>
        <p:grpSpPr>
          <a:xfrm>
            <a:off x="-1207817" y="-2753755"/>
            <a:ext cx="11559758" cy="10704205"/>
            <a:chOff x="-1207817" y="-2753755"/>
            <a:chExt cx="11559758" cy="10704205"/>
          </a:xfrm>
        </p:grpSpPr>
        <p:sp>
          <p:nvSpPr>
            <p:cNvPr id="532" name="Google Shape;532;p20"/>
            <p:cNvSpPr/>
            <p:nvPr/>
          </p:nvSpPr>
          <p:spPr>
            <a:xfrm>
              <a:off x="2775328" y="524195"/>
              <a:ext cx="3593216" cy="4150222"/>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0"/>
            <p:cNvSpPr/>
            <p:nvPr/>
          </p:nvSpPr>
          <p:spPr>
            <a:xfrm>
              <a:off x="2205709" y="54730"/>
              <a:ext cx="4732490" cy="5087123"/>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0"/>
            <p:cNvSpPr/>
            <p:nvPr/>
          </p:nvSpPr>
          <p:spPr>
            <a:xfrm>
              <a:off x="1636090" y="-412676"/>
              <a:ext cx="5869636" cy="602196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0"/>
            <p:cNvSpPr/>
            <p:nvPr/>
          </p:nvSpPr>
          <p:spPr>
            <a:xfrm>
              <a:off x="1068531" y="-880082"/>
              <a:ext cx="7006850" cy="6958866"/>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0"/>
            <p:cNvSpPr/>
            <p:nvPr/>
          </p:nvSpPr>
          <p:spPr>
            <a:xfrm>
              <a:off x="498912" y="-1349547"/>
              <a:ext cx="8146124" cy="7895698"/>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0"/>
            <p:cNvSpPr/>
            <p:nvPr/>
          </p:nvSpPr>
          <p:spPr>
            <a:xfrm>
              <a:off x="-70707" y="-1816884"/>
              <a:ext cx="9285398" cy="8830471"/>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0"/>
            <p:cNvSpPr/>
            <p:nvPr/>
          </p:nvSpPr>
          <p:spPr>
            <a:xfrm>
              <a:off x="-640326" y="-2284290"/>
              <a:ext cx="10422613" cy="9767372"/>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0"/>
            <p:cNvSpPr/>
            <p:nvPr/>
          </p:nvSpPr>
          <p:spPr>
            <a:xfrm>
              <a:off x="-1207817" y="-2753755"/>
              <a:ext cx="11559758" cy="10704205"/>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8" name="Shape 68"/>
        <p:cNvGrpSpPr/>
        <p:nvPr/>
      </p:nvGrpSpPr>
      <p:grpSpPr>
        <a:xfrm>
          <a:off x="0" y="0"/>
          <a:ext cx="0" cy="0"/>
          <a:chOff x="0" y="0"/>
          <a:chExt cx="0" cy="0"/>
        </a:xfrm>
      </p:grpSpPr>
      <p:sp>
        <p:nvSpPr>
          <p:cNvPr id="69" name="Google Shape;69;p3"/>
          <p:cNvSpPr txBox="1"/>
          <p:nvPr>
            <p:ph type="title"/>
          </p:nvPr>
        </p:nvSpPr>
        <p:spPr>
          <a:xfrm>
            <a:off x="5894575" y="2050675"/>
            <a:ext cx="2460000" cy="963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70" name="Google Shape;70;p3"/>
          <p:cNvSpPr txBox="1"/>
          <p:nvPr>
            <p:ph type="title" idx="2" hasCustomPrompt="1"/>
          </p:nvPr>
        </p:nvSpPr>
        <p:spPr>
          <a:xfrm>
            <a:off x="520888" y="1877300"/>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3"/>
          <p:cNvSpPr txBox="1"/>
          <p:nvPr>
            <p:ph type="subTitle" idx="1"/>
          </p:nvPr>
        </p:nvSpPr>
        <p:spPr>
          <a:xfrm>
            <a:off x="5894575" y="3143300"/>
            <a:ext cx="23211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grpSp>
        <p:nvGrpSpPr>
          <p:cNvPr id="72" name="Google Shape;72;p3"/>
          <p:cNvGrpSpPr/>
          <p:nvPr/>
        </p:nvGrpSpPr>
        <p:grpSpPr>
          <a:xfrm>
            <a:off x="-2194475" y="-570787"/>
            <a:ext cx="7111100" cy="6284325"/>
            <a:chOff x="-2194475" y="-570787"/>
            <a:chExt cx="7111100" cy="6284325"/>
          </a:xfrm>
        </p:grpSpPr>
        <p:sp>
          <p:nvSpPr>
            <p:cNvPr id="73" name="Google Shape;73;p3"/>
            <p:cNvSpPr/>
            <p:nvPr/>
          </p:nvSpPr>
          <p:spPr>
            <a:xfrm>
              <a:off x="706800" y="1816038"/>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499350" y="1645063"/>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291900" y="1474838"/>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85200" y="1304613"/>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p:nvPr/>
          </p:nvSpPr>
          <p:spPr>
            <a:xfrm>
              <a:off x="-122250" y="1133638"/>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329700" y="963438"/>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537150" y="793213"/>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743825" y="622238"/>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951275" y="452038"/>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
            <p:cNvSpPr/>
            <p:nvPr/>
          </p:nvSpPr>
          <p:spPr>
            <a:xfrm>
              <a:off x="-1158725" y="281813"/>
              <a:ext cx="5038875" cy="4579875"/>
            </a:xfrm>
            <a:custGeom>
              <a:avLst/>
              <a:gdLst/>
              <a:ahLst/>
              <a:cxnLst/>
              <a:rect l="l" t="t" r="r" b="b"/>
              <a:pathLst>
                <a:path w="201555" h="183195" fill="none" extrusionOk="0">
                  <a:moveTo>
                    <a:pt x="0" y="82950"/>
                  </a:moveTo>
                  <a:lnTo>
                    <a:pt x="57874" y="0"/>
                  </a:lnTo>
                  <a:lnTo>
                    <a:pt x="158666" y="8633"/>
                  </a:lnTo>
                  <a:lnTo>
                    <a:pt x="201554" y="100215"/>
                  </a:lnTo>
                  <a:lnTo>
                    <a:pt x="143711" y="183195"/>
                  </a:lnTo>
                  <a:lnTo>
                    <a:pt x="42919" y="17453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1365425" y="110838"/>
              <a:ext cx="5453025" cy="4921075"/>
            </a:xfrm>
            <a:custGeom>
              <a:avLst/>
              <a:gdLst/>
              <a:ahLst/>
              <a:cxnLst/>
              <a:rect l="l" t="t" r="r" b="b"/>
              <a:pathLst>
                <a:path w="218121" h="196843" fill="none" extrusionOk="0">
                  <a:moveTo>
                    <a:pt x="1" y="90518"/>
                  </a:moveTo>
                  <a:lnTo>
                    <a:pt x="61370" y="0"/>
                  </a:lnTo>
                  <a:lnTo>
                    <a:pt x="170460" y="7934"/>
                  </a:lnTo>
                  <a:lnTo>
                    <a:pt x="218120" y="106355"/>
                  </a:lnTo>
                  <a:lnTo>
                    <a:pt x="156721" y="196842"/>
                  </a:lnTo>
                  <a:lnTo>
                    <a:pt x="47661" y="1889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1572875" y="-59387"/>
              <a:ext cx="5867925" cy="5261500"/>
            </a:xfrm>
            <a:custGeom>
              <a:avLst/>
              <a:gdLst/>
              <a:ahLst/>
              <a:cxnLst/>
              <a:rect l="l" t="t" r="r" b="b"/>
              <a:pathLst>
                <a:path w="234717" h="210460" fill="none" extrusionOk="0">
                  <a:moveTo>
                    <a:pt x="1" y="98027"/>
                  </a:moveTo>
                  <a:lnTo>
                    <a:pt x="64895" y="1"/>
                  </a:lnTo>
                  <a:lnTo>
                    <a:pt x="182253" y="7205"/>
                  </a:lnTo>
                  <a:lnTo>
                    <a:pt x="234716" y="112434"/>
                  </a:lnTo>
                  <a:lnTo>
                    <a:pt x="169791" y="210460"/>
                  </a:lnTo>
                  <a:lnTo>
                    <a:pt x="52433" y="203286"/>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1780325" y="-229587"/>
              <a:ext cx="6282825" cy="5602675"/>
            </a:xfrm>
            <a:custGeom>
              <a:avLst/>
              <a:gdLst/>
              <a:ahLst/>
              <a:cxnLst/>
              <a:rect l="l" t="t" r="r" b="b"/>
              <a:pathLst>
                <a:path w="251313" h="224107" fill="none" extrusionOk="0">
                  <a:moveTo>
                    <a:pt x="1" y="105564"/>
                  </a:moveTo>
                  <a:lnTo>
                    <a:pt x="68452" y="0"/>
                  </a:lnTo>
                  <a:lnTo>
                    <a:pt x="194077" y="6474"/>
                  </a:lnTo>
                  <a:lnTo>
                    <a:pt x="251312" y="118513"/>
                  </a:lnTo>
                  <a:lnTo>
                    <a:pt x="182861" y="224107"/>
                  </a:lnTo>
                  <a:lnTo>
                    <a:pt x="57205" y="217633"/>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1987775" y="-400562"/>
              <a:ext cx="6696950" cy="5943875"/>
            </a:xfrm>
            <a:custGeom>
              <a:avLst/>
              <a:gdLst/>
              <a:ahLst/>
              <a:cxnLst/>
              <a:rect l="l" t="t" r="r" b="b"/>
              <a:pathLst>
                <a:path w="267878" h="237755" fill="none" extrusionOk="0">
                  <a:moveTo>
                    <a:pt x="1" y="113133"/>
                  </a:moveTo>
                  <a:lnTo>
                    <a:pt x="71978" y="0"/>
                  </a:lnTo>
                  <a:lnTo>
                    <a:pt x="205901" y="5775"/>
                  </a:lnTo>
                  <a:lnTo>
                    <a:pt x="267878" y="124652"/>
                  </a:lnTo>
                  <a:lnTo>
                    <a:pt x="195931" y="237754"/>
                  </a:lnTo>
                  <a:lnTo>
                    <a:pt x="62008" y="23201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2194475" y="-570787"/>
              <a:ext cx="7111100" cy="6284325"/>
            </a:xfrm>
            <a:custGeom>
              <a:avLst/>
              <a:gdLst/>
              <a:ahLst/>
              <a:cxnLst/>
              <a:rect l="l" t="t" r="r" b="b"/>
              <a:pathLst>
                <a:path w="284444" h="251373" fill="none" extrusionOk="0">
                  <a:moveTo>
                    <a:pt x="1" y="120641"/>
                  </a:moveTo>
                  <a:lnTo>
                    <a:pt x="75473" y="1"/>
                  </a:lnTo>
                  <a:lnTo>
                    <a:pt x="217695" y="5046"/>
                  </a:lnTo>
                  <a:lnTo>
                    <a:pt x="284444" y="130732"/>
                  </a:lnTo>
                  <a:lnTo>
                    <a:pt x="208971" y="251372"/>
                  </a:lnTo>
                  <a:lnTo>
                    <a:pt x="66750" y="24635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ighlighted numbers">
  <p:cSld name="CUSTOM_5_1_1_1">
    <p:spTree>
      <p:nvGrpSpPr>
        <p:cNvPr id="540" name="Shape 540"/>
        <p:cNvGrpSpPr/>
        <p:nvPr/>
      </p:nvGrpSpPr>
      <p:grpSpPr>
        <a:xfrm>
          <a:off x="0" y="0"/>
          <a:ext cx="0" cy="0"/>
          <a:chOff x="0" y="0"/>
          <a:chExt cx="0" cy="0"/>
        </a:xfrm>
      </p:grpSpPr>
      <p:sp>
        <p:nvSpPr>
          <p:cNvPr id="541" name="Google Shape;541;p21"/>
          <p:cNvSpPr txBox="1"/>
          <p:nvPr>
            <p:ph type="title" hasCustomPrompt="1"/>
          </p:nvPr>
        </p:nvSpPr>
        <p:spPr>
          <a:xfrm>
            <a:off x="2144035"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2" name="Google Shape;542;p21"/>
          <p:cNvSpPr txBox="1"/>
          <p:nvPr>
            <p:ph type="subTitle" idx="1"/>
          </p:nvPr>
        </p:nvSpPr>
        <p:spPr>
          <a:xfrm>
            <a:off x="1760038"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543" name="Google Shape;543;p21"/>
          <p:cNvSpPr txBox="1"/>
          <p:nvPr>
            <p:ph type="subTitle" idx="2"/>
          </p:nvPr>
        </p:nvSpPr>
        <p:spPr>
          <a:xfrm>
            <a:off x="1867286"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544" name="Google Shape;544;p21"/>
          <p:cNvSpPr txBox="1"/>
          <p:nvPr>
            <p:ph type="title" idx="3" hasCustomPrompt="1"/>
          </p:nvPr>
        </p:nvSpPr>
        <p:spPr>
          <a:xfrm>
            <a:off x="4120810"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5" name="Google Shape;545;p21"/>
          <p:cNvSpPr txBox="1"/>
          <p:nvPr>
            <p:ph type="subTitle" idx="4"/>
          </p:nvPr>
        </p:nvSpPr>
        <p:spPr>
          <a:xfrm>
            <a:off x="3736812"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546" name="Google Shape;546;p21"/>
          <p:cNvSpPr txBox="1"/>
          <p:nvPr>
            <p:ph type="subTitle" idx="5"/>
          </p:nvPr>
        </p:nvSpPr>
        <p:spPr>
          <a:xfrm>
            <a:off x="3844061"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547" name="Google Shape;547;p21"/>
          <p:cNvSpPr txBox="1"/>
          <p:nvPr>
            <p:ph type="title" idx="6" hasCustomPrompt="1"/>
          </p:nvPr>
        </p:nvSpPr>
        <p:spPr>
          <a:xfrm>
            <a:off x="6124863" y="1892296"/>
            <a:ext cx="875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8" name="Google Shape;548;p21"/>
          <p:cNvSpPr txBox="1"/>
          <p:nvPr>
            <p:ph type="subTitle" idx="7"/>
          </p:nvPr>
        </p:nvSpPr>
        <p:spPr>
          <a:xfrm>
            <a:off x="5707864"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549" name="Google Shape;549;p21"/>
          <p:cNvSpPr txBox="1"/>
          <p:nvPr>
            <p:ph type="subTitle" idx="8"/>
          </p:nvPr>
        </p:nvSpPr>
        <p:spPr>
          <a:xfrm>
            <a:off x="5815114"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grpSp>
        <p:nvGrpSpPr>
          <p:cNvPr id="550" name="Google Shape;550;p21"/>
          <p:cNvGrpSpPr/>
          <p:nvPr/>
        </p:nvGrpSpPr>
        <p:grpSpPr>
          <a:xfrm>
            <a:off x="6521563" y="776021"/>
            <a:ext cx="7649705" cy="7649117"/>
            <a:chOff x="6521563" y="776021"/>
            <a:chExt cx="7649705" cy="7649117"/>
          </a:xfrm>
        </p:grpSpPr>
        <p:sp>
          <p:nvSpPr>
            <p:cNvPr id="551" name="Google Shape;551;p21"/>
            <p:cNvSpPr/>
            <p:nvPr/>
          </p:nvSpPr>
          <p:spPr>
            <a:xfrm rot="-752362" flipH="1">
              <a:off x="7140958" y="1395509"/>
              <a:ext cx="6410916" cy="6410141"/>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1"/>
            <p:cNvSpPr/>
            <p:nvPr/>
          </p:nvSpPr>
          <p:spPr>
            <a:xfrm rot="-752362" flipH="1">
              <a:off x="7322546" y="1576363"/>
              <a:ext cx="6047734" cy="6048459"/>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1"/>
            <p:cNvSpPr/>
            <p:nvPr/>
          </p:nvSpPr>
          <p:spPr>
            <a:xfrm rot="-752362" flipH="1">
              <a:off x="7503769" y="1757967"/>
              <a:ext cx="5685276" cy="568525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1"/>
            <p:cNvSpPr/>
            <p:nvPr/>
          </p:nvSpPr>
          <p:spPr>
            <a:xfrm rot="-752362" flipH="1">
              <a:off x="7685079" y="1939587"/>
              <a:ext cx="5322818" cy="532279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1"/>
            <p:cNvSpPr/>
            <p:nvPr/>
          </p:nvSpPr>
          <p:spPr>
            <a:xfrm rot="-752362" flipH="1">
              <a:off x="7866220" y="2120450"/>
              <a:ext cx="4960361" cy="4960336"/>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1"/>
            <p:cNvSpPr/>
            <p:nvPr/>
          </p:nvSpPr>
          <p:spPr>
            <a:xfrm rot="-752362" flipH="1">
              <a:off x="8047823" y="2302078"/>
              <a:ext cx="4597153" cy="4597128"/>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1"/>
            <p:cNvSpPr/>
            <p:nvPr/>
          </p:nvSpPr>
          <p:spPr>
            <a:xfrm rot="-752362" flipH="1">
              <a:off x="8229037" y="2482932"/>
              <a:ext cx="4234721" cy="423544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1"/>
            <p:cNvSpPr/>
            <p:nvPr/>
          </p:nvSpPr>
          <p:spPr>
            <a:xfrm rot="-752362" flipH="1">
              <a:off x="8410259" y="2664537"/>
              <a:ext cx="3872263" cy="3872238"/>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1"/>
            <p:cNvSpPr/>
            <p:nvPr/>
          </p:nvSpPr>
          <p:spPr>
            <a:xfrm rot="-752362" flipH="1">
              <a:off x="8591569" y="2846156"/>
              <a:ext cx="3509806" cy="350978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1"/>
            <p:cNvSpPr/>
            <p:nvPr/>
          </p:nvSpPr>
          <p:spPr>
            <a:xfrm rot="-752362" flipH="1">
              <a:off x="8772711" y="3027019"/>
              <a:ext cx="3147348" cy="314732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1" name="Google Shape;561;p21"/>
          <p:cNvGrpSpPr/>
          <p:nvPr/>
        </p:nvGrpSpPr>
        <p:grpSpPr>
          <a:xfrm>
            <a:off x="-4799211" y="-3076322"/>
            <a:ext cx="7205473" cy="7204808"/>
            <a:chOff x="-15125236" y="31878"/>
            <a:chExt cx="7205473" cy="7204808"/>
          </a:xfrm>
        </p:grpSpPr>
        <p:sp>
          <p:nvSpPr>
            <p:cNvPr id="562" name="Google Shape;562;p21"/>
            <p:cNvSpPr/>
            <p:nvPr/>
          </p:nvSpPr>
          <p:spPr>
            <a:xfrm rot="-457905" flipH="1">
              <a:off x="-14727976" y="429193"/>
              <a:ext cx="6410953" cy="6410178"/>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21"/>
            <p:cNvSpPr/>
            <p:nvPr/>
          </p:nvSpPr>
          <p:spPr>
            <a:xfrm rot="-457905" flipH="1">
              <a:off x="-14546395" y="610041"/>
              <a:ext cx="6047768" cy="6048493"/>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1"/>
            <p:cNvSpPr/>
            <p:nvPr/>
          </p:nvSpPr>
          <p:spPr>
            <a:xfrm rot="-457905" flipH="1">
              <a:off x="-14365177" y="791639"/>
              <a:ext cx="5685309" cy="568528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1"/>
            <p:cNvSpPr/>
            <p:nvPr/>
          </p:nvSpPr>
          <p:spPr>
            <a:xfrm rot="-457905" flipH="1">
              <a:off x="-14183906" y="973258"/>
              <a:ext cx="5322849" cy="5322824"/>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1"/>
            <p:cNvSpPr/>
            <p:nvPr/>
          </p:nvSpPr>
          <p:spPr>
            <a:xfrm rot="-457905" flipH="1">
              <a:off x="-14002738" y="1154110"/>
              <a:ext cx="4960389" cy="4960364"/>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1"/>
            <p:cNvSpPr/>
            <p:nvPr/>
          </p:nvSpPr>
          <p:spPr>
            <a:xfrm rot="-457905" flipH="1">
              <a:off x="-13821142" y="1335733"/>
              <a:ext cx="4597180" cy="4597155"/>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1"/>
            <p:cNvSpPr/>
            <p:nvPr/>
          </p:nvSpPr>
          <p:spPr>
            <a:xfrm rot="-457905" flipH="1">
              <a:off x="-13639935" y="1516581"/>
              <a:ext cx="4234745" cy="423547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1"/>
            <p:cNvSpPr/>
            <p:nvPr/>
          </p:nvSpPr>
          <p:spPr>
            <a:xfrm rot="-457905" flipH="1">
              <a:off x="-13458718" y="1698179"/>
              <a:ext cx="3872286" cy="387226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1"/>
            <p:cNvSpPr/>
            <p:nvPr/>
          </p:nvSpPr>
          <p:spPr>
            <a:xfrm rot="-457905" flipH="1">
              <a:off x="-13277447" y="1879798"/>
              <a:ext cx="3509826" cy="350980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1"/>
            <p:cNvSpPr/>
            <p:nvPr/>
          </p:nvSpPr>
          <p:spPr>
            <a:xfrm rot="-457905" flipH="1">
              <a:off x="-13096279" y="2060650"/>
              <a:ext cx="3147366" cy="3147341"/>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2" name="Google Shape;572;p21"/>
          <p:cNvSpPr txBox="1"/>
          <p:nvPr>
            <p:ph type="title" idx="9"/>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2">
  <p:cSld name="CUSTOM_12">
    <p:spTree>
      <p:nvGrpSpPr>
        <p:cNvPr id="573" name="Shape 573"/>
        <p:cNvGrpSpPr/>
        <p:nvPr/>
      </p:nvGrpSpPr>
      <p:grpSpPr>
        <a:xfrm>
          <a:off x="0" y="0"/>
          <a:ext cx="0" cy="0"/>
          <a:chOff x="0" y="0"/>
          <a:chExt cx="0" cy="0"/>
        </a:xfrm>
      </p:grpSpPr>
      <p:sp>
        <p:nvSpPr>
          <p:cNvPr id="574" name="Google Shape;574;p22"/>
          <p:cNvSpPr txBox="1"/>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575" name="Google Shape;575;p22"/>
          <p:cNvSpPr txBox="1"/>
          <p:nvPr>
            <p:ph type="body" idx="1"/>
          </p:nvPr>
        </p:nvSpPr>
        <p:spPr>
          <a:xfrm>
            <a:off x="715100" y="943300"/>
            <a:ext cx="7759200" cy="3665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AutoNum type="arabicPeriod"/>
              <a:defRPr sz="1400"/>
            </a:lvl1pPr>
            <a:lvl2pPr marL="914400" lvl="1" indent="-330200">
              <a:spcBef>
                <a:spcPts val="0"/>
              </a:spcBef>
              <a:spcAft>
                <a:spcPts val="0"/>
              </a:spcAft>
              <a:buSzPts val="1600"/>
              <a:buAutoNum type="alphaLcPeriod"/>
              <a:defRPr/>
            </a:lvl2pPr>
            <a:lvl3pPr marL="1371600" lvl="2" indent="-330200">
              <a:spcBef>
                <a:spcPts val="1600"/>
              </a:spcBef>
              <a:spcAft>
                <a:spcPts val="0"/>
              </a:spcAft>
              <a:buSzPts val="1600"/>
              <a:buAutoNum type="romanLcPeriod"/>
              <a:defRPr/>
            </a:lvl3pPr>
            <a:lvl4pPr marL="1828800" lvl="3" indent="-330200">
              <a:spcBef>
                <a:spcPts val="1600"/>
              </a:spcBef>
              <a:spcAft>
                <a:spcPts val="0"/>
              </a:spcAft>
              <a:buSzPts val="1600"/>
              <a:buAutoNum type="arabicPeriod"/>
              <a:defRPr/>
            </a:lvl4pPr>
            <a:lvl5pPr marL="2286000" lvl="4" indent="-330200">
              <a:spcBef>
                <a:spcPts val="1600"/>
              </a:spcBef>
              <a:spcAft>
                <a:spcPts val="0"/>
              </a:spcAft>
              <a:buSzPts val="1600"/>
              <a:buAutoNum type="alphaLcPeriod"/>
              <a:defRPr/>
            </a:lvl5pPr>
            <a:lvl6pPr marL="2743200" lvl="5" indent="-330200">
              <a:spcBef>
                <a:spcPts val="1600"/>
              </a:spcBef>
              <a:spcAft>
                <a:spcPts val="0"/>
              </a:spcAft>
              <a:buSzPts val="1600"/>
              <a:buAutoNum type="romanLcPeriod"/>
              <a:defRPr/>
            </a:lvl6pPr>
            <a:lvl7pPr marL="3200400" lvl="6" indent="-330200">
              <a:spcBef>
                <a:spcPts val="1600"/>
              </a:spcBef>
              <a:spcAft>
                <a:spcPts val="0"/>
              </a:spcAft>
              <a:buSzPts val="1600"/>
              <a:buAutoNum type="arabicPeriod"/>
              <a:defRPr/>
            </a:lvl7pPr>
            <a:lvl8pPr marL="3657600" lvl="7" indent="-330200">
              <a:spcBef>
                <a:spcPts val="1600"/>
              </a:spcBef>
              <a:spcAft>
                <a:spcPts val="0"/>
              </a:spcAft>
              <a:buSzPts val="1600"/>
              <a:buAutoNum type="alphaLcPeriod"/>
              <a:defRPr/>
            </a:lvl8pPr>
            <a:lvl9pPr marL="4114800" lvl="8" indent="-330200">
              <a:spcBef>
                <a:spcPts val="1600"/>
              </a:spcBef>
              <a:spcAft>
                <a:spcPts val="1600"/>
              </a:spcAft>
              <a:buSzPts val="1600"/>
              <a:buAutoNum type="romanLcPeriod"/>
              <a:defRPr/>
            </a:lvl9pPr>
          </a:lstStyle>
          <a:p/>
        </p:txBody>
      </p:sp>
      <p:grpSp>
        <p:nvGrpSpPr>
          <p:cNvPr id="576" name="Google Shape;576;p22"/>
          <p:cNvGrpSpPr/>
          <p:nvPr/>
        </p:nvGrpSpPr>
        <p:grpSpPr>
          <a:xfrm>
            <a:off x="-37774" y="-1671400"/>
            <a:ext cx="2579616" cy="2579596"/>
            <a:chOff x="6824426" y="4409550"/>
            <a:chExt cx="2579616" cy="2579596"/>
          </a:xfrm>
        </p:grpSpPr>
        <p:sp>
          <p:nvSpPr>
            <p:cNvPr id="577" name="Google Shape;577;p22"/>
            <p:cNvSpPr/>
            <p:nvPr/>
          </p:nvSpPr>
          <p:spPr>
            <a:xfrm>
              <a:off x="6824426" y="4409550"/>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22"/>
            <p:cNvSpPr/>
            <p:nvPr/>
          </p:nvSpPr>
          <p:spPr>
            <a:xfrm>
              <a:off x="6979486" y="4564609"/>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22"/>
            <p:cNvSpPr/>
            <p:nvPr/>
          </p:nvSpPr>
          <p:spPr>
            <a:xfrm>
              <a:off x="7115382" y="4700505"/>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2"/>
            <p:cNvSpPr/>
            <p:nvPr/>
          </p:nvSpPr>
          <p:spPr>
            <a:xfrm>
              <a:off x="7251278" y="4836400"/>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2"/>
            <p:cNvSpPr/>
            <p:nvPr/>
          </p:nvSpPr>
          <p:spPr>
            <a:xfrm>
              <a:off x="7387173" y="4972296"/>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2"/>
            <p:cNvSpPr/>
            <p:nvPr/>
          </p:nvSpPr>
          <p:spPr>
            <a:xfrm>
              <a:off x="7316594" y="4901696"/>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22"/>
            <p:cNvSpPr/>
            <p:nvPr/>
          </p:nvSpPr>
          <p:spPr>
            <a:xfrm>
              <a:off x="7184742" y="4769845"/>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22"/>
            <p:cNvSpPr/>
            <p:nvPr/>
          </p:nvSpPr>
          <p:spPr>
            <a:xfrm>
              <a:off x="7046916" y="4632059"/>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22"/>
            <p:cNvSpPr/>
            <p:nvPr/>
          </p:nvSpPr>
          <p:spPr>
            <a:xfrm>
              <a:off x="6901712" y="4487933"/>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3">
  <p:cSld name="CUSTOM_12_1">
    <p:spTree>
      <p:nvGrpSpPr>
        <p:cNvPr id="586" name="Shape 586"/>
        <p:cNvGrpSpPr/>
        <p:nvPr/>
      </p:nvGrpSpPr>
      <p:grpSpPr>
        <a:xfrm>
          <a:off x="0" y="0"/>
          <a:ext cx="0" cy="0"/>
          <a:chOff x="0" y="0"/>
          <a:chExt cx="0" cy="0"/>
        </a:xfrm>
      </p:grpSpPr>
      <p:sp>
        <p:nvSpPr>
          <p:cNvPr id="587" name="Google Shape;587;p23"/>
          <p:cNvSpPr txBox="1"/>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588" name="Google Shape;588;p23"/>
          <p:cNvSpPr txBox="1"/>
          <p:nvPr>
            <p:ph type="body" idx="1"/>
          </p:nvPr>
        </p:nvSpPr>
        <p:spPr>
          <a:xfrm>
            <a:off x="707500" y="1237675"/>
            <a:ext cx="3712200" cy="3371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p:txBody>
      </p:sp>
      <p:sp>
        <p:nvSpPr>
          <p:cNvPr id="589" name="Google Shape;589;p23"/>
          <p:cNvSpPr txBox="1"/>
          <p:nvPr>
            <p:ph type="body" idx="2"/>
          </p:nvPr>
        </p:nvSpPr>
        <p:spPr>
          <a:xfrm>
            <a:off x="4710975" y="1237675"/>
            <a:ext cx="3712200" cy="3371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p:txBody>
      </p:sp>
      <p:grpSp>
        <p:nvGrpSpPr>
          <p:cNvPr id="590" name="Google Shape;590;p23"/>
          <p:cNvGrpSpPr/>
          <p:nvPr/>
        </p:nvGrpSpPr>
        <p:grpSpPr>
          <a:xfrm>
            <a:off x="-1738225" y="-2808425"/>
            <a:ext cx="4624725" cy="4238675"/>
            <a:chOff x="-1738225" y="-2808425"/>
            <a:chExt cx="4624725" cy="4238675"/>
          </a:xfrm>
        </p:grpSpPr>
        <p:sp>
          <p:nvSpPr>
            <p:cNvPr id="591" name="Google Shape;591;p23"/>
            <p:cNvSpPr/>
            <p:nvPr/>
          </p:nvSpPr>
          <p:spPr>
            <a:xfrm>
              <a:off x="-80150" y="-1444425"/>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3"/>
            <p:cNvSpPr/>
            <p:nvPr/>
          </p:nvSpPr>
          <p:spPr>
            <a:xfrm>
              <a:off x="-287600" y="-1615400"/>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23"/>
            <p:cNvSpPr/>
            <p:nvPr/>
          </p:nvSpPr>
          <p:spPr>
            <a:xfrm>
              <a:off x="-495050" y="-1785625"/>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23"/>
            <p:cNvSpPr/>
            <p:nvPr/>
          </p:nvSpPr>
          <p:spPr>
            <a:xfrm>
              <a:off x="-701750" y="-1955850"/>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3"/>
            <p:cNvSpPr/>
            <p:nvPr/>
          </p:nvSpPr>
          <p:spPr>
            <a:xfrm>
              <a:off x="-909200" y="-2126825"/>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3"/>
            <p:cNvSpPr/>
            <p:nvPr/>
          </p:nvSpPr>
          <p:spPr>
            <a:xfrm>
              <a:off x="-1116650" y="-2297025"/>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3"/>
            <p:cNvSpPr/>
            <p:nvPr/>
          </p:nvSpPr>
          <p:spPr>
            <a:xfrm>
              <a:off x="-1324100" y="-2467250"/>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3"/>
            <p:cNvSpPr/>
            <p:nvPr/>
          </p:nvSpPr>
          <p:spPr>
            <a:xfrm>
              <a:off x="-1530775" y="-2638225"/>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3"/>
            <p:cNvSpPr/>
            <p:nvPr/>
          </p:nvSpPr>
          <p:spPr>
            <a:xfrm>
              <a:off x="-1738225" y="-2808425"/>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0" name="Google Shape;600;p23"/>
          <p:cNvGrpSpPr/>
          <p:nvPr/>
        </p:nvGrpSpPr>
        <p:grpSpPr>
          <a:xfrm>
            <a:off x="5359300" y="4206150"/>
            <a:ext cx="4624725" cy="4238675"/>
            <a:chOff x="-2409450" y="-1233250"/>
            <a:chExt cx="4624725" cy="4238675"/>
          </a:xfrm>
        </p:grpSpPr>
        <p:sp>
          <p:nvSpPr>
            <p:cNvPr id="601" name="Google Shape;601;p23"/>
            <p:cNvSpPr/>
            <p:nvPr/>
          </p:nvSpPr>
          <p:spPr>
            <a:xfrm>
              <a:off x="-751375" y="130750"/>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3"/>
            <p:cNvSpPr/>
            <p:nvPr/>
          </p:nvSpPr>
          <p:spPr>
            <a:xfrm>
              <a:off x="-958825" y="-40225"/>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3"/>
            <p:cNvSpPr/>
            <p:nvPr/>
          </p:nvSpPr>
          <p:spPr>
            <a:xfrm>
              <a:off x="-1166275" y="-210450"/>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3"/>
            <p:cNvSpPr/>
            <p:nvPr/>
          </p:nvSpPr>
          <p:spPr>
            <a:xfrm>
              <a:off x="-1372975" y="-380675"/>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3"/>
            <p:cNvSpPr/>
            <p:nvPr/>
          </p:nvSpPr>
          <p:spPr>
            <a:xfrm>
              <a:off x="-1580425" y="-551650"/>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3"/>
            <p:cNvSpPr/>
            <p:nvPr/>
          </p:nvSpPr>
          <p:spPr>
            <a:xfrm>
              <a:off x="-1787875" y="-721850"/>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23"/>
            <p:cNvSpPr/>
            <p:nvPr/>
          </p:nvSpPr>
          <p:spPr>
            <a:xfrm>
              <a:off x="-1995325" y="-892075"/>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23"/>
            <p:cNvSpPr/>
            <p:nvPr/>
          </p:nvSpPr>
          <p:spPr>
            <a:xfrm>
              <a:off x="-2202000" y="-1063050"/>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3"/>
            <p:cNvSpPr/>
            <p:nvPr/>
          </p:nvSpPr>
          <p:spPr>
            <a:xfrm>
              <a:off x="-2409450" y="-1233250"/>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610" name="Shape 610"/>
        <p:cNvGrpSpPr/>
        <p:nvPr/>
      </p:nvGrpSpPr>
      <p:grpSpPr>
        <a:xfrm>
          <a:off x="0" y="0"/>
          <a:ext cx="0" cy="0"/>
          <a:chOff x="0" y="0"/>
          <a:chExt cx="0" cy="0"/>
        </a:xfrm>
      </p:grpSpPr>
      <p:sp>
        <p:nvSpPr>
          <p:cNvPr id="611" name="Google Shape;611;p24"/>
          <p:cNvSpPr txBox="1"/>
          <p:nvPr>
            <p:ph type="title"/>
          </p:nvPr>
        </p:nvSpPr>
        <p:spPr>
          <a:xfrm>
            <a:off x="2075800" y="1010050"/>
            <a:ext cx="4992600" cy="7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0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12" name="Google Shape;612;p24"/>
          <p:cNvSpPr txBox="1"/>
          <p:nvPr>
            <p:ph type="title" idx="2"/>
          </p:nvPr>
        </p:nvSpPr>
        <p:spPr>
          <a:xfrm>
            <a:off x="2075750" y="1914548"/>
            <a:ext cx="4992600" cy="130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p:txBody>
      </p:sp>
      <p:sp>
        <p:nvSpPr>
          <p:cNvPr id="613" name="Google Shape;613;p24"/>
          <p:cNvSpPr txBox="1"/>
          <p:nvPr/>
        </p:nvSpPr>
        <p:spPr>
          <a:xfrm>
            <a:off x="2486000" y="3864382"/>
            <a:ext cx="4172700" cy="3633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000">
                <a:solidFill>
                  <a:schemeClr val="lt1"/>
                </a:solidFill>
                <a:latin typeface="Big Shoulders Text Light"/>
                <a:ea typeface="Big Shoulders Text Light"/>
                <a:cs typeface="Big Shoulders Text Light"/>
                <a:sym typeface="Big Shoulders Text Light"/>
              </a:rPr>
              <a:t>CREDITS: This presentation template was created by </a:t>
            </a:r>
            <a:r>
              <a:rPr lang="en-GB" sz="1000">
                <a:solidFill>
                  <a:schemeClr val="lt1"/>
                </a:solidFill>
                <a:uFill>
                  <a:noFill/>
                </a:uFill>
                <a:latin typeface="Big Shoulders Text Light"/>
                <a:ea typeface="Big Shoulders Text Light"/>
                <a:cs typeface="Big Shoulders Text Light"/>
                <a:sym typeface="Big Shoulders Text Light"/>
                <a:hlinkClick r:id="rId2"/>
              </a:rPr>
              <a:t>Slidesgo</a:t>
            </a:r>
            <a:r>
              <a:rPr lang="en-GB" sz="1000">
                <a:solidFill>
                  <a:schemeClr val="lt1"/>
                </a:solidFill>
                <a:latin typeface="Big Shoulders Text Light"/>
                <a:ea typeface="Big Shoulders Text Light"/>
                <a:cs typeface="Big Shoulders Text Light"/>
                <a:sym typeface="Big Shoulders Text Light"/>
              </a:rPr>
              <a:t>, including icons by </a:t>
            </a:r>
            <a:r>
              <a:rPr lang="en-GB" sz="1000">
                <a:solidFill>
                  <a:schemeClr val="lt1"/>
                </a:solidFill>
                <a:uFill>
                  <a:noFill/>
                </a:uFill>
                <a:latin typeface="Big Shoulders Text Light"/>
                <a:ea typeface="Big Shoulders Text Light"/>
                <a:cs typeface="Big Shoulders Text Light"/>
                <a:sym typeface="Big Shoulders Text Light"/>
                <a:hlinkClick r:id="rId3"/>
              </a:rPr>
              <a:t>Flaticon</a:t>
            </a:r>
            <a:r>
              <a:rPr lang="en-GB" sz="1000">
                <a:solidFill>
                  <a:schemeClr val="lt1"/>
                </a:solidFill>
                <a:latin typeface="Big Shoulders Text Light"/>
                <a:ea typeface="Big Shoulders Text Light"/>
                <a:cs typeface="Big Shoulders Text Light"/>
                <a:sym typeface="Big Shoulders Text Light"/>
              </a:rPr>
              <a:t>, and infographics &amp; images by </a:t>
            </a:r>
            <a:r>
              <a:rPr lang="en-GB" sz="1000">
                <a:solidFill>
                  <a:schemeClr val="lt1"/>
                </a:solidFill>
                <a:uFill>
                  <a:noFill/>
                </a:uFill>
                <a:latin typeface="Big Shoulders Text Light"/>
                <a:ea typeface="Big Shoulders Text Light"/>
                <a:cs typeface="Big Shoulders Text Light"/>
                <a:sym typeface="Big Shoulders Text Light"/>
                <a:hlinkClick r:id="rId4"/>
              </a:rPr>
              <a:t>Freepik</a:t>
            </a:r>
            <a:r>
              <a:rPr lang="en-GB" sz="1000">
                <a:solidFill>
                  <a:schemeClr val="lt1"/>
                </a:solidFill>
                <a:latin typeface="Big Shoulders Text Light"/>
                <a:ea typeface="Big Shoulders Text Light"/>
                <a:cs typeface="Big Shoulders Text Light"/>
                <a:sym typeface="Big Shoulders Text Light"/>
              </a:rPr>
              <a:t>. </a:t>
            </a:r>
            <a:endParaRPr>
              <a:solidFill>
                <a:schemeClr val="lt1"/>
              </a:solidFill>
              <a:latin typeface="Big Shoulders Text Light"/>
              <a:ea typeface="Big Shoulders Text Light"/>
              <a:cs typeface="Big Shoulders Text Light"/>
              <a:sym typeface="Big Shoulders Text Light"/>
            </a:endParaRPr>
          </a:p>
        </p:txBody>
      </p:sp>
      <p:grpSp>
        <p:nvGrpSpPr>
          <p:cNvPr id="614" name="Google Shape;614;p24"/>
          <p:cNvGrpSpPr/>
          <p:nvPr/>
        </p:nvGrpSpPr>
        <p:grpSpPr>
          <a:xfrm>
            <a:off x="-517700" y="-810950"/>
            <a:ext cx="3129400" cy="3128950"/>
            <a:chOff x="-517700" y="-810950"/>
            <a:chExt cx="3129400" cy="3128950"/>
          </a:xfrm>
        </p:grpSpPr>
        <p:sp>
          <p:nvSpPr>
            <p:cNvPr id="615" name="Google Shape;615;p24"/>
            <p:cNvSpPr/>
            <p:nvPr/>
          </p:nvSpPr>
          <p:spPr>
            <a:xfrm>
              <a:off x="-517700" y="-81095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24"/>
            <p:cNvSpPr/>
            <p:nvPr/>
          </p:nvSpPr>
          <p:spPr>
            <a:xfrm>
              <a:off x="-385350" y="-71647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4"/>
            <p:cNvSpPr/>
            <p:nvPr/>
          </p:nvSpPr>
          <p:spPr>
            <a:xfrm>
              <a:off x="-253450" y="-62200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4"/>
            <p:cNvSpPr/>
            <p:nvPr/>
          </p:nvSpPr>
          <p:spPr>
            <a:xfrm>
              <a:off x="-121550" y="-52797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24"/>
            <p:cNvSpPr/>
            <p:nvPr/>
          </p:nvSpPr>
          <p:spPr>
            <a:xfrm>
              <a:off x="10325" y="-43352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24"/>
            <p:cNvSpPr/>
            <p:nvPr/>
          </p:nvSpPr>
          <p:spPr>
            <a:xfrm>
              <a:off x="142225" y="-33905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24"/>
            <p:cNvSpPr/>
            <p:nvPr/>
          </p:nvSpPr>
          <p:spPr>
            <a:xfrm>
              <a:off x="274125" y="-2445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24"/>
            <p:cNvSpPr/>
            <p:nvPr/>
          </p:nvSpPr>
          <p:spPr>
            <a:xfrm>
              <a:off x="406000" y="-15010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24"/>
            <p:cNvSpPr/>
            <p:nvPr/>
          </p:nvSpPr>
          <p:spPr>
            <a:xfrm>
              <a:off x="537900" y="-556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24"/>
            <p:cNvSpPr/>
            <p:nvPr/>
          </p:nvSpPr>
          <p:spPr>
            <a:xfrm>
              <a:off x="670250" y="3882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4"/>
            <p:cNvSpPr/>
            <p:nvPr/>
          </p:nvSpPr>
          <p:spPr>
            <a:xfrm>
              <a:off x="802150" y="13330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24"/>
            <p:cNvSpPr/>
            <p:nvPr/>
          </p:nvSpPr>
          <p:spPr>
            <a:xfrm>
              <a:off x="934050" y="22777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4"/>
            <p:cNvSpPr/>
            <p:nvPr/>
          </p:nvSpPr>
          <p:spPr>
            <a:xfrm>
              <a:off x="1065925" y="32225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8" name="Google Shape;628;p24"/>
          <p:cNvGrpSpPr/>
          <p:nvPr/>
        </p:nvGrpSpPr>
        <p:grpSpPr>
          <a:xfrm>
            <a:off x="7109500" y="3213300"/>
            <a:ext cx="3129400" cy="3128950"/>
            <a:chOff x="300925" y="-514300"/>
            <a:chExt cx="3129400" cy="3128950"/>
          </a:xfrm>
        </p:grpSpPr>
        <p:sp>
          <p:nvSpPr>
            <p:cNvPr id="629" name="Google Shape;629;p24"/>
            <p:cNvSpPr/>
            <p:nvPr/>
          </p:nvSpPr>
          <p:spPr>
            <a:xfrm flipH="1">
              <a:off x="300925" y="-51430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24"/>
            <p:cNvSpPr/>
            <p:nvPr/>
          </p:nvSpPr>
          <p:spPr>
            <a:xfrm flipH="1">
              <a:off x="395400" y="-41982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4"/>
            <p:cNvSpPr/>
            <p:nvPr/>
          </p:nvSpPr>
          <p:spPr>
            <a:xfrm flipH="1">
              <a:off x="489875" y="-32535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4"/>
            <p:cNvSpPr/>
            <p:nvPr/>
          </p:nvSpPr>
          <p:spPr>
            <a:xfrm flipH="1">
              <a:off x="584325" y="-23132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4"/>
            <p:cNvSpPr/>
            <p:nvPr/>
          </p:nvSpPr>
          <p:spPr>
            <a:xfrm flipH="1">
              <a:off x="678800" y="-13687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4"/>
            <p:cNvSpPr/>
            <p:nvPr/>
          </p:nvSpPr>
          <p:spPr>
            <a:xfrm flipH="1">
              <a:off x="773275" y="-4240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4"/>
            <p:cNvSpPr/>
            <p:nvPr/>
          </p:nvSpPr>
          <p:spPr>
            <a:xfrm flipH="1">
              <a:off x="867750" y="520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4"/>
            <p:cNvSpPr/>
            <p:nvPr/>
          </p:nvSpPr>
          <p:spPr>
            <a:xfrm flipH="1">
              <a:off x="962225" y="14655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4"/>
            <p:cNvSpPr/>
            <p:nvPr/>
          </p:nvSpPr>
          <p:spPr>
            <a:xfrm flipH="1">
              <a:off x="1056675" y="2410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4"/>
            <p:cNvSpPr/>
            <p:nvPr/>
          </p:nvSpPr>
          <p:spPr>
            <a:xfrm flipH="1">
              <a:off x="1151150" y="33547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24"/>
            <p:cNvSpPr/>
            <p:nvPr/>
          </p:nvSpPr>
          <p:spPr>
            <a:xfrm flipH="1">
              <a:off x="1245625" y="42995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24"/>
            <p:cNvSpPr/>
            <p:nvPr/>
          </p:nvSpPr>
          <p:spPr>
            <a:xfrm flipH="1">
              <a:off x="1340100" y="52442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24"/>
            <p:cNvSpPr/>
            <p:nvPr/>
          </p:nvSpPr>
          <p:spPr>
            <a:xfrm flipH="1">
              <a:off x="1434550" y="61890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642" name="Shape 642"/>
        <p:cNvGrpSpPr/>
        <p:nvPr/>
      </p:nvGrpSpPr>
      <p:grpSpPr>
        <a:xfrm>
          <a:off x="0" y="0"/>
          <a:ext cx="0" cy="0"/>
          <a:chOff x="0" y="0"/>
          <a:chExt cx="0" cy="0"/>
        </a:xfrm>
      </p:grpSpPr>
      <p:grpSp>
        <p:nvGrpSpPr>
          <p:cNvPr id="643" name="Google Shape;643;p25"/>
          <p:cNvGrpSpPr/>
          <p:nvPr/>
        </p:nvGrpSpPr>
        <p:grpSpPr>
          <a:xfrm>
            <a:off x="-3160953" y="1242175"/>
            <a:ext cx="6405925" cy="7396775"/>
            <a:chOff x="-3160953" y="1242175"/>
            <a:chExt cx="6405925" cy="7396775"/>
          </a:xfrm>
        </p:grpSpPr>
        <p:sp>
          <p:nvSpPr>
            <p:cNvPr id="644" name="Google Shape;644;p25"/>
            <p:cNvSpPr/>
            <p:nvPr/>
          </p:nvSpPr>
          <p:spPr>
            <a:xfrm>
              <a:off x="-625178" y="417002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5"/>
            <p:cNvSpPr/>
            <p:nvPr/>
          </p:nvSpPr>
          <p:spPr>
            <a:xfrm>
              <a:off x="-707253" y="40758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5"/>
            <p:cNvSpPr/>
            <p:nvPr/>
          </p:nvSpPr>
          <p:spPr>
            <a:xfrm>
              <a:off x="-789328" y="39808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5"/>
            <p:cNvSpPr/>
            <p:nvPr/>
          </p:nvSpPr>
          <p:spPr>
            <a:xfrm>
              <a:off x="-870628" y="388657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5"/>
            <p:cNvSpPr/>
            <p:nvPr/>
          </p:nvSpPr>
          <p:spPr>
            <a:xfrm>
              <a:off x="-952703" y="37923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5"/>
            <p:cNvSpPr/>
            <p:nvPr/>
          </p:nvSpPr>
          <p:spPr>
            <a:xfrm>
              <a:off x="-1034778" y="369812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25"/>
            <p:cNvSpPr/>
            <p:nvPr/>
          </p:nvSpPr>
          <p:spPr>
            <a:xfrm>
              <a:off x="-1116078" y="36031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5"/>
            <p:cNvSpPr/>
            <p:nvPr/>
          </p:nvSpPr>
          <p:spPr>
            <a:xfrm>
              <a:off x="-1198153" y="350892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25"/>
            <p:cNvSpPr/>
            <p:nvPr/>
          </p:nvSpPr>
          <p:spPr>
            <a:xfrm>
              <a:off x="-1279453" y="34147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25"/>
            <p:cNvSpPr/>
            <p:nvPr/>
          </p:nvSpPr>
          <p:spPr>
            <a:xfrm>
              <a:off x="-1361528" y="33197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5"/>
            <p:cNvSpPr/>
            <p:nvPr/>
          </p:nvSpPr>
          <p:spPr>
            <a:xfrm>
              <a:off x="-1443603" y="322547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25"/>
            <p:cNvSpPr/>
            <p:nvPr/>
          </p:nvSpPr>
          <p:spPr>
            <a:xfrm>
              <a:off x="-1524903" y="31312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5"/>
            <p:cNvSpPr/>
            <p:nvPr/>
          </p:nvSpPr>
          <p:spPr>
            <a:xfrm>
              <a:off x="-1606978" y="303627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5"/>
            <p:cNvSpPr/>
            <p:nvPr/>
          </p:nvSpPr>
          <p:spPr>
            <a:xfrm>
              <a:off x="-1689028" y="29420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5"/>
            <p:cNvSpPr/>
            <p:nvPr/>
          </p:nvSpPr>
          <p:spPr>
            <a:xfrm>
              <a:off x="-1770353" y="284782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25"/>
            <p:cNvSpPr/>
            <p:nvPr/>
          </p:nvSpPr>
          <p:spPr>
            <a:xfrm>
              <a:off x="-1852428" y="27536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25"/>
            <p:cNvSpPr/>
            <p:nvPr/>
          </p:nvSpPr>
          <p:spPr>
            <a:xfrm>
              <a:off x="-1934478" y="26586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5"/>
            <p:cNvSpPr/>
            <p:nvPr/>
          </p:nvSpPr>
          <p:spPr>
            <a:xfrm>
              <a:off x="-2015803" y="256437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25"/>
            <p:cNvSpPr/>
            <p:nvPr/>
          </p:nvSpPr>
          <p:spPr>
            <a:xfrm>
              <a:off x="-2097853" y="24701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25"/>
            <p:cNvSpPr/>
            <p:nvPr/>
          </p:nvSpPr>
          <p:spPr>
            <a:xfrm>
              <a:off x="-2179928" y="237517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5"/>
            <p:cNvSpPr/>
            <p:nvPr/>
          </p:nvSpPr>
          <p:spPr>
            <a:xfrm>
              <a:off x="-2261228" y="228092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5"/>
            <p:cNvSpPr/>
            <p:nvPr/>
          </p:nvSpPr>
          <p:spPr>
            <a:xfrm>
              <a:off x="-2343303" y="21867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5"/>
            <p:cNvSpPr/>
            <p:nvPr/>
          </p:nvSpPr>
          <p:spPr>
            <a:xfrm>
              <a:off x="-2425378" y="209172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5"/>
            <p:cNvSpPr/>
            <p:nvPr/>
          </p:nvSpPr>
          <p:spPr>
            <a:xfrm>
              <a:off x="-2506678" y="19975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5"/>
            <p:cNvSpPr/>
            <p:nvPr/>
          </p:nvSpPr>
          <p:spPr>
            <a:xfrm>
              <a:off x="-2588753" y="190327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5"/>
            <p:cNvSpPr/>
            <p:nvPr/>
          </p:nvSpPr>
          <p:spPr>
            <a:xfrm>
              <a:off x="-2670053" y="180827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5"/>
            <p:cNvSpPr/>
            <p:nvPr/>
          </p:nvSpPr>
          <p:spPr>
            <a:xfrm>
              <a:off x="-2752128" y="17140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5"/>
            <p:cNvSpPr/>
            <p:nvPr/>
          </p:nvSpPr>
          <p:spPr>
            <a:xfrm>
              <a:off x="-2834203" y="161982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5"/>
            <p:cNvSpPr/>
            <p:nvPr/>
          </p:nvSpPr>
          <p:spPr>
            <a:xfrm>
              <a:off x="-2915503" y="15256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5"/>
            <p:cNvSpPr/>
            <p:nvPr/>
          </p:nvSpPr>
          <p:spPr>
            <a:xfrm>
              <a:off x="-2997578" y="143062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5"/>
            <p:cNvSpPr/>
            <p:nvPr/>
          </p:nvSpPr>
          <p:spPr>
            <a:xfrm>
              <a:off x="-3079653" y="13364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5"/>
            <p:cNvSpPr/>
            <p:nvPr/>
          </p:nvSpPr>
          <p:spPr>
            <a:xfrm>
              <a:off x="-3160953" y="124217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6" name="Google Shape;676;p25"/>
          <p:cNvGrpSpPr/>
          <p:nvPr/>
        </p:nvGrpSpPr>
        <p:grpSpPr>
          <a:xfrm>
            <a:off x="5916597" y="-3340725"/>
            <a:ext cx="6405925" cy="7396775"/>
            <a:chOff x="-3160953" y="-3340725"/>
            <a:chExt cx="6405925" cy="7396775"/>
          </a:xfrm>
        </p:grpSpPr>
        <p:sp>
          <p:nvSpPr>
            <p:cNvPr id="677" name="Google Shape;677;p25"/>
            <p:cNvSpPr/>
            <p:nvPr/>
          </p:nvSpPr>
          <p:spPr>
            <a:xfrm>
              <a:off x="-625178" y="-41287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5"/>
            <p:cNvSpPr/>
            <p:nvPr/>
          </p:nvSpPr>
          <p:spPr>
            <a:xfrm>
              <a:off x="-707253" y="-5071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5"/>
            <p:cNvSpPr/>
            <p:nvPr/>
          </p:nvSpPr>
          <p:spPr>
            <a:xfrm>
              <a:off x="-789328" y="-6021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5"/>
            <p:cNvSpPr/>
            <p:nvPr/>
          </p:nvSpPr>
          <p:spPr>
            <a:xfrm>
              <a:off x="-870628" y="-69632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5"/>
            <p:cNvSpPr/>
            <p:nvPr/>
          </p:nvSpPr>
          <p:spPr>
            <a:xfrm>
              <a:off x="-952703" y="-7905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5"/>
            <p:cNvSpPr/>
            <p:nvPr/>
          </p:nvSpPr>
          <p:spPr>
            <a:xfrm>
              <a:off x="-1034778" y="-88477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5"/>
            <p:cNvSpPr/>
            <p:nvPr/>
          </p:nvSpPr>
          <p:spPr>
            <a:xfrm>
              <a:off x="-1116078" y="-9797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5"/>
            <p:cNvSpPr/>
            <p:nvPr/>
          </p:nvSpPr>
          <p:spPr>
            <a:xfrm>
              <a:off x="-1198153" y="-107397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5"/>
            <p:cNvSpPr/>
            <p:nvPr/>
          </p:nvSpPr>
          <p:spPr>
            <a:xfrm>
              <a:off x="-1279453" y="-11682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5"/>
            <p:cNvSpPr/>
            <p:nvPr/>
          </p:nvSpPr>
          <p:spPr>
            <a:xfrm>
              <a:off x="-1361528" y="-12632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5"/>
            <p:cNvSpPr/>
            <p:nvPr/>
          </p:nvSpPr>
          <p:spPr>
            <a:xfrm>
              <a:off x="-1443603" y="-135742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5"/>
            <p:cNvSpPr/>
            <p:nvPr/>
          </p:nvSpPr>
          <p:spPr>
            <a:xfrm>
              <a:off x="-1524903" y="-14516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5"/>
            <p:cNvSpPr/>
            <p:nvPr/>
          </p:nvSpPr>
          <p:spPr>
            <a:xfrm>
              <a:off x="-1606978" y="-154662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25"/>
            <p:cNvSpPr/>
            <p:nvPr/>
          </p:nvSpPr>
          <p:spPr>
            <a:xfrm>
              <a:off x="-1689028" y="-16408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25"/>
            <p:cNvSpPr/>
            <p:nvPr/>
          </p:nvSpPr>
          <p:spPr>
            <a:xfrm>
              <a:off x="-1770353" y="-173507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25"/>
            <p:cNvSpPr/>
            <p:nvPr/>
          </p:nvSpPr>
          <p:spPr>
            <a:xfrm>
              <a:off x="-1852428" y="-18293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5"/>
            <p:cNvSpPr/>
            <p:nvPr/>
          </p:nvSpPr>
          <p:spPr>
            <a:xfrm>
              <a:off x="-1934478" y="-19243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25"/>
            <p:cNvSpPr/>
            <p:nvPr/>
          </p:nvSpPr>
          <p:spPr>
            <a:xfrm>
              <a:off x="-2015803" y="-201852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5"/>
            <p:cNvSpPr/>
            <p:nvPr/>
          </p:nvSpPr>
          <p:spPr>
            <a:xfrm>
              <a:off x="-2097853" y="-21127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25"/>
            <p:cNvSpPr/>
            <p:nvPr/>
          </p:nvSpPr>
          <p:spPr>
            <a:xfrm>
              <a:off x="-2179928" y="-220772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25"/>
            <p:cNvSpPr/>
            <p:nvPr/>
          </p:nvSpPr>
          <p:spPr>
            <a:xfrm>
              <a:off x="-2261228" y="-230197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25"/>
            <p:cNvSpPr/>
            <p:nvPr/>
          </p:nvSpPr>
          <p:spPr>
            <a:xfrm>
              <a:off x="-2343303" y="-23962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25"/>
            <p:cNvSpPr/>
            <p:nvPr/>
          </p:nvSpPr>
          <p:spPr>
            <a:xfrm>
              <a:off x="-2425378" y="-249117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25"/>
            <p:cNvSpPr/>
            <p:nvPr/>
          </p:nvSpPr>
          <p:spPr>
            <a:xfrm>
              <a:off x="-2506678" y="-25854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25"/>
            <p:cNvSpPr/>
            <p:nvPr/>
          </p:nvSpPr>
          <p:spPr>
            <a:xfrm>
              <a:off x="-2588753" y="-267962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25"/>
            <p:cNvSpPr/>
            <p:nvPr/>
          </p:nvSpPr>
          <p:spPr>
            <a:xfrm>
              <a:off x="-2670053" y="-277462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25"/>
            <p:cNvSpPr/>
            <p:nvPr/>
          </p:nvSpPr>
          <p:spPr>
            <a:xfrm>
              <a:off x="-2752128" y="-28688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5"/>
            <p:cNvSpPr/>
            <p:nvPr/>
          </p:nvSpPr>
          <p:spPr>
            <a:xfrm>
              <a:off x="-2834203" y="-296307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5"/>
            <p:cNvSpPr/>
            <p:nvPr/>
          </p:nvSpPr>
          <p:spPr>
            <a:xfrm>
              <a:off x="-2915503" y="-30573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25"/>
            <p:cNvSpPr/>
            <p:nvPr/>
          </p:nvSpPr>
          <p:spPr>
            <a:xfrm>
              <a:off x="-2997578" y="-315227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5"/>
            <p:cNvSpPr/>
            <p:nvPr/>
          </p:nvSpPr>
          <p:spPr>
            <a:xfrm>
              <a:off x="-3079653" y="-32465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5"/>
            <p:cNvSpPr/>
            <p:nvPr/>
          </p:nvSpPr>
          <p:spPr>
            <a:xfrm>
              <a:off x="-3160953" y="-334072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709" name="Shape 709"/>
        <p:cNvGrpSpPr/>
        <p:nvPr/>
      </p:nvGrpSpPr>
      <p:grpSpPr>
        <a:xfrm>
          <a:off x="0" y="0"/>
          <a:ext cx="0" cy="0"/>
          <a:chOff x="0" y="0"/>
          <a:chExt cx="0" cy="0"/>
        </a:xfrm>
      </p:grpSpPr>
      <p:grpSp>
        <p:nvGrpSpPr>
          <p:cNvPr id="710" name="Google Shape;710;p26"/>
          <p:cNvGrpSpPr/>
          <p:nvPr/>
        </p:nvGrpSpPr>
        <p:grpSpPr>
          <a:xfrm>
            <a:off x="-3079214" y="-2854916"/>
            <a:ext cx="9015075" cy="9014606"/>
            <a:chOff x="-3079214" y="-2854916"/>
            <a:chExt cx="9015075" cy="9014606"/>
          </a:xfrm>
        </p:grpSpPr>
        <p:sp>
          <p:nvSpPr>
            <p:cNvPr id="711" name="Google Shape;711;p26"/>
            <p:cNvSpPr/>
            <p:nvPr/>
          </p:nvSpPr>
          <p:spPr>
            <a:xfrm rot="1507447">
              <a:off x="-1961033" y="-1736481"/>
              <a:ext cx="6778712" cy="6777737"/>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26"/>
            <p:cNvSpPr/>
            <p:nvPr/>
          </p:nvSpPr>
          <p:spPr>
            <a:xfrm rot="1507447">
              <a:off x="-1661035" y="-1510582"/>
              <a:ext cx="6287378" cy="6287432"/>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6"/>
            <p:cNvSpPr/>
            <p:nvPr/>
          </p:nvSpPr>
          <p:spPr>
            <a:xfrm rot="1507447">
              <a:off x="-1361954" y="-1284887"/>
              <a:ext cx="5797018" cy="5797072"/>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26"/>
            <p:cNvSpPr/>
            <p:nvPr/>
          </p:nvSpPr>
          <p:spPr>
            <a:xfrm rot="1507447">
              <a:off x="-1062669" y="-1060109"/>
              <a:ext cx="5306713" cy="5307688"/>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26"/>
            <p:cNvSpPr/>
            <p:nvPr/>
          </p:nvSpPr>
          <p:spPr>
            <a:xfrm rot="1507447">
              <a:off x="-763422" y="-834431"/>
              <a:ext cx="4816408" cy="4816408"/>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26"/>
            <p:cNvSpPr/>
            <p:nvPr/>
          </p:nvSpPr>
          <p:spPr>
            <a:xfrm rot="1507447">
              <a:off x="-464342" y="-608736"/>
              <a:ext cx="4326048" cy="4326048"/>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6"/>
            <p:cNvSpPr/>
            <p:nvPr/>
          </p:nvSpPr>
          <p:spPr>
            <a:xfrm rot="1507447">
              <a:off x="-165273" y="-383043"/>
              <a:ext cx="3835689" cy="383574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26"/>
            <p:cNvSpPr/>
            <p:nvPr/>
          </p:nvSpPr>
          <p:spPr>
            <a:xfrm rot="1507447">
              <a:off x="133756" y="-157360"/>
              <a:ext cx="3345383" cy="3345383"/>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26"/>
            <p:cNvSpPr/>
            <p:nvPr/>
          </p:nvSpPr>
          <p:spPr>
            <a:xfrm rot="1507447">
              <a:off x="432834" y="68347"/>
              <a:ext cx="2855078" cy="2855024"/>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26"/>
            <p:cNvSpPr/>
            <p:nvPr/>
          </p:nvSpPr>
          <p:spPr>
            <a:xfrm rot="1507447">
              <a:off x="732843" y="294194"/>
              <a:ext cx="2363744" cy="2364773"/>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26"/>
            <p:cNvSpPr/>
            <p:nvPr/>
          </p:nvSpPr>
          <p:spPr>
            <a:xfrm rot="1507447">
              <a:off x="1031924" y="519889"/>
              <a:ext cx="1873384" cy="1874413"/>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6"/>
            <p:cNvSpPr/>
            <p:nvPr/>
          </p:nvSpPr>
          <p:spPr>
            <a:xfrm rot="1507447">
              <a:off x="1331211" y="745630"/>
              <a:ext cx="1383025" cy="1383079"/>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26"/>
            <p:cNvSpPr/>
            <p:nvPr/>
          </p:nvSpPr>
          <p:spPr>
            <a:xfrm rot="1507447">
              <a:off x="1630238" y="971325"/>
              <a:ext cx="892774" cy="89272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4" name="Google Shape;724;p26"/>
          <p:cNvGrpSpPr/>
          <p:nvPr/>
        </p:nvGrpSpPr>
        <p:grpSpPr>
          <a:xfrm>
            <a:off x="2465785" y="15912"/>
            <a:ext cx="8779739" cy="8779939"/>
            <a:chOff x="-2559415" y="-1095563"/>
            <a:chExt cx="8779739" cy="8779939"/>
          </a:xfrm>
        </p:grpSpPr>
        <p:sp>
          <p:nvSpPr>
            <p:cNvPr id="725" name="Google Shape;725;p26"/>
            <p:cNvSpPr/>
            <p:nvPr/>
          </p:nvSpPr>
          <p:spPr>
            <a:xfrm rot="3239528" flipH="1">
              <a:off x="-1312538" y="151865"/>
              <a:ext cx="6285986" cy="6285082"/>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26"/>
            <p:cNvSpPr/>
            <p:nvPr/>
          </p:nvSpPr>
          <p:spPr>
            <a:xfrm rot="3239528" flipH="1">
              <a:off x="-1076700" y="326347"/>
              <a:ext cx="5830366" cy="5830416"/>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26"/>
            <p:cNvSpPr/>
            <p:nvPr/>
          </p:nvSpPr>
          <p:spPr>
            <a:xfrm rot="3239528" flipH="1">
              <a:off x="-841029" y="501206"/>
              <a:ext cx="5375649" cy="5375699"/>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26"/>
            <p:cNvSpPr/>
            <p:nvPr/>
          </p:nvSpPr>
          <p:spPr>
            <a:xfrm rot="3239528" flipH="1">
              <a:off x="-605032" y="675326"/>
              <a:ext cx="4920983" cy="4921887"/>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26"/>
            <p:cNvSpPr/>
            <p:nvPr/>
          </p:nvSpPr>
          <p:spPr>
            <a:xfrm rot="3239528" flipH="1">
              <a:off x="-368984" y="850351"/>
              <a:ext cx="4466316" cy="4466316"/>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26"/>
            <p:cNvSpPr/>
            <p:nvPr/>
          </p:nvSpPr>
          <p:spPr>
            <a:xfrm rot="3239528" flipH="1">
              <a:off x="-133313" y="1025209"/>
              <a:ext cx="4011600" cy="4011600"/>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26"/>
            <p:cNvSpPr/>
            <p:nvPr/>
          </p:nvSpPr>
          <p:spPr>
            <a:xfrm rot="3239528" flipH="1">
              <a:off x="102339" y="1200057"/>
              <a:ext cx="3556883" cy="355693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26"/>
            <p:cNvSpPr/>
            <p:nvPr/>
          </p:nvSpPr>
          <p:spPr>
            <a:xfrm rot="3239528" flipH="1">
              <a:off x="338000" y="1374936"/>
              <a:ext cx="3102217" cy="3102217"/>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26"/>
            <p:cNvSpPr/>
            <p:nvPr/>
          </p:nvSpPr>
          <p:spPr>
            <a:xfrm rot="3239528" flipH="1">
              <a:off x="573632" y="1549774"/>
              <a:ext cx="2647550" cy="2647500"/>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6"/>
            <p:cNvSpPr/>
            <p:nvPr/>
          </p:nvSpPr>
          <p:spPr>
            <a:xfrm rot="3239528" flipH="1">
              <a:off x="809489" y="1724216"/>
              <a:ext cx="2191930" cy="2192884"/>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6"/>
            <p:cNvSpPr/>
            <p:nvPr/>
          </p:nvSpPr>
          <p:spPr>
            <a:xfrm rot="3239528" flipH="1">
              <a:off x="1045161" y="1899074"/>
              <a:ext cx="1737213" cy="1738167"/>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26"/>
            <p:cNvSpPr/>
            <p:nvPr/>
          </p:nvSpPr>
          <p:spPr>
            <a:xfrm rot="3239528" flipH="1">
              <a:off x="1281198" y="2074119"/>
              <a:ext cx="1282497" cy="1282547"/>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26"/>
            <p:cNvSpPr/>
            <p:nvPr/>
          </p:nvSpPr>
          <p:spPr>
            <a:xfrm rot="3239528" flipH="1">
              <a:off x="1516820" y="2248977"/>
              <a:ext cx="827880" cy="82783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8" name="Shape 88"/>
        <p:cNvGrpSpPr/>
        <p:nvPr/>
      </p:nvGrpSpPr>
      <p:grpSpPr>
        <a:xfrm>
          <a:off x="0" y="0"/>
          <a:ext cx="0" cy="0"/>
          <a:chOff x="0" y="0"/>
          <a:chExt cx="0" cy="0"/>
        </a:xfrm>
      </p:grpSpPr>
      <p:sp>
        <p:nvSpPr>
          <p:cNvPr id="89" name="Google Shape;89;p4"/>
          <p:cNvSpPr txBox="1"/>
          <p:nvPr>
            <p:ph type="body" idx="1"/>
          </p:nvPr>
        </p:nvSpPr>
        <p:spPr>
          <a:xfrm>
            <a:off x="841725" y="1779538"/>
            <a:ext cx="3404100" cy="22506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p:txBody>
      </p:sp>
      <p:sp>
        <p:nvSpPr>
          <p:cNvPr id="90" name="Google Shape;90;p4"/>
          <p:cNvSpPr txBox="1"/>
          <p:nvPr>
            <p:ph type="title"/>
          </p:nvPr>
        </p:nvSpPr>
        <p:spPr>
          <a:xfrm>
            <a:off x="841725" y="1166550"/>
            <a:ext cx="34041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91" name="Google Shape;91;p4"/>
          <p:cNvGrpSpPr/>
          <p:nvPr/>
        </p:nvGrpSpPr>
        <p:grpSpPr>
          <a:xfrm>
            <a:off x="-2547268" y="-5954007"/>
            <a:ext cx="8667291" cy="8667613"/>
            <a:chOff x="-2547268" y="-5954007"/>
            <a:chExt cx="8667291" cy="8667613"/>
          </a:xfrm>
        </p:grpSpPr>
        <p:sp>
          <p:nvSpPr>
            <p:cNvPr id="92" name="Google Shape;92;p4"/>
            <p:cNvSpPr/>
            <p:nvPr/>
          </p:nvSpPr>
          <p:spPr>
            <a:xfrm rot="-3724305">
              <a:off x="-1419471" y="-482566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4"/>
            <p:cNvSpPr/>
            <p:nvPr/>
          </p:nvSpPr>
          <p:spPr>
            <a:xfrm rot="-3724305">
              <a:off x="-1237877" y="-464479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4"/>
            <p:cNvSpPr/>
            <p:nvPr/>
          </p:nvSpPr>
          <p:spPr>
            <a:xfrm rot="-3724305">
              <a:off x="-1056657" y="-446317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4"/>
            <p:cNvSpPr/>
            <p:nvPr/>
          </p:nvSpPr>
          <p:spPr>
            <a:xfrm rot="-3724305">
              <a:off x="-875083" y="-428174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4"/>
            <p:cNvSpPr/>
            <p:nvPr/>
          </p:nvSpPr>
          <p:spPr>
            <a:xfrm rot="-3724305">
              <a:off x="-694194" y="-410067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4"/>
            <p:cNvSpPr/>
            <p:nvPr/>
          </p:nvSpPr>
          <p:spPr>
            <a:xfrm rot="-3724305">
              <a:off x="-512577" y="-391904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4"/>
            <p:cNvSpPr/>
            <p:nvPr/>
          </p:nvSpPr>
          <p:spPr>
            <a:xfrm rot="-3724305">
              <a:off x="-331358" y="-373817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4"/>
            <p:cNvSpPr/>
            <p:nvPr/>
          </p:nvSpPr>
          <p:spPr>
            <a:xfrm rot="-3724305">
              <a:off x="-150137" y="-355655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4"/>
            <p:cNvSpPr/>
            <p:nvPr/>
          </p:nvSpPr>
          <p:spPr>
            <a:xfrm rot="-3724305">
              <a:off x="31436" y="-337512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4"/>
            <p:cNvSpPr/>
            <p:nvPr/>
          </p:nvSpPr>
          <p:spPr>
            <a:xfrm rot="-3724305">
              <a:off x="212325" y="-319405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 name="Google Shape;102;p4"/>
          <p:cNvGrpSpPr/>
          <p:nvPr/>
        </p:nvGrpSpPr>
        <p:grpSpPr>
          <a:xfrm>
            <a:off x="2938795" y="2514293"/>
            <a:ext cx="8667291" cy="8667613"/>
            <a:chOff x="-3553205" y="-5628757"/>
            <a:chExt cx="8667291" cy="8667613"/>
          </a:xfrm>
        </p:grpSpPr>
        <p:sp>
          <p:nvSpPr>
            <p:cNvPr id="103" name="Google Shape;103;p4"/>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4"/>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4"/>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4"/>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4"/>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13" name="Shape 113"/>
        <p:cNvGrpSpPr/>
        <p:nvPr/>
      </p:nvGrpSpPr>
      <p:grpSpPr>
        <a:xfrm>
          <a:off x="0" y="0"/>
          <a:ext cx="0" cy="0"/>
          <a:chOff x="0" y="0"/>
          <a:chExt cx="0" cy="0"/>
        </a:xfrm>
      </p:grpSpPr>
      <p:sp>
        <p:nvSpPr>
          <p:cNvPr id="114" name="Google Shape;114;p5"/>
          <p:cNvSpPr/>
          <p:nvPr/>
        </p:nvSpPr>
        <p:spPr>
          <a:xfrm>
            <a:off x="4572000" y="-1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5"/>
          <p:cNvSpPr txBox="1"/>
          <p:nvPr>
            <p:ph type="title"/>
          </p:nvPr>
        </p:nvSpPr>
        <p:spPr>
          <a:xfrm>
            <a:off x="5137420" y="1957250"/>
            <a:ext cx="2905800" cy="27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None/>
              <a:defRPr sz="2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5"/>
          <p:cNvSpPr txBox="1"/>
          <p:nvPr>
            <p:ph type="title" idx="2"/>
          </p:nvPr>
        </p:nvSpPr>
        <p:spPr>
          <a:xfrm>
            <a:off x="1105872" y="1957250"/>
            <a:ext cx="2905800" cy="273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100"/>
              <a:buNone/>
              <a:defRPr sz="21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7" name="Google Shape;117;p5"/>
          <p:cNvSpPr txBox="1"/>
          <p:nvPr>
            <p:ph type="body" idx="1"/>
          </p:nvPr>
        </p:nvSpPr>
        <p:spPr>
          <a:xfrm>
            <a:off x="1103547"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118" name="Google Shape;118;p5"/>
          <p:cNvSpPr txBox="1"/>
          <p:nvPr>
            <p:ph type="body" idx="3"/>
          </p:nvPr>
        </p:nvSpPr>
        <p:spPr>
          <a:xfrm>
            <a:off x="5137424"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grpSp>
        <p:nvGrpSpPr>
          <p:cNvPr id="119" name="Google Shape;119;p5"/>
          <p:cNvGrpSpPr/>
          <p:nvPr/>
        </p:nvGrpSpPr>
        <p:grpSpPr>
          <a:xfrm>
            <a:off x="6496948" y="-2451912"/>
            <a:ext cx="3409056" cy="3409041"/>
            <a:chOff x="7410648" y="-1801712"/>
            <a:chExt cx="3409056" cy="3409041"/>
          </a:xfrm>
        </p:grpSpPr>
        <p:sp>
          <p:nvSpPr>
            <p:cNvPr id="120" name="Google Shape;120;p5"/>
            <p:cNvSpPr/>
            <p:nvPr/>
          </p:nvSpPr>
          <p:spPr>
            <a:xfrm flipH="1">
              <a:off x="7410648" y="-1801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5"/>
            <p:cNvSpPr/>
            <p:nvPr/>
          </p:nvSpPr>
          <p:spPr>
            <a:xfrm flipH="1">
              <a:off x="7519323" y="-1692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5"/>
            <p:cNvSpPr/>
            <p:nvPr/>
          </p:nvSpPr>
          <p:spPr>
            <a:xfrm flipH="1">
              <a:off x="7627999" y="-1584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5"/>
            <p:cNvSpPr/>
            <p:nvPr/>
          </p:nvSpPr>
          <p:spPr>
            <a:xfrm flipH="1">
              <a:off x="7736899" y="-1475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5"/>
            <p:cNvSpPr/>
            <p:nvPr/>
          </p:nvSpPr>
          <p:spPr>
            <a:xfrm flipH="1">
              <a:off x="7845567" y="-1367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5"/>
            <p:cNvSpPr/>
            <p:nvPr/>
          </p:nvSpPr>
          <p:spPr>
            <a:xfrm flipH="1">
              <a:off x="7954243" y="-1258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5"/>
            <p:cNvSpPr/>
            <p:nvPr/>
          </p:nvSpPr>
          <p:spPr>
            <a:xfrm flipH="1">
              <a:off x="8062918" y="-1149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5"/>
            <p:cNvSpPr/>
            <p:nvPr/>
          </p:nvSpPr>
          <p:spPr>
            <a:xfrm flipH="1">
              <a:off x="8171594" y="-1040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 name="Google Shape;128;p5"/>
          <p:cNvGrpSpPr/>
          <p:nvPr/>
        </p:nvGrpSpPr>
        <p:grpSpPr>
          <a:xfrm>
            <a:off x="-779952" y="4126363"/>
            <a:ext cx="3409056" cy="3409041"/>
            <a:chOff x="7410648" y="-1420712"/>
            <a:chExt cx="3409056" cy="3409041"/>
          </a:xfrm>
        </p:grpSpPr>
        <p:sp>
          <p:nvSpPr>
            <p:cNvPr id="129" name="Google Shape;129;p5"/>
            <p:cNvSpPr/>
            <p:nvPr/>
          </p:nvSpPr>
          <p:spPr>
            <a:xfrm flipH="1">
              <a:off x="7410648" y="-1420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flipH="1">
              <a:off x="7519323" y="-1311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5"/>
            <p:cNvSpPr/>
            <p:nvPr/>
          </p:nvSpPr>
          <p:spPr>
            <a:xfrm flipH="1">
              <a:off x="7627999" y="-1203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5"/>
            <p:cNvSpPr/>
            <p:nvPr/>
          </p:nvSpPr>
          <p:spPr>
            <a:xfrm flipH="1">
              <a:off x="7736899" y="-1094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5"/>
            <p:cNvSpPr/>
            <p:nvPr/>
          </p:nvSpPr>
          <p:spPr>
            <a:xfrm flipH="1">
              <a:off x="7845567" y="-986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5"/>
            <p:cNvSpPr/>
            <p:nvPr/>
          </p:nvSpPr>
          <p:spPr>
            <a:xfrm flipH="1">
              <a:off x="7954243" y="-877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flipH="1">
              <a:off x="8062918" y="-768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flipH="1">
              <a:off x="8171594" y="-659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37" name="Shape 137"/>
        <p:cNvGrpSpPr/>
        <p:nvPr/>
      </p:nvGrpSpPr>
      <p:grpSpPr>
        <a:xfrm>
          <a:off x="0" y="0"/>
          <a:ext cx="0" cy="0"/>
          <a:chOff x="0" y="0"/>
          <a:chExt cx="0" cy="0"/>
        </a:xfrm>
      </p:grpSpPr>
      <p:sp>
        <p:nvSpPr>
          <p:cNvPr id="138" name="Google Shape;138;p6"/>
          <p:cNvSpPr txBox="1"/>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39" name="Google Shape;139;p6"/>
          <p:cNvGrpSpPr/>
          <p:nvPr/>
        </p:nvGrpSpPr>
        <p:grpSpPr>
          <a:xfrm>
            <a:off x="-1821830" y="2513193"/>
            <a:ext cx="2522048" cy="2911704"/>
            <a:chOff x="-1821830" y="2513193"/>
            <a:chExt cx="2522048" cy="2911704"/>
          </a:xfrm>
        </p:grpSpPr>
        <p:sp>
          <p:nvSpPr>
            <p:cNvPr id="140" name="Google Shape;140;p6"/>
            <p:cNvSpPr/>
            <p:nvPr/>
          </p:nvSpPr>
          <p:spPr>
            <a:xfrm>
              <a:off x="-1821830" y="2513193"/>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6"/>
            <p:cNvSpPr/>
            <p:nvPr/>
          </p:nvSpPr>
          <p:spPr>
            <a:xfrm>
              <a:off x="-1744428" y="2602733"/>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6"/>
            <p:cNvSpPr/>
            <p:nvPr/>
          </p:nvSpPr>
          <p:spPr>
            <a:xfrm>
              <a:off x="-1665793" y="2693427"/>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6"/>
            <p:cNvSpPr/>
            <p:nvPr/>
          </p:nvSpPr>
          <p:spPr>
            <a:xfrm>
              <a:off x="-1587198" y="2782927"/>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6"/>
            <p:cNvSpPr/>
            <p:nvPr/>
          </p:nvSpPr>
          <p:spPr>
            <a:xfrm>
              <a:off x="-1509757" y="2873661"/>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6"/>
            <p:cNvSpPr/>
            <p:nvPr/>
          </p:nvSpPr>
          <p:spPr>
            <a:xfrm>
              <a:off x="-1431161" y="2964395"/>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6"/>
            <p:cNvSpPr/>
            <p:nvPr/>
          </p:nvSpPr>
          <p:spPr>
            <a:xfrm>
              <a:off x="-1353720" y="3053895"/>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6"/>
            <p:cNvSpPr/>
            <p:nvPr/>
          </p:nvSpPr>
          <p:spPr>
            <a:xfrm>
              <a:off x="-1275125" y="314462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6"/>
            <p:cNvSpPr/>
            <p:nvPr/>
          </p:nvSpPr>
          <p:spPr>
            <a:xfrm>
              <a:off x="-1196490" y="3234129"/>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6"/>
            <p:cNvSpPr/>
            <p:nvPr/>
          </p:nvSpPr>
          <p:spPr>
            <a:xfrm>
              <a:off x="-1119048" y="3324863"/>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6"/>
            <p:cNvSpPr/>
            <p:nvPr/>
          </p:nvSpPr>
          <p:spPr>
            <a:xfrm>
              <a:off x="-1040453" y="3415557"/>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 name="Google Shape;151;p6"/>
          <p:cNvGrpSpPr/>
          <p:nvPr/>
        </p:nvGrpSpPr>
        <p:grpSpPr>
          <a:xfrm>
            <a:off x="8472427" y="-320469"/>
            <a:ext cx="2522048" cy="2911704"/>
            <a:chOff x="849902" y="-61819"/>
            <a:chExt cx="2522048" cy="2911704"/>
          </a:xfrm>
        </p:grpSpPr>
        <p:sp>
          <p:nvSpPr>
            <p:cNvPr id="152" name="Google Shape;152;p6"/>
            <p:cNvSpPr/>
            <p:nvPr/>
          </p:nvSpPr>
          <p:spPr>
            <a:xfrm rot="10800000">
              <a:off x="849902" y="-61819"/>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6"/>
            <p:cNvSpPr/>
            <p:nvPr/>
          </p:nvSpPr>
          <p:spPr>
            <a:xfrm rot="10800000">
              <a:off x="928537" y="27690"/>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6"/>
            <p:cNvSpPr/>
            <p:nvPr/>
          </p:nvSpPr>
          <p:spPr>
            <a:xfrm rot="10800000">
              <a:off x="1005938" y="118432"/>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6"/>
            <p:cNvSpPr/>
            <p:nvPr/>
          </p:nvSpPr>
          <p:spPr>
            <a:xfrm rot="10800000">
              <a:off x="1084573" y="207941"/>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6"/>
            <p:cNvSpPr/>
            <p:nvPr/>
          </p:nvSpPr>
          <p:spPr>
            <a:xfrm rot="10800000">
              <a:off x="1161974" y="298644"/>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6"/>
            <p:cNvSpPr/>
            <p:nvPr/>
          </p:nvSpPr>
          <p:spPr>
            <a:xfrm rot="10800000">
              <a:off x="1240608" y="389387"/>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6"/>
            <p:cNvSpPr/>
            <p:nvPr/>
          </p:nvSpPr>
          <p:spPr>
            <a:xfrm rot="10800000">
              <a:off x="1319243" y="478896"/>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6"/>
            <p:cNvSpPr/>
            <p:nvPr/>
          </p:nvSpPr>
          <p:spPr>
            <a:xfrm rot="10800000">
              <a:off x="1396644" y="56963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6"/>
            <p:cNvSpPr/>
            <p:nvPr/>
          </p:nvSpPr>
          <p:spPr>
            <a:xfrm rot="10800000">
              <a:off x="1475279" y="659148"/>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6"/>
            <p:cNvSpPr/>
            <p:nvPr/>
          </p:nvSpPr>
          <p:spPr>
            <a:xfrm rot="10800000">
              <a:off x="1552680" y="749890"/>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6"/>
            <p:cNvSpPr/>
            <p:nvPr/>
          </p:nvSpPr>
          <p:spPr>
            <a:xfrm rot="10800000">
              <a:off x="1631314" y="840633"/>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63" name="Shape 163"/>
        <p:cNvGrpSpPr/>
        <p:nvPr/>
      </p:nvGrpSpPr>
      <p:grpSpPr>
        <a:xfrm>
          <a:off x="0" y="0"/>
          <a:ext cx="0" cy="0"/>
          <a:chOff x="0" y="0"/>
          <a:chExt cx="0" cy="0"/>
        </a:xfrm>
      </p:grpSpPr>
      <p:sp>
        <p:nvSpPr>
          <p:cNvPr id="164" name="Google Shape;164;p7"/>
          <p:cNvSpPr txBox="1"/>
          <p:nvPr>
            <p:ph type="title"/>
          </p:nvPr>
        </p:nvSpPr>
        <p:spPr>
          <a:xfrm>
            <a:off x="990525" y="1517163"/>
            <a:ext cx="2808000" cy="7812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65" name="Google Shape;165;p7"/>
          <p:cNvSpPr txBox="1"/>
          <p:nvPr>
            <p:ph type="body" idx="1"/>
          </p:nvPr>
        </p:nvSpPr>
        <p:spPr>
          <a:xfrm>
            <a:off x="990525" y="2343240"/>
            <a:ext cx="2808000" cy="128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grpSp>
        <p:nvGrpSpPr>
          <p:cNvPr id="166" name="Google Shape;166;p7"/>
          <p:cNvGrpSpPr/>
          <p:nvPr/>
        </p:nvGrpSpPr>
        <p:grpSpPr>
          <a:xfrm>
            <a:off x="-521975" y="-2057798"/>
            <a:ext cx="2950153" cy="3405921"/>
            <a:chOff x="-521975" y="-2057798"/>
            <a:chExt cx="2950153" cy="3405921"/>
          </a:xfrm>
        </p:grpSpPr>
        <p:sp>
          <p:nvSpPr>
            <p:cNvPr id="167" name="Google Shape;167;p7"/>
            <p:cNvSpPr/>
            <p:nvPr/>
          </p:nvSpPr>
          <p:spPr>
            <a:xfrm>
              <a:off x="-521975" y="-2057798"/>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7"/>
            <p:cNvSpPr/>
            <p:nvPr/>
          </p:nvSpPr>
          <p:spPr>
            <a:xfrm>
              <a:off x="-431436" y="-1953061"/>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7"/>
            <p:cNvSpPr/>
            <p:nvPr/>
          </p:nvSpPr>
          <p:spPr>
            <a:xfrm>
              <a:off x="-339454" y="-1846973"/>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7"/>
            <p:cNvSpPr/>
            <p:nvPr/>
          </p:nvSpPr>
          <p:spPr>
            <a:xfrm>
              <a:off x="-247518" y="-1742282"/>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7"/>
            <p:cNvSpPr/>
            <p:nvPr/>
          </p:nvSpPr>
          <p:spPr>
            <a:xfrm>
              <a:off x="-156932" y="-1636149"/>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7"/>
            <p:cNvSpPr/>
            <p:nvPr/>
          </p:nvSpPr>
          <p:spPr>
            <a:xfrm>
              <a:off x="-64997" y="-1530015"/>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7"/>
            <p:cNvSpPr/>
            <p:nvPr/>
          </p:nvSpPr>
          <p:spPr>
            <a:xfrm>
              <a:off x="25589" y="-1425324"/>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7"/>
            <p:cNvSpPr/>
            <p:nvPr/>
          </p:nvSpPr>
          <p:spPr>
            <a:xfrm>
              <a:off x="117525" y="-1319190"/>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7"/>
            <p:cNvSpPr/>
            <p:nvPr/>
          </p:nvSpPr>
          <p:spPr>
            <a:xfrm>
              <a:off x="209507" y="-1214499"/>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7"/>
            <p:cNvSpPr/>
            <p:nvPr/>
          </p:nvSpPr>
          <p:spPr>
            <a:xfrm>
              <a:off x="300093" y="-1108365"/>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7"/>
            <p:cNvSpPr/>
            <p:nvPr/>
          </p:nvSpPr>
          <p:spPr>
            <a:xfrm>
              <a:off x="392028" y="-1002278"/>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7"/>
          <p:cNvGrpSpPr/>
          <p:nvPr/>
        </p:nvGrpSpPr>
        <p:grpSpPr>
          <a:xfrm>
            <a:off x="6590050" y="3771327"/>
            <a:ext cx="2950153" cy="3405921"/>
            <a:chOff x="211825" y="-1478023"/>
            <a:chExt cx="2950153" cy="3405921"/>
          </a:xfrm>
        </p:grpSpPr>
        <p:sp>
          <p:nvSpPr>
            <p:cNvPr id="179" name="Google Shape;179;p7"/>
            <p:cNvSpPr/>
            <p:nvPr/>
          </p:nvSpPr>
          <p:spPr>
            <a:xfrm>
              <a:off x="211825" y="-1478023"/>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7"/>
            <p:cNvSpPr/>
            <p:nvPr/>
          </p:nvSpPr>
          <p:spPr>
            <a:xfrm>
              <a:off x="302364" y="-1373286"/>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7"/>
            <p:cNvSpPr/>
            <p:nvPr/>
          </p:nvSpPr>
          <p:spPr>
            <a:xfrm>
              <a:off x="394346" y="-1267198"/>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7"/>
            <p:cNvSpPr/>
            <p:nvPr/>
          </p:nvSpPr>
          <p:spPr>
            <a:xfrm>
              <a:off x="486282" y="-1162507"/>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7"/>
            <p:cNvSpPr/>
            <p:nvPr/>
          </p:nvSpPr>
          <p:spPr>
            <a:xfrm>
              <a:off x="576868" y="-1056374"/>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7"/>
            <p:cNvSpPr/>
            <p:nvPr/>
          </p:nvSpPr>
          <p:spPr>
            <a:xfrm>
              <a:off x="668803" y="-950240"/>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7"/>
            <p:cNvSpPr/>
            <p:nvPr/>
          </p:nvSpPr>
          <p:spPr>
            <a:xfrm>
              <a:off x="759389" y="-845549"/>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7"/>
            <p:cNvSpPr/>
            <p:nvPr/>
          </p:nvSpPr>
          <p:spPr>
            <a:xfrm>
              <a:off x="851325" y="-739415"/>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7"/>
            <p:cNvSpPr/>
            <p:nvPr/>
          </p:nvSpPr>
          <p:spPr>
            <a:xfrm>
              <a:off x="943307" y="-634724"/>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7"/>
            <p:cNvSpPr/>
            <p:nvPr/>
          </p:nvSpPr>
          <p:spPr>
            <a:xfrm>
              <a:off x="1033893" y="-528590"/>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7"/>
            <p:cNvSpPr/>
            <p:nvPr/>
          </p:nvSpPr>
          <p:spPr>
            <a:xfrm>
              <a:off x="1125828" y="-422503"/>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90" name="Shape 190"/>
        <p:cNvGrpSpPr/>
        <p:nvPr/>
      </p:nvGrpSpPr>
      <p:grpSpPr>
        <a:xfrm>
          <a:off x="0" y="0"/>
          <a:ext cx="0" cy="0"/>
          <a:chOff x="0" y="0"/>
          <a:chExt cx="0" cy="0"/>
        </a:xfrm>
      </p:grpSpPr>
      <p:sp>
        <p:nvSpPr>
          <p:cNvPr id="191" name="Google Shape;191;p8"/>
          <p:cNvSpPr txBox="1"/>
          <p:nvPr>
            <p:ph type="title"/>
          </p:nvPr>
        </p:nvSpPr>
        <p:spPr>
          <a:xfrm>
            <a:off x="2299525" y="1542025"/>
            <a:ext cx="4545000" cy="190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92" name="Google Shape;192;p8"/>
          <p:cNvGrpSpPr/>
          <p:nvPr/>
        </p:nvGrpSpPr>
        <p:grpSpPr>
          <a:xfrm>
            <a:off x="-2086600" y="1312514"/>
            <a:ext cx="4385963" cy="4505512"/>
            <a:chOff x="-2086588" y="1304889"/>
            <a:chExt cx="4385963" cy="4505512"/>
          </a:xfrm>
        </p:grpSpPr>
        <p:sp>
          <p:nvSpPr>
            <p:cNvPr id="193" name="Google Shape;193;p8"/>
            <p:cNvSpPr/>
            <p:nvPr/>
          </p:nvSpPr>
          <p:spPr>
            <a:xfrm rot="-5400000">
              <a:off x="-80374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8"/>
            <p:cNvSpPr/>
            <p:nvPr/>
          </p:nvSpPr>
          <p:spPr>
            <a:xfrm rot="-5400000">
              <a:off x="-113083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8"/>
            <p:cNvSpPr/>
            <p:nvPr/>
          </p:nvSpPr>
          <p:spPr>
            <a:xfrm rot="-5400000">
              <a:off x="-1448449"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8"/>
            <p:cNvSpPr/>
            <p:nvPr/>
          </p:nvSpPr>
          <p:spPr>
            <a:xfrm rot="-5400000">
              <a:off x="-1747133"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8"/>
            <p:cNvSpPr/>
            <p:nvPr/>
          </p:nvSpPr>
          <p:spPr>
            <a:xfrm rot="-5400000">
              <a:off x="-2064756"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8"/>
            <p:cNvSpPr/>
            <p:nvPr/>
          </p:nvSpPr>
          <p:spPr>
            <a:xfrm rot="-5400000">
              <a:off x="-2391837"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8"/>
            <p:cNvSpPr/>
            <p:nvPr/>
          </p:nvSpPr>
          <p:spPr>
            <a:xfrm rot="-5400000">
              <a:off x="-1252058"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8"/>
            <p:cNvSpPr/>
            <p:nvPr/>
          </p:nvSpPr>
          <p:spPr>
            <a:xfrm rot="-5400000">
              <a:off x="-1428445"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8"/>
            <p:cNvSpPr/>
            <p:nvPr/>
          </p:nvSpPr>
          <p:spPr>
            <a:xfrm rot="-5400000">
              <a:off x="-179706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8"/>
            <p:cNvSpPr/>
            <p:nvPr/>
          </p:nvSpPr>
          <p:spPr>
            <a:xfrm rot="-5400000">
              <a:off x="-210424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8"/>
            <p:cNvSpPr/>
            <p:nvPr/>
          </p:nvSpPr>
          <p:spPr>
            <a:xfrm rot="-5400000">
              <a:off x="-2421664"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8"/>
            <p:cNvSpPr/>
            <p:nvPr/>
          </p:nvSpPr>
          <p:spPr>
            <a:xfrm rot="-5400000">
              <a:off x="-2717339"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8"/>
            <p:cNvSpPr/>
            <p:nvPr/>
          </p:nvSpPr>
          <p:spPr>
            <a:xfrm rot="-5400000">
              <a:off x="-3040666"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 name="Google Shape;206;p8"/>
          <p:cNvGrpSpPr/>
          <p:nvPr/>
        </p:nvGrpSpPr>
        <p:grpSpPr>
          <a:xfrm>
            <a:off x="6844525" y="-904286"/>
            <a:ext cx="4385963" cy="4505512"/>
            <a:chOff x="-3146138" y="2178414"/>
            <a:chExt cx="4385963" cy="4505512"/>
          </a:xfrm>
        </p:grpSpPr>
        <p:sp>
          <p:nvSpPr>
            <p:cNvPr id="207" name="Google Shape;207;p8"/>
            <p:cNvSpPr/>
            <p:nvPr/>
          </p:nvSpPr>
          <p:spPr>
            <a:xfrm rot="5400000" flipH="1">
              <a:off x="-3512076"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8"/>
            <p:cNvSpPr/>
            <p:nvPr/>
          </p:nvSpPr>
          <p:spPr>
            <a:xfrm rot="5400000" flipH="1">
              <a:off x="-3184985"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8"/>
            <p:cNvSpPr/>
            <p:nvPr/>
          </p:nvSpPr>
          <p:spPr>
            <a:xfrm rot="5400000" flipH="1">
              <a:off x="-2867372"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8"/>
            <p:cNvSpPr/>
            <p:nvPr/>
          </p:nvSpPr>
          <p:spPr>
            <a:xfrm rot="5400000" flipH="1">
              <a:off x="-2568688"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8"/>
            <p:cNvSpPr/>
            <p:nvPr/>
          </p:nvSpPr>
          <p:spPr>
            <a:xfrm rot="5400000" flipH="1">
              <a:off x="-2251066"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8"/>
            <p:cNvSpPr/>
            <p:nvPr/>
          </p:nvSpPr>
          <p:spPr>
            <a:xfrm rot="5400000" flipH="1">
              <a:off x="-1923984"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8"/>
            <p:cNvSpPr/>
            <p:nvPr/>
          </p:nvSpPr>
          <p:spPr>
            <a:xfrm rot="5400000" flipH="1">
              <a:off x="-4100216"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8"/>
            <p:cNvSpPr/>
            <p:nvPr/>
          </p:nvSpPr>
          <p:spPr>
            <a:xfrm rot="5400000" flipH="1">
              <a:off x="-3923829"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8"/>
            <p:cNvSpPr/>
            <p:nvPr/>
          </p:nvSpPr>
          <p:spPr>
            <a:xfrm rot="5400000" flipH="1">
              <a:off x="-355521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8"/>
            <p:cNvSpPr/>
            <p:nvPr/>
          </p:nvSpPr>
          <p:spPr>
            <a:xfrm rot="5400000" flipH="1">
              <a:off x="-324803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8"/>
            <p:cNvSpPr/>
            <p:nvPr/>
          </p:nvSpPr>
          <p:spPr>
            <a:xfrm rot="5400000" flipH="1">
              <a:off x="-2930610"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8"/>
            <p:cNvSpPr/>
            <p:nvPr/>
          </p:nvSpPr>
          <p:spPr>
            <a:xfrm rot="5400000" flipH="1">
              <a:off x="-2634935"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8"/>
            <p:cNvSpPr/>
            <p:nvPr/>
          </p:nvSpPr>
          <p:spPr>
            <a:xfrm rot="5400000" flipH="1">
              <a:off x="-2311608"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20" name="Shape 220"/>
        <p:cNvGrpSpPr/>
        <p:nvPr/>
      </p:nvGrpSpPr>
      <p:grpSpPr>
        <a:xfrm>
          <a:off x="0" y="0"/>
          <a:ext cx="0" cy="0"/>
          <a:chOff x="0" y="0"/>
          <a:chExt cx="0" cy="0"/>
        </a:xfrm>
      </p:grpSpPr>
      <p:grpSp>
        <p:nvGrpSpPr>
          <p:cNvPr id="221" name="Google Shape;221;p9"/>
          <p:cNvGrpSpPr/>
          <p:nvPr/>
        </p:nvGrpSpPr>
        <p:grpSpPr>
          <a:xfrm>
            <a:off x="-1808412" y="97700"/>
            <a:ext cx="6405925" cy="7396775"/>
            <a:chOff x="-1808412" y="97700"/>
            <a:chExt cx="6405925" cy="7396775"/>
          </a:xfrm>
        </p:grpSpPr>
        <p:sp>
          <p:nvSpPr>
            <p:cNvPr id="222" name="Google Shape;222;p9"/>
            <p:cNvSpPr/>
            <p:nvPr/>
          </p:nvSpPr>
          <p:spPr>
            <a:xfrm>
              <a:off x="727363" y="3025550"/>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9"/>
            <p:cNvSpPr/>
            <p:nvPr/>
          </p:nvSpPr>
          <p:spPr>
            <a:xfrm>
              <a:off x="645288" y="2931325"/>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9"/>
            <p:cNvSpPr/>
            <p:nvPr/>
          </p:nvSpPr>
          <p:spPr>
            <a:xfrm>
              <a:off x="563213" y="2836325"/>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9"/>
            <p:cNvSpPr/>
            <p:nvPr/>
          </p:nvSpPr>
          <p:spPr>
            <a:xfrm>
              <a:off x="481913" y="2742100"/>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9"/>
            <p:cNvSpPr/>
            <p:nvPr/>
          </p:nvSpPr>
          <p:spPr>
            <a:xfrm>
              <a:off x="399838" y="2647875"/>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9"/>
            <p:cNvSpPr/>
            <p:nvPr/>
          </p:nvSpPr>
          <p:spPr>
            <a:xfrm>
              <a:off x="317763" y="2553650"/>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9"/>
            <p:cNvSpPr/>
            <p:nvPr/>
          </p:nvSpPr>
          <p:spPr>
            <a:xfrm>
              <a:off x="236463" y="2458675"/>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9"/>
            <p:cNvSpPr/>
            <p:nvPr/>
          </p:nvSpPr>
          <p:spPr>
            <a:xfrm>
              <a:off x="154388" y="2364450"/>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9"/>
            <p:cNvSpPr/>
            <p:nvPr/>
          </p:nvSpPr>
          <p:spPr>
            <a:xfrm>
              <a:off x="73088" y="2270225"/>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9"/>
            <p:cNvSpPr/>
            <p:nvPr/>
          </p:nvSpPr>
          <p:spPr>
            <a:xfrm>
              <a:off x="-8987" y="2175225"/>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9"/>
            <p:cNvSpPr/>
            <p:nvPr/>
          </p:nvSpPr>
          <p:spPr>
            <a:xfrm>
              <a:off x="-91062" y="2081000"/>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9"/>
            <p:cNvSpPr/>
            <p:nvPr/>
          </p:nvSpPr>
          <p:spPr>
            <a:xfrm>
              <a:off x="-172362" y="1986775"/>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9"/>
            <p:cNvSpPr/>
            <p:nvPr/>
          </p:nvSpPr>
          <p:spPr>
            <a:xfrm>
              <a:off x="-254437" y="1891800"/>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9"/>
            <p:cNvSpPr/>
            <p:nvPr/>
          </p:nvSpPr>
          <p:spPr>
            <a:xfrm>
              <a:off x="-336487" y="1797575"/>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9"/>
            <p:cNvSpPr/>
            <p:nvPr/>
          </p:nvSpPr>
          <p:spPr>
            <a:xfrm>
              <a:off x="-417812" y="1703350"/>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9"/>
            <p:cNvSpPr/>
            <p:nvPr/>
          </p:nvSpPr>
          <p:spPr>
            <a:xfrm>
              <a:off x="-499887" y="1609125"/>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9"/>
            <p:cNvSpPr/>
            <p:nvPr/>
          </p:nvSpPr>
          <p:spPr>
            <a:xfrm>
              <a:off x="-581937" y="1514125"/>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9"/>
            <p:cNvSpPr/>
            <p:nvPr/>
          </p:nvSpPr>
          <p:spPr>
            <a:xfrm>
              <a:off x="-663262" y="1419900"/>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9"/>
            <p:cNvSpPr/>
            <p:nvPr/>
          </p:nvSpPr>
          <p:spPr>
            <a:xfrm>
              <a:off x="-745312" y="1325675"/>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9"/>
            <p:cNvSpPr/>
            <p:nvPr/>
          </p:nvSpPr>
          <p:spPr>
            <a:xfrm>
              <a:off x="-827387" y="1230700"/>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9"/>
            <p:cNvSpPr/>
            <p:nvPr/>
          </p:nvSpPr>
          <p:spPr>
            <a:xfrm>
              <a:off x="-908687" y="1136450"/>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9"/>
            <p:cNvSpPr/>
            <p:nvPr/>
          </p:nvSpPr>
          <p:spPr>
            <a:xfrm>
              <a:off x="-990762" y="1042225"/>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9"/>
            <p:cNvSpPr/>
            <p:nvPr/>
          </p:nvSpPr>
          <p:spPr>
            <a:xfrm>
              <a:off x="-1072837" y="947250"/>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9"/>
            <p:cNvSpPr/>
            <p:nvPr/>
          </p:nvSpPr>
          <p:spPr>
            <a:xfrm>
              <a:off x="-1154137" y="853025"/>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9"/>
            <p:cNvSpPr/>
            <p:nvPr/>
          </p:nvSpPr>
          <p:spPr>
            <a:xfrm>
              <a:off x="-1236212" y="758800"/>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9"/>
            <p:cNvSpPr/>
            <p:nvPr/>
          </p:nvSpPr>
          <p:spPr>
            <a:xfrm>
              <a:off x="-1317512" y="663800"/>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9"/>
            <p:cNvSpPr/>
            <p:nvPr/>
          </p:nvSpPr>
          <p:spPr>
            <a:xfrm>
              <a:off x="-1399587" y="569575"/>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9"/>
            <p:cNvSpPr/>
            <p:nvPr/>
          </p:nvSpPr>
          <p:spPr>
            <a:xfrm>
              <a:off x="-1481662" y="475350"/>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9"/>
            <p:cNvSpPr/>
            <p:nvPr/>
          </p:nvSpPr>
          <p:spPr>
            <a:xfrm>
              <a:off x="-1562962" y="381125"/>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9"/>
            <p:cNvSpPr/>
            <p:nvPr/>
          </p:nvSpPr>
          <p:spPr>
            <a:xfrm>
              <a:off x="-1645037" y="286150"/>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9"/>
            <p:cNvSpPr/>
            <p:nvPr/>
          </p:nvSpPr>
          <p:spPr>
            <a:xfrm>
              <a:off x="-1727112" y="191925"/>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9"/>
            <p:cNvSpPr/>
            <p:nvPr/>
          </p:nvSpPr>
          <p:spPr>
            <a:xfrm>
              <a:off x="-1808412" y="97700"/>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4" name="Google Shape;254;p9"/>
          <p:cNvSpPr txBox="1"/>
          <p:nvPr>
            <p:ph type="title"/>
          </p:nvPr>
        </p:nvSpPr>
        <p:spPr>
          <a:xfrm>
            <a:off x="4792600" y="2914875"/>
            <a:ext cx="3638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55" name="Google Shape;255;p9"/>
          <p:cNvSpPr txBox="1"/>
          <p:nvPr>
            <p:ph type="title" idx="2" hasCustomPrompt="1"/>
          </p:nvPr>
        </p:nvSpPr>
        <p:spPr>
          <a:xfrm>
            <a:off x="520888" y="3175088"/>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6" name="Google Shape;256;p9"/>
          <p:cNvSpPr txBox="1"/>
          <p:nvPr>
            <p:ph type="subTitle" idx="1"/>
          </p:nvPr>
        </p:nvSpPr>
        <p:spPr>
          <a:xfrm>
            <a:off x="4792600" y="3886475"/>
            <a:ext cx="36384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57" name="Shape 257"/>
        <p:cNvGrpSpPr/>
        <p:nvPr/>
      </p:nvGrpSpPr>
      <p:grpSpPr>
        <a:xfrm>
          <a:off x="0" y="0"/>
          <a:ext cx="0" cy="0"/>
          <a:chOff x="0" y="0"/>
          <a:chExt cx="0" cy="0"/>
        </a:xfrm>
      </p:grpSpPr>
      <p:sp>
        <p:nvSpPr>
          <p:cNvPr id="258" name="Google Shape;258;p10"/>
          <p:cNvSpPr txBox="1"/>
          <p:nvPr>
            <p:ph type="title"/>
          </p:nvPr>
        </p:nvSpPr>
        <p:spPr>
          <a:xfrm>
            <a:off x="5766557" y="844300"/>
            <a:ext cx="2918100" cy="92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linker SemiBold"/>
              <a:buNone/>
              <a:defRPr sz="2800">
                <a:solidFill>
                  <a:schemeClr val="lt2"/>
                </a:solidFill>
                <a:latin typeface="Blinker SemiBold"/>
                <a:ea typeface="Blinker SemiBold"/>
                <a:cs typeface="Blinker SemiBold"/>
                <a:sym typeface="Blinker SemiBold"/>
              </a:defRPr>
            </a:lvl1pPr>
            <a:lvl2pPr lvl="1">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2pPr>
            <a:lvl3pPr lvl="2">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3pPr>
            <a:lvl4pPr lvl="3">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4pPr>
            <a:lvl5pPr lvl="4">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5pPr>
            <a:lvl6pPr lvl="5">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6pPr>
            <a:lvl7pPr lvl="6">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7pPr>
            <a:lvl8pPr lvl="7">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8pPr>
            <a:lvl9pPr lvl="8">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marL="914400" lvl="1"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marL="1371600" lvl="2"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marL="1828800" lvl="3"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marL="2286000" lvl="4"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marL="2743200" lvl="5"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marL="3200400" lvl="6"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marL="3657600" lvl="7"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marL="4114800" lvl="8" indent="-330200">
              <a:lnSpc>
                <a:spcPct val="115000"/>
              </a:lnSpc>
              <a:spcBef>
                <a:spcPts val="1600"/>
              </a:spcBef>
              <a:spcAft>
                <a:spcPts val="160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tags" Target="../tags/tag15.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image" Target="../media/image4.jpeg"/><Relationship Id="rId3" Type="http://schemas.openxmlformats.org/officeDocument/2006/relationships/tags" Target="../tags/tag4.xml"/><Relationship Id="rId2" Type="http://schemas.openxmlformats.org/officeDocument/2006/relationships/image" Target="../media/image3.jpe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4.xml"/><Relationship Id="rId3" Type="http://schemas.openxmlformats.org/officeDocument/2006/relationships/image" Target="../media/image5.png"/><Relationship Id="rId2" Type="http://schemas.openxmlformats.org/officeDocument/2006/relationships/tags" Target="../tags/tag6.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media/image8.png"/><Relationship Id="rId7" Type="http://schemas.openxmlformats.org/officeDocument/2006/relationships/tags" Target="../tags/tag11.xml"/><Relationship Id="rId6" Type="http://schemas.openxmlformats.org/officeDocument/2006/relationships/image" Target="../media/image7.png"/><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6.png"/><Relationship Id="rId13" Type="http://schemas.openxmlformats.org/officeDocument/2006/relationships/notesSlide" Target="../notesSlides/notesSlide9.xml"/><Relationship Id="rId12" Type="http://schemas.openxmlformats.org/officeDocument/2006/relationships/slideLayout" Target="../slideLayouts/slideLayout14.xml"/><Relationship Id="rId11" Type="http://schemas.openxmlformats.org/officeDocument/2006/relationships/image" Target="../media/image9.jpeg"/><Relationship Id="rId10" Type="http://schemas.openxmlformats.org/officeDocument/2006/relationships/tags" Target="../tags/tag13.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45" name="Shape 745"/>
        <p:cNvGrpSpPr/>
        <p:nvPr/>
      </p:nvGrpSpPr>
      <p:grpSpPr>
        <a:xfrm>
          <a:off x="0" y="0"/>
          <a:ext cx="0" cy="0"/>
          <a:chOff x="0" y="0"/>
          <a:chExt cx="0" cy="0"/>
        </a:xfrm>
      </p:grpSpPr>
      <p:sp>
        <p:nvSpPr>
          <p:cNvPr id="746" name="Google Shape;746;p29"/>
          <p:cNvSpPr txBox="1"/>
          <p:nvPr>
            <p:ph type="ctrTitle"/>
          </p:nvPr>
        </p:nvSpPr>
        <p:spPr>
          <a:xfrm>
            <a:off x="1638935" y="1275080"/>
            <a:ext cx="6156325" cy="1670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毕业设计汇报</a:t>
            </a:r>
            <a:endParaRPr lang="zh-CN" altLang="en-GB">
              <a:ea typeface="宋体" panose="02010600030101010101" pitchFamily="2" charset="-122"/>
            </a:endParaRPr>
          </a:p>
        </p:txBody>
      </p:sp>
      <p:sp>
        <p:nvSpPr>
          <p:cNvPr id="747" name="Google Shape;747;p29"/>
          <p:cNvSpPr txBox="1"/>
          <p:nvPr>
            <p:ph type="subTitle" idx="1"/>
          </p:nvPr>
        </p:nvSpPr>
        <p:spPr>
          <a:xfrm>
            <a:off x="1986280" y="2700020"/>
            <a:ext cx="5461635" cy="19221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GB">
                <a:ea typeface="宋体" panose="02010600030101010101" pitchFamily="2" charset="-122"/>
              </a:rPr>
              <a:t>姓名</a:t>
            </a:r>
            <a:r>
              <a:rPr lang="en-US" altLang="zh-CN">
                <a:ea typeface="宋体" panose="02010600030101010101" pitchFamily="2" charset="-122"/>
              </a:rPr>
              <a:t>:</a:t>
            </a:r>
            <a:r>
              <a:rPr lang="zh-CN" altLang="en-US">
                <a:ea typeface="宋体" panose="02010600030101010101" pitchFamily="2" charset="-122"/>
              </a:rPr>
              <a:t>文书宇</a:t>
            </a:r>
            <a:endParaRPr lang="zh-CN" altLang="en-US">
              <a:ea typeface="宋体" panose="02010600030101010101" pitchFamily="2" charset="-122"/>
            </a:endParaRPr>
          </a:p>
          <a:p>
            <a:pPr marL="0" lvl="0" indent="0" algn="ctr" rtl="0">
              <a:spcBef>
                <a:spcPts val="0"/>
              </a:spcBef>
              <a:spcAft>
                <a:spcPts val="0"/>
              </a:spcAft>
              <a:buNone/>
            </a:pPr>
            <a:r>
              <a:rPr lang="zh-CN" altLang="en-US">
                <a:ea typeface="宋体" panose="02010600030101010101" pitchFamily="2" charset="-122"/>
              </a:rPr>
              <a:t>指导教师</a:t>
            </a:r>
            <a:r>
              <a:rPr lang="en-US" altLang="zh-CN">
                <a:ea typeface="宋体" panose="02010600030101010101" pitchFamily="2" charset="-122"/>
              </a:rPr>
              <a:t>:</a:t>
            </a:r>
            <a:r>
              <a:rPr lang="zh-CN" altLang="en-US">
                <a:ea typeface="宋体" panose="02010600030101010101" pitchFamily="2" charset="-122"/>
              </a:rPr>
              <a:t>张光建</a:t>
            </a:r>
            <a:endParaRPr lang="zh-CN" altLang="en-US">
              <a:ea typeface="宋体" panose="02010600030101010101" pitchFamily="2" charset="-122"/>
            </a:endParaRPr>
          </a:p>
          <a:p>
            <a:pPr marL="0" lvl="0" indent="0" algn="ctr" rtl="0">
              <a:spcBef>
                <a:spcPts val="0"/>
              </a:spcBef>
              <a:spcAft>
                <a:spcPts val="0"/>
              </a:spcAft>
              <a:buNone/>
            </a:pPr>
            <a:r>
              <a:rPr lang="zh-CN" altLang="en-US">
                <a:ea typeface="宋体" panose="02010600030101010101" pitchFamily="2" charset="-122"/>
              </a:rPr>
              <a:t>专业</a:t>
            </a:r>
            <a:r>
              <a:rPr lang="en-US" altLang="zh-CN">
                <a:ea typeface="宋体" panose="02010600030101010101" pitchFamily="2" charset="-122"/>
              </a:rPr>
              <a:t>:</a:t>
            </a:r>
            <a:r>
              <a:rPr lang="zh-CN" altLang="en-US">
                <a:ea typeface="宋体" panose="02010600030101010101" pitchFamily="2" charset="-122"/>
              </a:rPr>
              <a:t>电子信息科学与技术</a:t>
            </a:r>
            <a:endParaRPr lang="zh-CN" altLang="en-US">
              <a:ea typeface="宋体" panose="02010600030101010101" pitchFamily="2" charset="-122"/>
            </a:endParaRPr>
          </a:p>
          <a:p>
            <a:pPr marL="0" lvl="0" indent="0" algn="ctr" rtl="0">
              <a:spcBef>
                <a:spcPts val="0"/>
              </a:spcBef>
              <a:spcAft>
                <a:spcPts val="0"/>
              </a:spcAft>
              <a:buNone/>
            </a:pPr>
            <a:r>
              <a:rPr lang="zh-CN" altLang="en-US">
                <a:ea typeface="宋体" panose="02010600030101010101" pitchFamily="2" charset="-122"/>
              </a:rPr>
              <a:t>题目</a:t>
            </a:r>
            <a:r>
              <a:rPr lang="en-US" altLang="zh-CN">
                <a:ea typeface="宋体" panose="02010600030101010101" pitchFamily="2" charset="-122"/>
              </a:rPr>
              <a:t>:基于单片机矿工生理状态监测系统的设计与实现</a:t>
            </a:r>
            <a:endParaRPr lang="en-US" altLang="zh-CN">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77" name="Shape 977"/>
        <p:cNvGrpSpPr/>
        <p:nvPr/>
      </p:nvGrpSpPr>
      <p:grpSpPr>
        <a:xfrm>
          <a:off x="0" y="0"/>
          <a:ext cx="0" cy="0"/>
          <a:chOff x="0" y="0"/>
          <a:chExt cx="0" cy="0"/>
        </a:xfrm>
      </p:grpSpPr>
      <p:sp>
        <p:nvSpPr>
          <p:cNvPr id="978" name="Google Shape;978;p40"/>
          <p:cNvSpPr/>
          <p:nvPr/>
        </p:nvSpPr>
        <p:spPr>
          <a:xfrm rot="10800000">
            <a:off x="5074237" y="1391842"/>
            <a:ext cx="3314100" cy="2678400"/>
          </a:xfrm>
          <a:prstGeom prst="rect">
            <a:avLst/>
          </a:prstGeom>
          <a:noFill/>
          <a:ln w="19050" cap="flat" cmpd="sng">
            <a:solidFill>
              <a:schemeClr val="accent2"/>
            </a:solidFill>
            <a:prstDash val="solid"/>
            <a:round/>
            <a:headEnd type="none" w="sm" len="sm"/>
            <a:tailEnd type="none" w="sm" len="sm"/>
          </a:ln>
          <a:effectLst>
            <a:outerShdw blurRad="271463" dist="38100" dir="5400000" algn="bl" rotWithShape="0">
              <a:schemeClr val="accent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40"/>
          <p:cNvSpPr/>
          <p:nvPr/>
        </p:nvSpPr>
        <p:spPr>
          <a:xfrm rot="10800000">
            <a:off x="4998037" y="1315642"/>
            <a:ext cx="3314100" cy="2678400"/>
          </a:xfrm>
          <a:prstGeom prst="rect">
            <a:avLst/>
          </a:prstGeom>
          <a:noFill/>
          <a:ln w="19050" cap="flat" cmpd="sng">
            <a:solidFill>
              <a:schemeClr val="accent2"/>
            </a:solidFill>
            <a:prstDash val="solid"/>
            <a:round/>
            <a:headEnd type="none" w="sm" len="sm"/>
            <a:tailEnd type="none" w="sm" len="sm"/>
          </a:ln>
          <a:effectLst>
            <a:outerShdw blurRad="271463" dist="38100" dir="5400000" algn="bl" rotWithShape="0">
              <a:schemeClr val="accent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40"/>
          <p:cNvSpPr/>
          <p:nvPr/>
        </p:nvSpPr>
        <p:spPr>
          <a:xfrm rot="10800000">
            <a:off x="4921837" y="1239442"/>
            <a:ext cx="3314100" cy="2678400"/>
          </a:xfrm>
          <a:prstGeom prst="rect">
            <a:avLst/>
          </a:prstGeom>
          <a:solidFill>
            <a:schemeClr val="dk2"/>
          </a:solidFill>
          <a:ln w="19050" cap="flat" cmpd="sng">
            <a:solidFill>
              <a:schemeClr val="accent2"/>
            </a:solidFill>
            <a:prstDash val="solid"/>
            <a:round/>
            <a:headEnd type="none" w="sm" len="sm"/>
            <a:tailEnd type="none" w="sm" len="sm"/>
          </a:ln>
          <a:effectLst>
            <a:outerShdw blurRad="271463" dist="38100" dir="5400000" algn="bl" rotWithShape="0">
              <a:schemeClr val="accent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40"/>
          <p:cNvSpPr/>
          <p:nvPr/>
        </p:nvSpPr>
        <p:spPr>
          <a:xfrm>
            <a:off x="740350" y="1073258"/>
            <a:ext cx="3314100" cy="2678400"/>
          </a:xfrm>
          <a:prstGeom prst="rect">
            <a:avLst/>
          </a:prstGeom>
          <a:noFill/>
          <a:ln w="19050" cap="flat" cmpd="sng">
            <a:solidFill>
              <a:schemeClr val="accent6"/>
            </a:solidFill>
            <a:prstDash val="solid"/>
            <a:round/>
            <a:headEnd type="none" w="sm" len="sm"/>
            <a:tailEnd type="none" w="sm" len="sm"/>
          </a:ln>
          <a:effectLst>
            <a:outerShdw blurRad="271463" dist="38100" dir="5400000" algn="bl" rotWithShape="0">
              <a:schemeClr val="accent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40"/>
          <p:cNvSpPr/>
          <p:nvPr/>
        </p:nvSpPr>
        <p:spPr>
          <a:xfrm>
            <a:off x="816550" y="1149458"/>
            <a:ext cx="3314100" cy="2678400"/>
          </a:xfrm>
          <a:prstGeom prst="rect">
            <a:avLst/>
          </a:prstGeom>
          <a:noFill/>
          <a:ln w="19050" cap="flat" cmpd="sng">
            <a:solidFill>
              <a:schemeClr val="accent6"/>
            </a:solidFill>
            <a:prstDash val="solid"/>
            <a:round/>
            <a:headEnd type="none" w="sm" len="sm"/>
            <a:tailEnd type="none" w="sm" len="sm"/>
          </a:ln>
          <a:effectLst>
            <a:outerShdw blurRad="271463" dist="38100" dir="5400000" algn="bl" rotWithShape="0">
              <a:schemeClr val="accent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40"/>
          <p:cNvSpPr/>
          <p:nvPr/>
        </p:nvSpPr>
        <p:spPr>
          <a:xfrm>
            <a:off x="892750" y="1225658"/>
            <a:ext cx="3314100" cy="2678400"/>
          </a:xfrm>
          <a:prstGeom prst="rect">
            <a:avLst/>
          </a:prstGeom>
          <a:solidFill>
            <a:schemeClr val="dk1"/>
          </a:solidFill>
          <a:ln w="19050" cap="flat" cmpd="sng">
            <a:solidFill>
              <a:schemeClr val="accent6"/>
            </a:solidFill>
            <a:prstDash val="solid"/>
            <a:round/>
            <a:headEnd type="none" w="sm" len="sm"/>
            <a:tailEnd type="none" w="sm" len="sm"/>
          </a:ln>
          <a:effectLst>
            <a:outerShdw blurRad="271463" dist="38100" dir="5400000" algn="bl" rotWithShape="0">
              <a:schemeClr val="accent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40"/>
          <p:cNvSpPr txBox="1"/>
          <p:nvPr>
            <p:ph type="body" idx="1"/>
          </p:nvPr>
        </p:nvSpPr>
        <p:spPr>
          <a:xfrm>
            <a:off x="1020445" y="1686560"/>
            <a:ext cx="2905760" cy="175641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zh-CN" altLang="en-GB">
                <a:ea typeface="宋体" panose="02010600030101010101" pitchFamily="2" charset="-122"/>
              </a:rPr>
              <a:t>面对如今矿工作业时存在着许多隐患的问题，本研究课题的研究成果能够初步解决实际场景中遇到的状况，但仍存在着不足，如心率检测不够精确，且检测时间较长的缺陷</a:t>
            </a:r>
            <a:endParaRPr lang="zh-CN" altLang="en-US">
              <a:ea typeface="宋体" panose="02010600030101010101" pitchFamily="2" charset="-122"/>
            </a:endParaRPr>
          </a:p>
        </p:txBody>
      </p:sp>
      <p:sp>
        <p:nvSpPr>
          <p:cNvPr id="986" name="Google Shape;986;p40"/>
          <p:cNvSpPr txBox="1"/>
          <p:nvPr>
            <p:ph type="body" idx="3"/>
          </p:nvPr>
        </p:nvSpPr>
        <p:spPr>
          <a:xfrm>
            <a:off x="4998085" y="1686560"/>
            <a:ext cx="3181350" cy="17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latin typeface="+mj-ea"/>
                <a:ea typeface="+mj-ea"/>
                <a:cs typeface="+mj-ea"/>
              </a:rPr>
              <a:t>为了进一步提高产品的实用性可考虑如下方案</a:t>
            </a:r>
            <a:r>
              <a:rPr lang="en-US" altLang="zh-CN">
                <a:latin typeface="+mj-ea"/>
                <a:ea typeface="+mj-ea"/>
                <a:cs typeface="+mj-ea"/>
              </a:rPr>
              <a:t>:</a:t>
            </a:r>
            <a:endParaRPr lang="en-US" altLang="zh-CN">
              <a:latin typeface="+mj-ea"/>
              <a:ea typeface="+mj-ea"/>
              <a:cs typeface="+mj-ea"/>
            </a:endParaRPr>
          </a:p>
          <a:p>
            <a:pPr marL="0" lvl="0" indent="0" algn="l" rtl="0">
              <a:spcBef>
                <a:spcPts val="0"/>
              </a:spcBef>
              <a:spcAft>
                <a:spcPts val="0"/>
              </a:spcAft>
              <a:buNone/>
            </a:pPr>
            <a:r>
              <a:rPr lang="en-US" altLang="zh-CN">
                <a:latin typeface="+mj-ea"/>
                <a:ea typeface="+mj-ea"/>
                <a:cs typeface="+mj-ea"/>
              </a:rPr>
              <a:t>1.</a:t>
            </a:r>
            <a:r>
              <a:rPr lang="zh-CN" altLang="en-US">
                <a:latin typeface="+mj-ea"/>
                <a:ea typeface="+mj-ea"/>
                <a:cs typeface="+mj-ea"/>
              </a:rPr>
              <a:t>优化相关算法，减少运算量</a:t>
            </a:r>
            <a:endParaRPr lang="zh-CN" altLang="en-US">
              <a:latin typeface="+mj-ea"/>
              <a:ea typeface="+mj-ea"/>
              <a:cs typeface="+mj-ea"/>
            </a:endParaRPr>
          </a:p>
          <a:p>
            <a:pPr marL="0" lvl="0" indent="0" algn="l" rtl="0">
              <a:spcBef>
                <a:spcPts val="0"/>
              </a:spcBef>
              <a:spcAft>
                <a:spcPts val="0"/>
              </a:spcAft>
              <a:buNone/>
            </a:pPr>
            <a:r>
              <a:rPr lang="en-US" altLang="zh-CN">
                <a:latin typeface="+mj-ea"/>
                <a:ea typeface="+mj-ea"/>
                <a:cs typeface="+mj-ea"/>
              </a:rPr>
              <a:t>2.</a:t>
            </a:r>
            <a:r>
              <a:rPr lang="zh-CN" altLang="en-US">
                <a:latin typeface="+mj-ea"/>
                <a:ea typeface="+mj-ea"/>
                <a:cs typeface="+mj-ea"/>
              </a:rPr>
              <a:t>更换为算力更强的主控芯片</a:t>
            </a:r>
            <a:endParaRPr lang="zh-CN" altLang="en-US">
              <a:latin typeface="+mj-ea"/>
              <a:ea typeface="+mj-ea"/>
              <a:cs typeface="+mj-ea"/>
            </a:endParaRPr>
          </a:p>
          <a:p>
            <a:pPr marL="0" lvl="0" indent="0" algn="l" rtl="0">
              <a:spcBef>
                <a:spcPts val="0"/>
              </a:spcBef>
              <a:spcAft>
                <a:spcPts val="0"/>
              </a:spcAft>
              <a:buNone/>
            </a:pPr>
            <a:r>
              <a:rPr lang="en-US" altLang="zh-CN">
                <a:latin typeface="+mj-ea"/>
                <a:ea typeface="+mj-ea"/>
                <a:cs typeface="+mj-ea"/>
              </a:rPr>
              <a:t>3.</a:t>
            </a:r>
            <a:r>
              <a:rPr lang="zh-CN" altLang="en-US">
                <a:latin typeface="+mj-ea"/>
                <a:ea typeface="+mj-ea"/>
                <a:cs typeface="+mj-ea"/>
              </a:rPr>
              <a:t>更换模块，使用检测效果更加的传感器</a:t>
            </a:r>
            <a:endParaRPr lang="zh-CN" altLang="en-US">
              <a:latin typeface="+mj-ea"/>
              <a:ea typeface="+mj-ea"/>
              <a:cs typeface="+mj-ea"/>
            </a:endParaRPr>
          </a:p>
        </p:txBody>
      </p:sp>
      <p:sp>
        <p:nvSpPr>
          <p:cNvPr id="987" name="Google Shape;987;p40"/>
          <p:cNvSpPr txBox="1"/>
          <p:nvPr>
            <p:ph type="title" idx="2"/>
          </p:nvPr>
        </p:nvSpPr>
        <p:spPr>
          <a:xfrm>
            <a:off x="1020147" y="1315900"/>
            <a:ext cx="2905800" cy="2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总结</a:t>
            </a:r>
            <a:endParaRPr lang="zh-CN" altLang="en-GB">
              <a:ea typeface="宋体" panose="02010600030101010101" pitchFamily="2" charset="-122"/>
            </a:endParaRPr>
          </a:p>
        </p:txBody>
      </p:sp>
      <p:sp>
        <p:nvSpPr>
          <p:cNvPr id="924" name="Google Shape;924;p39"/>
          <p:cNvSpPr txBox="1"/>
          <p:nvPr>
            <p:custDataLst>
              <p:tags r:id="rId1"/>
            </p:custDataLst>
          </p:nvPr>
        </p:nvSpPr>
        <p:spPr>
          <a:xfrm>
            <a:off x="713105" y="455930"/>
            <a:ext cx="7759065" cy="37655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800"/>
              <a:buFont typeface="Blinker SemiBold"/>
              <a:buNone/>
              <a:defRPr sz="2800" b="0" i="0" u="none" strike="noStrike" cap="none">
                <a:solidFill>
                  <a:schemeClr val="lt2"/>
                </a:solidFill>
                <a:latin typeface="Blinker SemiBold"/>
                <a:ea typeface="Blinker SemiBold"/>
                <a:cs typeface="Blinker SemiBold"/>
                <a:sym typeface="Blinker SemiBold"/>
              </a:defRPr>
            </a:lvl1pPr>
            <a:lvl2pPr marR="0" lvl="1"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2pPr>
            <a:lvl3pPr marR="0" lvl="2"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3pPr>
            <a:lvl4pPr marR="0" lvl="3"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4pPr>
            <a:lvl5pPr marR="0" lvl="4"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5pPr>
            <a:lvl6pPr marR="0" lvl="5"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6pPr>
            <a:lvl7pPr marR="0" lvl="6"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7pPr>
            <a:lvl8pPr marR="0" lvl="7"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8pPr>
            <a:lvl9pPr marR="0" lvl="8"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9pPr>
          </a:lstStyle>
          <a:p>
            <a:pPr marL="0" lvl="0" indent="0" algn="ctr" rtl="0">
              <a:spcBef>
                <a:spcPts val="0"/>
              </a:spcBef>
              <a:spcAft>
                <a:spcPts val="0"/>
              </a:spcAft>
              <a:buNone/>
            </a:pPr>
            <a:r>
              <a:rPr lang="zh-CN" altLang="en-US">
                <a:latin typeface="黑体" panose="02010609060101010101" charset="-122"/>
                <a:ea typeface="黑体" panose="02010609060101010101" charset="-122"/>
                <a:cs typeface="黑体" panose="02010609060101010101" charset="-122"/>
                <a:sym typeface="+mn-ea"/>
              </a:rPr>
              <a:t>自我反思</a:t>
            </a:r>
            <a:endParaRPr lang="zh-CN" altLang="en-GB">
              <a:ea typeface="宋体" panose="02010600030101010101" pitchFamily="2" charset="-122"/>
            </a:endParaRPr>
          </a:p>
        </p:txBody>
      </p:sp>
      <p:sp>
        <p:nvSpPr>
          <p:cNvPr id="2" name="Google Shape;987;p40"/>
          <p:cNvSpPr txBox="1"/>
          <p:nvPr>
            <p:custDataLst>
              <p:tags r:id="rId2"/>
            </p:custDataLst>
          </p:nvPr>
        </p:nvSpPr>
        <p:spPr>
          <a:xfrm>
            <a:off x="5073987" y="1315900"/>
            <a:ext cx="2905800" cy="2730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100"/>
              <a:buFont typeface="Blinker SemiBold"/>
              <a:buNone/>
              <a:defRPr sz="2100" b="0" i="0" u="none" strike="noStrike" cap="none">
                <a:solidFill>
                  <a:schemeClr val="lt1"/>
                </a:solidFill>
                <a:latin typeface="Blinker SemiBold"/>
                <a:ea typeface="Blinker SemiBold"/>
                <a:cs typeface="Blinker SemiBold"/>
                <a:sym typeface="Blinker SemiBold"/>
              </a:defRPr>
            </a:lvl1pPr>
            <a:lvl2pPr marR="0" lvl="1"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2pPr>
            <a:lvl3pPr marR="0" lvl="2"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3pPr>
            <a:lvl4pPr marR="0" lvl="3"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4pPr>
            <a:lvl5pPr marR="0" lvl="4"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5pPr>
            <a:lvl6pPr marR="0" lvl="5"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6pPr>
            <a:lvl7pPr marR="0" lvl="6"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7pPr>
            <a:lvl8pPr marR="0" lvl="7"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8pPr>
            <a:lvl9pPr marR="0" lvl="8"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9pPr>
          </a:lstStyle>
          <a:p>
            <a:pPr marL="0" lvl="0" indent="0" algn="ctr" rtl="0">
              <a:spcBef>
                <a:spcPts val="0"/>
              </a:spcBef>
              <a:spcAft>
                <a:spcPts val="0"/>
              </a:spcAft>
              <a:buNone/>
            </a:pPr>
            <a:r>
              <a:rPr lang="zh-CN" altLang="en-GB">
                <a:ea typeface="宋体" panose="02010600030101010101" pitchFamily="2" charset="-122"/>
              </a:rPr>
              <a:t>反思</a:t>
            </a:r>
            <a:endParaRPr lang="zh-CN" altLang="en-GB">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67" name="Shape 767"/>
        <p:cNvGrpSpPr/>
        <p:nvPr/>
      </p:nvGrpSpPr>
      <p:grpSpPr>
        <a:xfrm>
          <a:off x="0" y="0"/>
          <a:ext cx="0" cy="0"/>
          <a:chOff x="0" y="0"/>
          <a:chExt cx="0" cy="0"/>
        </a:xfrm>
      </p:grpSpPr>
      <p:sp>
        <p:nvSpPr>
          <p:cNvPr id="772" name="Google Shape;772;p31"/>
          <p:cNvSpPr txBox="1"/>
          <p:nvPr>
            <p:ph type="subTitle" idx="7"/>
          </p:nvPr>
        </p:nvSpPr>
        <p:spPr>
          <a:xfrm>
            <a:off x="2231318" y="3778023"/>
            <a:ext cx="21924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latin typeface="黑体" panose="02010609060101010101" charset="-122"/>
                <a:ea typeface="黑体" panose="02010609060101010101" charset="-122"/>
                <a:cs typeface="黑体" panose="02010609060101010101" charset="-122"/>
                <a:sym typeface="+mn-ea"/>
              </a:rPr>
              <a:t>成果展示</a:t>
            </a:r>
            <a:endParaRPr lang="en-GB"/>
          </a:p>
        </p:txBody>
      </p:sp>
      <p:sp>
        <p:nvSpPr>
          <p:cNvPr id="773" name="Google Shape;773;p31"/>
          <p:cNvSpPr txBox="1"/>
          <p:nvPr>
            <p:ph type="subTitle" idx="13"/>
          </p:nvPr>
        </p:nvSpPr>
        <p:spPr>
          <a:xfrm>
            <a:off x="4723478" y="3778023"/>
            <a:ext cx="21873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latin typeface="黑体" panose="02010609060101010101" charset="-122"/>
                <a:ea typeface="黑体" panose="02010609060101010101" charset="-122"/>
                <a:cs typeface="黑体" panose="02010609060101010101" charset="-122"/>
                <a:sym typeface="+mn-ea"/>
              </a:rPr>
              <a:t>自我反思</a:t>
            </a:r>
            <a:endParaRPr lang="en-GB"/>
          </a:p>
        </p:txBody>
      </p:sp>
      <p:sp>
        <p:nvSpPr>
          <p:cNvPr id="774" name="Google Shape;774;p31"/>
          <p:cNvSpPr txBox="1"/>
          <p:nvPr>
            <p:ph type="subTitle" idx="4"/>
          </p:nvPr>
        </p:nvSpPr>
        <p:spPr>
          <a:xfrm>
            <a:off x="4724113" y="2120960"/>
            <a:ext cx="2187300" cy="3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latin typeface="黑体" panose="02010609060101010101" charset="-122"/>
                <a:ea typeface="黑体" panose="02010609060101010101" charset="-122"/>
                <a:cs typeface="黑体" panose="02010609060101010101" charset="-122"/>
                <a:sym typeface="+mn-ea"/>
              </a:rPr>
              <a:t>主要工作内容</a:t>
            </a:r>
            <a:endParaRPr lang="en-GB"/>
          </a:p>
        </p:txBody>
      </p:sp>
      <p:sp>
        <p:nvSpPr>
          <p:cNvPr id="775" name="Google Shape;775;p31"/>
          <p:cNvSpPr txBox="1"/>
          <p:nvPr>
            <p:ph type="title" idx="15"/>
          </p:nvPr>
        </p:nvSpPr>
        <p:spPr>
          <a:xfrm>
            <a:off x="713105" y="440690"/>
            <a:ext cx="7759065" cy="3917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目录</a:t>
            </a:r>
            <a:endParaRPr lang="zh-CN" altLang="en-GB">
              <a:ea typeface="宋体" panose="02010600030101010101" pitchFamily="2" charset="-122"/>
            </a:endParaRPr>
          </a:p>
        </p:txBody>
      </p:sp>
      <p:sp>
        <p:nvSpPr>
          <p:cNvPr id="776" name="Google Shape;776;p31"/>
          <p:cNvSpPr txBox="1"/>
          <p:nvPr>
            <p:ph type="subTitle" idx="1"/>
          </p:nvPr>
        </p:nvSpPr>
        <p:spPr>
          <a:xfrm>
            <a:off x="2237033" y="2120961"/>
            <a:ext cx="2187300" cy="3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latin typeface="黑体" panose="02010609060101010101" charset="-122"/>
                <a:ea typeface="黑体" panose="02010609060101010101" charset="-122"/>
                <a:cs typeface="黑体" panose="02010609060101010101" charset="-122"/>
                <a:sym typeface="+mn-ea"/>
              </a:rPr>
              <a:t>研究背景及意义</a:t>
            </a:r>
            <a:endParaRPr lang="en-GB"/>
          </a:p>
        </p:txBody>
      </p:sp>
      <p:sp>
        <p:nvSpPr>
          <p:cNvPr id="777" name="Google Shape;777;p31"/>
          <p:cNvSpPr txBox="1"/>
          <p:nvPr>
            <p:ph type="title"/>
          </p:nvPr>
        </p:nvSpPr>
        <p:spPr>
          <a:xfrm>
            <a:off x="2232588" y="130335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t>1</a:t>
            </a:r>
            <a:endParaRPr sz="4000"/>
          </a:p>
        </p:txBody>
      </p:sp>
      <p:sp>
        <p:nvSpPr>
          <p:cNvPr id="778" name="Google Shape;778;p31"/>
          <p:cNvSpPr txBox="1"/>
          <p:nvPr>
            <p:ph type="title" idx="3"/>
          </p:nvPr>
        </p:nvSpPr>
        <p:spPr>
          <a:xfrm>
            <a:off x="4724113" y="130335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t>2</a:t>
            </a:r>
            <a:endParaRPr sz="4000"/>
          </a:p>
        </p:txBody>
      </p:sp>
      <p:sp>
        <p:nvSpPr>
          <p:cNvPr id="779" name="Google Shape;779;p31"/>
          <p:cNvSpPr txBox="1"/>
          <p:nvPr>
            <p:ph type="title" idx="6"/>
          </p:nvPr>
        </p:nvSpPr>
        <p:spPr>
          <a:xfrm>
            <a:off x="2232588" y="29877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t>3</a:t>
            </a:r>
            <a:endParaRPr sz="4000"/>
          </a:p>
        </p:txBody>
      </p:sp>
      <p:sp>
        <p:nvSpPr>
          <p:cNvPr id="780" name="Google Shape;780;p31"/>
          <p:cNvSpPr txBox="1"/>
          <p:nvPr>
            <p:ph type="title" idx="9"/>
          </p:nvPr>
        </p:nvSpPr>
        <p:spPr>
          <a:xfrm>
            <a:off x="4724113" y="29877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t>4</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38" name="Shape 838"/>
        <p:cNvGrpSpPr/>
        <p:nvPr/>
      </p:nvGrpSpPr>
      <p:grpSpPr>
        <a:xfrm>
          <a:off x="0" y="0"/>
          <a:ext cx="0" cy="0"/>
          <a:chOff x="0" y="0"/>
          <a:chExt cx="0" cy="0"/>
        </a:xfrm>
      </p:grpSpPr>
      <p:sp>
        <p:nvSpPr>
          <p:cNvPr id="839" name="Google Shape;839;p35"/>
          <p:cNvSpPr txBox="1"/>
          <p:nvPr>
            <p:ph type="body" idx="1"/>
          </p:nvPr>
        </p:nvSpPr>
        <p:spPr>
          <a:xfrm>
            <a:off x="842010" y="897255"/>
            <a:ext cx="7496175" cy="41287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近年来，我国科技得到了飞速的发展，然而科技的发展离不开资源的消耗，煤矿资源就是其中之一，截止至2021年年底，我国共有煤炭储量2078.85亿吨，其资源主要分布在山西、陕西、新疆、内蒙古、贵州，我国目前的煤炭储量及需求仍然很大，许多行业都需要用到煤矿资源，为了满足煤矿资源使用的需求，这就使得我们必需要注重煤矿开采人员的生命安全，提高煤矿开采的效率。煤矿开采深度越大，相应的技术难度也越大，比如矿压、断面、岩体应力、冲击地压、瓦斯、井下温度等都会随着深度的增加而增加，这就要求在使用深层矿井开采技术过程中，必须做好巷道的支护处理、瓦斯治理等工作，要使用更高效的技术和设备，以此真正做到安全生产。根据近几年的相关专利来看，开采人员所使用的辅助器械装置已经有了很大的实用性，能够较好的保护住开采人员，但尽管这类辅助装置有了较好的安全性，但其仍有不够完美的地方，那就是不能够对开采人员的生理状态进行实时的监测，一套良好的生理状态检测系统能够及时让自身及管理人员预防危险状况的发生，其应该包括体温，心率，姿态角的检测模块以及相关的通信模块，当前这些关键技术在许多领域已经有了相当成熟的发展，若将其应用于煤矿开采人员的生命体征检测，将会进一步提高开采人员的生命安全保障，本课题旨在根据国内外现有技术发展的情况下研究一套能够监测作业人员生命体征的辅助设备，以更好的保护作业人员的生命安全</a:t>
            </a:r>
            <a:endParaRPr lang="en-GB"/>
          </a:p>
        </p:txBody>
      </p:sp>
      <p:sp>
        <p:nvSpPr>
          <p:cNvPr id="840" name="Google Shape;840;p35"/>
          <p:cNvSpPr txBox="1"/>
          <p:nvPr>
            <p:ph type="title"/>
          </p:nvPr>
        </p:nvSpPr>
        <p:spPr>
          <a:xfrm>
            <a:off x="917575" y="202565"/>
            <a:ext cx="3491865" cy="4895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latin typeface="黑体" panose="02010609060101010101" charset="-122"/>
                <a:ea typeface="黑体" panose="02010609060101010101" charset="-122"/>
                <a:cs typeface="黑体" panose="02010609060101010101" charset="-122"/>
                <a:sym typeface="+mn-ea"/>
              </a:rPr>
              <a:t>研究背景及意义</a:t>
            </a:r>
            <a:endParaRPr lang="zh-CN" altLang="en-US">
              <a:latin typeface="黑体" panose="02010609060101010101" charset="-122"/>
              <a:ea typeface="黑体" panose="02010609060101010101" charset="-122"/>
              <a:cs typeface="黑体" panose="02010609060101010101" charset="-122"/>
              <a:sym typeface="+mn-ea"/>
            </a:endParaRPr>
          </a:p>
        </p:txBody>
      </p:sp>
      <p:grpSp>
        <p:nvGrpSpPr>
          <p:cNvPr id="842" name="Google Shape;842;p35"/>
          <p:cNvGrpSpPr/>
          <p:nvPr/>
        </p:nvGrpSpPr>
        <p:grpSpPr>
          <a:xfrm>
            <a:off x="2938795" y="2514293"/>
            <a:ext cx="8667291" cy="8667613"/>
            <a:chOff x="-3553205" y="-5628757"/>
            <a:chExt cx="8667291" cy="8667613"/>
          </a:xfrm>
        </p:grpSpPr>
        <p:sp>
          <p:nvSpPr>
            <p:cNvPr id="843" name="Google Shape;843;p35"/>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35"/>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5"/>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35"/>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35"/>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35"/>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35"/>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35"/>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5"/>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35"/>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6" name="Shape 856"/>
        <p:cNvGrpSpPr/>
        <p:nvPr/>
      </p:nvGrpSpPr>
      <p:grpSpPr>
        <a:xfrm>
          <a:off x="0" y="0"/>
          <a:ext cx="0" cy="0"/>
          <a:chOff x="0" y="0"/>
          <a:chExt cx="0" cy="0"/>
        </a:xfrm>
      </p:grpSpPr>
      <p:sp>
        <p:nvSpPr>
          <p:cNvPr id="858" name="Google Shape;858;p36"/>
          <p:cNvSpPr/>
          <p:nvPr/>
        </p:nvSpPr>
        <p:spPr>
          <a:xfrm>
            <a:off x="2194558" y="1740762"/>
            <a:ext cx="807054" cy="807054"/>
          </a:xfrm>
          <a:custGeom>
            <a:avLst/>
            <a:gdLst/>
            <a:ahLst/>
            <a:cxnLst/>
            <a:rect l="l" t="t" r="r" b="b"/>
            <a:pathLst>
              <a:path w="20424" h="20424" extrusionOk="0">
                <a:moveTo>
                  <a:pt x="10210" y="1"/>
                </a:moveTo>
                <a:cubicBezTo>
                  <a:pt x="4570" y="1"/>
                  <a:pt x="1" y="4573"/>
                  <a:pt x="1" y="10214"/>
                </a:cubicBezTo>
                <a:cubicBezTo>
                  <a:pt x="1" y="15851"/>
                  <a:pt x="4570" y="20424"/>
                  <a:pt x="10210" y="20424"/>
                </a:cubicBezTo>
                <a:cubicBezTo>
                  <a:pt x="15851" y="20424"/>
                  <a:pt x="20424" y="15851"/>
                  <a:pt x="20424" y="10214"/>
                </a:cubicBezTo>
                <a:cubicBezTo>
                  <a:pt x="20424" y="4573"/>
                  <a:pt x="15851" y="1"/>
                  <a:pt x="10210" y="1"/>
                </a:cubicBezTo>
                <a:close/>
              </a:path>
            </a:pathLst>
          </a:custGeom>
          <a:solidFill>
            <a:schemeClr val="dk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4"/>
                </a:solidFill>
              </a:rPr>
              <a:t>1</a:t>
            </a:r>
            <a:endParaRPr lang="en-US">
              <a:solidFill>
                <a:schemeClr val="accent4"/>
              </a:solidFill>
            </a:endParaRPr>
          </a:p>
        </p:txBody>
      </p:sp>
      <p:sp>
        <p:nvSpPr>
          <p:cNvPr id="860" name="Google Shape;860;p36"/>
          <p:cNvSpPr/>
          <p:nvPr/>
        </p:nvSpPr>
        <p:spPr>
          <a:xfrm>
            <a:off x="6158873" y="1740678"/>
            <a:ext cx="807105" cy="807105"/>
          </a:xfrm>
          <a:custGeom>
            <a:avLst/>
            <a:gdLst/>
            <a:ahLst/>
            <a:cxnLst/>
            <a:rect l="l" t="t" r="r" b="b"/>
            <a:pathLst>
              <a:path w="20424" h="20424" extrusionOk="0">
                <a:moveTo>
                  <a:pt x="10210" y="1"/>
                </a:moveTo>
                <a:cubicBezTo>
                  <a:pt x="4570" y="1"/>
                  <a:pt x="1" y="4573"/>
                  <a:pt x="1" y="10214"/>
                </a:cubicBezTo>
                <a:cubicBezTo>
                  <a:pt x="1" y="15851"/>
                  <a:pt x="4570" y="20424"/>
                  <a:pt x="10210" y="20424"/>
                </a:cubicBezTo>
                <a:cubicBezTo>
                  <a:pt x="15851" y="20424"/>
                  <a:pt x="20424" y="15851"/>
                  <a:pt x="20424" y="10214"/>
                </a:cubicBezTo>
                <a:cubicBezTo>
                  <a:pt x="20424" y="4573"/>
                  <a:pt x="15851" y="1"/>
                  <a:pt x="10210" y="1"/>
                </a:cubicBezTo>
                <a:close/>
              </a:path>
            </a:pathLst>
          </a:custGeom>
          <a:solidFill>
            <a:schemeClr val="dk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4"/>
                </a:solidFill>
              </a:rPr>
              <a:t>3</a:t>
            </a:r>
            <a:endParaRPr lang="en-US">
              <a:solidFill>
                <a:schemeClr val="accent4"/>
              </a:solidFill>
            </a:endParaRPr>
          </a:p>
        </p:txBody>
      </p:sp>
      <p:sp>
        <p:nvSpPr>
          <p:cNvPr id="862" name="Google Shape;862;p36"/>
          <p:cNvSpPr/>
          <p:nvPr/>
        </p:nvSpPr>
        <p:spPr>
          <a:xfrm>
            <a:off x="4184945" y="1717040"/>
            <a:ext cx="807105" cy="807105"/>
          </a:xfrm>
          <a:custGeom>
            <a:avLst/>
            <a:gdLst/>
            <a:ahLst/>
            <a:cxnLst/>
            <a:rect l="l" t="t" r="r" b="b"/>
            <a:pathLst>
              <a:path w="20424" h="20424" extrusionOk="0">
                <a:moveTo>
                  <a:pt x="10210" y="1"/>
                </a:moveTo>
                <a:cubicBezTo>
                  <a:pt x="4570" y="1"/>
                  <a:pt x="1" y="4573"/>
                  <a:pt x="1" y="10214"/>
                </a:cubicBezTo>
                <a:cubicBezTo>
                  <a:pt x="1" y="15851"/>
                  <a:pt x="4570" y="20424"/>
                  <a:pt x="10210" y="20424"/>
                </a:cubicBezTo>
                <a:cubicBezTo>
                  <a:pt x="15851" y="20424"/>
                  <a:pt x="20424" y="15851"/>
                  <a:pt x="20424" y="10214"/>
                </a:cubicBezTo>
                <a:cubicBezTo>
                  <a:pt x="20424" y="4573"/>
                  <a:pt x="15851" y="1"/>
                  <a:pt x="10210" y="1"/>
                </a:cubicBezTo>
                <a:close/>
              </a:path>
            </a:pathLst>
          </a:custGeom>
          <a:solidFill>
            <a:schemeClr val="dk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4"/>
                </a:solidFill>
              </a:rPr>
              <a:t>2</a:t>
            </a:r>
            <a:endParaRPr lang="en-US">
              <a:solidFill>
                <a:schemeClr val="accent4"/>
              </a:solidFill>
            </a:endParaRPr>
          </a:p>
        </p:txBody>
      </p:sp>
      <p:sp>
        <p:nvSpPr>
          <p:cNvPr id="864" name="Google Shape;864;p36"/>
          <p:cNvSpPr txBox="1"/>
          <p:nvPr>
            <p:ph type="subTitle" idx="4"/>
          </p:nvPr>
        </p:nvSpPr>
        <p:spPr>
          <a:xfrm>
            <a:off x="3753957" y="2793813"/>
            <a:ext cx="16761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焊接</a:t>
            </a:r>
            <a:r>
              <a:rPr lang="en-US" altLang="zh-CN">
                <a:latin typeface="+mj-ea"/>
                <a:ea typeface="+mj-ea"/>
              </a:rPr>
              <a:t>PCB</a:t>
            </a:r>
            <a:endParaRPr lang="en-US" altLang="zh-CN">
              <a:latin typeface="+mj-ea"/>
              <a:ea typeface="+mj-ea"/>
            </a:endParaRPr>
          </a:p>
        </p:txBody>
      </p:sp>
      <p:sp>
        <p:nvSpPr>
          <p:cNvPr id="867" name="Google Shape;867;p36"/>
          <p:cNvSpPr txBox="1"/>
          <p:nvPr>
            <p:ph type="subTitle" idx="1"/>
          </p:nvPr>
        </p:nvSpPr>
        <p:spPr>
          <a:xfrm>
            <a:off x="1821180" y="2794635"/>
            <a:ext cx="1676400" cy="5664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设计电路原理图与</a:t>
            </a:r>
            <a:r>
              <a:rPr lang="en-US" altLang="zh-CN">
                <a:latin typeface="+mj-ea"/>
                <a:ea typeface="+mj-ea"/>
              </a:rPr>
              <a:t>PCB</a:t>
            </a:r>
            <a:r>
              <a:rPr lang="zh-CN" altLang="en-US">
                <a:ea typeface="宋体" panose="02010600030101010101" pitchFamily="2" charset="-122"/>
              </a:rPr>
              <a:t>图</a:t>
            </a:r>
            <a:endParaRPr lang="zh-CN" altLang="en-US">
              <a:ea typeface="宋体" panose="02010600030101010101" pitchFamily="2" charset="-122"/>
            </a:endParaRPr>
          </a:p>
        </p:txBody>
      </p:sp>
      <p:sp>
        <p:nvSpPr>
          <p:cNvPr id="870" name="Google Shape;870;p36"/>
          <p:cNvSpPr txBox="1"/>
          <p:nvPr>
            <p:ph type="subTitle" idx="7"/>
          </p:nvPr>
        </p:nvSpPr>
        <p:spPr>
          <a:xfrm>
            <a:off x="5724374" y="2794448"/>
            <a:ext cx="16761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a:ea typeface="宋体" panose="02010600030101010101" pitchFamily="2" charset="-122"/>
              </a:rPr>
              <a:t>代码编写</a:t>
            </a:r>
            <a:endParaRPr lang="zh-CN" altLang="en-US">
              <a:ea typeface="宋体" panose="02010600030101010101" pitchFamily="2" charset="-122"/>
            </a:endParaRPr>
          </a:p>
        </p:txBody>
      </p:sp>
      <p:sp>
        <p:nvSpPr>
          <p:cNvPr id="872" name="Google Shape;872;p36"/>
          <p:cNvSpPr txBox="1"/>
          <p:nvPr>
            <p:ph type="title" idx="9"/>
          </p:nvPr>
        </p:nvSpPr>
        <p:spPr>
          <a:xfrm>
            <a:off x="713105" y="539750"/>
            <a:ext cx="7759065" cy="3454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主要工作内容</a:t>
            </a:r>
            <a:endParaRPr lang="zh-CN" altLang="en-GB">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76" name="Shape 876"/>
        <p:cNvGrpSpPr/>
        <p:nvPr/>
      </p:nvGrpSpPr>
      <p:grpSpPr>
        <a:xfrm>
          <a:off x="0" y="0"/>
          <a:ext cx="0" cy="0"/>
          <a:chOff x="0" y="0"/>
          <a:chExt cx="0" cy="0"/>
        </a:xfrm>
      </p:grpSpPr>
      <p:sp>
        <p:nvSpPr>
          <p:cNvPr id="878" name="Google Shape;878;p37"/>
          <p:cNvSpPr txBox="1"/>
          <p:nvPr>
            <p:ph type="title"/>
          </p:nvPr>
        </p:nvSpPr>
        <p:spPr>
          <a:xfrm>
            <a:off x="713105" y="384810"/>
            <a:ext cx="7759065" cy="4476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sym typeface="+mn-ea"/>
              </a:rPr>
              <a:t>设计电路原理图与</a:t>
            </a:r>
            <a:r>
              <a:rPr lang="en-US" altLang="zh-CN">
                <a:ea typeface="宋体" panose="02010600030101010101" pitchFamily="2" charset="-122"/>
                <a:sym typeface="+mn-ea"/>
              </a:rPr>
              <a:t>PCB</a:t>
            </a:r>
            <a:r>
              <a:rPr lang="zh-CN" altLang="en-US">
                <a:ea typeface="宋体" panose="02010600030101010101" pitchFamily="2" charset="-122"/>
                <a:sym typeface="+mn-ea"/>
              </a:rPr>
              <a:t>图</a:t>
            </a:r>
            <a:endParaRPr lang="en-GB"/>
          </a:p>
        </p:txBody>
      </p:sp>
      <p:sp>
        <p:nvSpPr>
          <p:cNvPr id="3" name="文本框 2"/>
          <p:cNvSpPr txBox="1"/>
          <p:nvPr/>
        </p:nvSpPr>
        <p:spPr>
          <a:xfrm>
            <a:off x="568325" y="832485"/>
            <a:ext cx="852170" cy="306705"/>
          </a:xfrm>
          <a:prstGeom prst="rect">
            <a:avLst/>
          </a:prstGeom>
          <a:noFill/>
        </p:spPr>
        <p:txBody>
          <a:bodyPr wrap="square" rtlCol="0">
            <a:spAutoFit/>
          </a:bodyPr>
          <a:p>
            <a:r>
              <a:rPr lang="zh-CN" altLang="en-US">
                <a:solidFill>
                  <a:schemeClr val="accent4"/>
                </a:solidFill>
              </a:rPr>
              <a:t>原理图：</a:t>
            </a:r>
            <a:endParaRPr lang="zh-CN" altLang="en-US">
              <a:solidFill>
                <a:schemeClr val="accent4"/>
              </a:solidFill>
            </a:endParaRPr>
          </a:p>
        </p:txBody>
      </p:sp>
      <p:pic>
        <p:nvPicPr>
          <p:cNvPr id="2" name="图片 1"/>
          <p:cNvPicPr>
            <a:picLocks noChangeAspect="1"/>
          </p:cNvPicPr>
          <p:nvPr>
            <p:custDataLst>
              <p:tags r:id="rId1"/>
            </p:custDataLst>
          </p:nvPr>
        </p:nvPicPr>
        <p:blipFill>
          <a:blip r:embed="rId2"/>
          <a:stretch>
            <a:fillRect/>
          </a:stretch>
        </p:blipFill>
        <p:spPr>
          <a:xfrm>
            <a:off x="775335" y="1139190"/>
            <a:ext cx="7635240" cy="36804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76" name="Shape 876"/>
        <p:cNvGrpSpPr/>
        <p:nvPr/>
      </p:nvGrpSpPr>
      <p:grpSpPr>
        <a:xfrm>
          <a:off x="0" y="0"/>
          <a:ext cx="0" cy="0"/>
          <a:chOff x="0" y="0"/>
          <a:chExt cx="0" cy="0"/>
        </a:xfrm>
      </p:grpSpPr>
      <p:sp>
        <p:nvSpPr>
          <p:cNvPr id="878" name="Google Shape;878;p37"/>
          <p:cNvSpPr txBox="1"/>
          <p:nvPr>
            <p:ph type="title"/>
          </p:nvPr>
        </p:nvSpPr>
        <p:spPr>
          <a:xfrm>
            <a:off x="713105" y="384810"/>
            <a:ext cx="7759065" cy="4476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sym typeface="+mn-ea"/>
              </a:rPr>
              <a:t>设计电路原理图与</a:t>
            </a:r>
            <a:r>
              <a:rPr lang="en-US" altLang="zh-CN">
                <a:ea typeface="宋体" panose="02010600030101010101" pitchFamily="2" charset="-122"/>
                <a:sym typeface="+mn-ea"/>
              </a:rPr>
              <a:t>PCB</a:t>
            </a:r>
            <a:r>
              <a:rPr lang="zh-CN" altLang="en-US">
                <a:ea typeface="宋体" panose="02010600030101010101" pitchFamily="2" charset="-122"/>
                <a:sym typeface="+mn-ea"/>
              </a:rPr>
              <a:t>图</a:t>
            </a:r>
            <a:endParaRPr lang="en-GB"/>
          </a:p>
        </p:txBody>
      </p:sp>
      <p:sp>
        <p:nvSpPr>
          <p:cNvPr id="2" name="文本框 1"/>
          <p:cNvSpPr txBox="1"/>
          <p:nvPr/>
        </p:nvSpPr>
        <p:spPr>
          <a:xfrm>
            <a:off x="568325" y="832485"/>
            <a:ext cx="852170" cy="306705"/>
          </a:xfrm>
          <a:prstGeom prst="rect">
            <a:avLst/>
          </a:prstGeom>
          <a:noFill/>
        </p:spPr>
        <p:txBody>
          <a:bodyPr wrap="square" rtlCol="0">
            <a:spAutoFit/>
          </a:bodyPr>
          <a:p>
            <a:r>
              <a:rPr lang="en-US" altLang="zh-CN">
                <a:solidFill>
                  <a:schemeClr val="accent4"/>
                </a:solidFill>
              </a:rPr>
              <a:t>PCB</a:t>
            </a:r>
            <a:r>
              <a:rPr lang="zh-CN" altLang="en-US">
                <a:solidFill>
                  <a:schemeClr val="accent4"/>
                </a:solidFill>
              </a:rPr>
              <a:t>图：</a:t>
            </a:r>
            <a:endParaRPr lang="zh-CN" altLang="en-US">
              <a:solidFill>
                <a:schemeClr val="accent4"/>
              </a:solidFill>
            </a:endParaRPr>
          </a:p>
        </p:txBody>
      </p:sp>
      <p:pic>
        <p:nvPicPr>
          <p:cNvPr id="3" name="图片 2"/>
          <p:cNvPicPr>
            <a:picLocks noChangeAspect="1"/>
          </p:cNvPicPr>
          <p:nvPr>
            <p:custDataLst>
              <p:tags r:id="rId1"/>
            </p:custDataLst>
          </p:nvPr>
        </p:nvPicPr>
        <p:blipFill>
          <a:blip r:embed="rId2"/>
          <a:stretch>
            <a:fillRect/>
          </a:stretch>
        </p:blipFill>
        <p:spPr>
          <a:xfrm>
            <a:off x="2584450" y="1003935"/>
            <a:ext cx="3975100" cy="39566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76" name="Shape 876"/>
        <p:cNvGrpSpPr/>
        <p:nvPr/>
      </p:nvGrpSpPr>
      <p:grpSpPr>
        <a:xfrm>
          <a:off x="0" y="0"/>
          <a:ext cx="0" cy="0"/>
          <a:chOff x="0" y="0"/>
          <a:chExt cx="0" cy="0"/>
        </a:xfrm>
      </p:grpSpPr>
      <p:sp>
        <p:nvSpPr>
          <p:cNvPr id="878" name="Google Shape;878;p37"/>
          <p:cNvSpPr txBox="1"/>
          <p:nvPr>
            <p:ph type="title"/>
          </p:nvPr>
        </p:nvSpPr>
        <p:spPr>
          <a:xfrm>
            <a:off x="713105" y="347345"/>
            <a:ext cx="7759065" cy="4851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ea typeface="宋体" panose="02010600030101010101" pitchFamily="2" charset="-122"/>
                <a:sym typeface="+mn-ea"/>
              </a:rPr>
              <a:t>焊接</a:t>
            </a:r>
            <a:r>
              <a:rPr lang="en-US" altLang="zh-CN">
                <a:ea typeface="宋体" panose="02010600030101010101" pitchFamily="2" charset="-122"/>
                <a:sym typeface="+mn-ea"/>
              </a:rPr>
              <a:t>PCB</a:t>
            </a:r>
            <a:endParaRPr lang="en-US" altLang="zh-CN">
              <a:ea typeface="宋体" panose="02010600030101010101" pitchFamily="2" charset="-122"/>
              <a:sym typeface="+mn-ea"/>
            </a:endParaRPr>
          </a:p>
        </p:txBody>
      </p:sp>
      <p:sp>
        <p:nvSpPr>
          <p:cNvPr id="2" name="文本框 1"/>
          <p:cNvSpPr txBox="1"/>
          <p:nvPr/>
        </p:nvSpPr>
        <p:spPr>
          <a:xfrm>
            <a:off x="568325" y="832485"/>
            <a:ext cx="5560695" cy="1377950"/>
          </a:xfrm>
          <a:prstGeom prst="rect">
            <a:avLst/>
          </a:prstGeom>
          <a:noFill/>
        </p:spPr>
        <p:txBody>
          <a:bodyPr wrap="square" rtlCol="0">
            <a:noAutofit/>
          </a:bodyPr>
          <a:p>
            <a:r>
              <a:rPr lang="zh-CN" altLang="en-US">
                <a:solidFill>
                  <a:schemeClr val="accent4"/>
                </a:solidFill>
                <a:ea typeface="宋体" panose="02010600030101010101" pitchFamily="2" charset="-122"/>
              </a:rPr>
              <a:t>流程</a:t>
            </a:r>
            <a:r>
              <a:rPr lang="en-US" altLang="zh-CN">
                <a:solidFill>
                  <a:schemeClr val="accent4"/>
                </a:solidFill>
                <a:ea typeface="宋体" panose="02010600030101010101" pitchFamily="2" charset="-122"/>
              </a:rPr>
              <a:t>:</a:t>
            </a:r>
            <a:endParaRPr lang="en-US" altLang="zh-CN">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1.</a:t>
            </a:r>
            <a:r>
              <a:rPr lang="zh-CN" altLang="en-US">
                <a:solidFill>
                  <a:schemeClr val="accent4"/>
                </a:solidFill>
                <a:ea typeface="宋体" panose="02010600030101010101" pitchFamily="2" charset="-122"/>
              </a:rPr>
              <a:t>用马蹄形烙铁头以拖焊的方式配合助焊剂焊接芯片</a:t>
            </a:r>
            <a:endParaRPr lang="zh-CN" altLang="en-US">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2.LED</a:t>
            </a:r>
            <a:r>
              <a:rPr lang="zh-CN" altLang="en-US">
                <a:solidFill>
                  <a:schemeClr val="accent4"/>
                </a:solidFill>
                <a:ea typeface="宋体" panose="02010600030101010101" pitchFamily="2" charset="-122"/>
              </a:rPr>
              <a:t>，电阻，电容使用焊锡膏，热风枪，恒温加热台进行加热焊接</a:t>
            </a:r>
            <a:endParaRPr lang="zh-CN" altLang="en-US">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3.</a:t>
            </a:r>
            <a:r>
              <a:rPr lang="zh-CN" altLang="en-US">
                <a:solidFill>
                  <a:schemeClr val="accent4"/>
                </a:solidFill>
                <a:ea typeface="宋体" panose="02010600030101010101" pitchFamily="2" charset="-122"/>
              </a:rPr>
              <a:t>按键，排针，排座使用尖嘴烙铁头以点焊的方式焊接</a:t>
            </a:r>
            <a:endParaRPr lang="zh-CN" altLang="en-US">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4.</a:t>
            </a:r>
            <a:r>
              <a:rPr lang="zh-CN" altLang="en-US">
                <a:solidFill>
                  <a:schemeClr val="accent4"/>
                </a:solidFill>
                <a:ea typeface="宋体" panose="02010600030101010101" pitchFamily="2" charset="-122"/>
              </a:rPr>
              <a:t>使用专用洗板水对</a:t>
            </a:r>
            <a:r>
              <a:rPr lang="en-US" altLang="zh-CN">
                <a:solidFill>
                  <a:schemeClr val="accent4"/>
                </a:solidFill>
                <a:ea typeface="宋体" panose="02010600030101010101" pitchFamily="2" charset="-122"/>
              </a:rPr>
              <a:t>PCB</a:t>
            </a:r>
            <a:r>
              <a:rPr lang="zh-CN" altLang="en-US">
                <a:solidFill>
                  <a:schemeClr val="accent4"/>
                </a:solidFill>
                <a:ea typeface="宋体" panose="02010600030101010101" pitchFamily="2" charset="-122"/>
              </a:rPr>
              <a:t>进行擦洗清洁，擦除多余的松香</a:t>
            </a:r>
            <a:endParaRPr lang="zh-CN" altLang="en-US">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5.</a:t>
            </a:r>
            <a:r>
              <a:rPr lang="zh-CN" altLang="en-US">
                <a:solidFill>
                  <a:schemeClr val="accent4"/>
                </a:solidFill>
                <a:ea typeface="宋体" panose="02010600030101010101" pitchFamily="2" charset="-122"/>
              </a:rPr>
              <a:t>用万用表测试引脚之间的通断</a:t>
            </a:r>
            <a:endParaRPr lang="zh-CN" altLang="en-US">
              <a:solidFill>
                <a:schemeClr val="accent4"/>
              </a:solidFill>
              <a:ea typeface="宋体" panose="02010600030101010101" pitchFamily="2" charset="-122"/>
            </a:endParaRPr>
          </a:p>
        </p:txBody>
      </p:sp>
      <p:sp>
        <p:nvSpPr>
          <p:cNvPr id="3" name="文本框 2"/>
          <p:cNvSpPr txBox="1"/>
          <p:nvPr/>
        </p:nvSpPr>
        <p:spPr>
          <a:xfrm>
            <a:off x="568325" y="2341245"/>
            <a:ext cx="540385" cy="306705"/>
          </a:xfrm>
          <a:prstGeom prst="rect">
            <a:avLst/>
          </a:prstGeom>
          <a:noFill/>
        </p:spPr>
        <p:txBody>
          <a:bodyPr wrap="square" rtlCol="0">
            <a:spAutoFit/>
          </a:bodyPr>
          <a:p>
            <a:r>
              <a:rPr lang="zh-CN" altLang="en-US">
                <a:solidFill>
                  <a:schemeClr val="accent4"/>
                </a:solidFill>
              </a:rPr>
              <a:t>成果：</a:t>
            </a:r>
            <a:endParaRPr lang="zh-CN" altLang="en-US">
              <a:solidFill>
                <a:schemeClr val="accent4"/>
              </a:solidFill>
            </a:endParaRPr>
          </a:p>
        </p:txBody>
      </p:sp>
      <p:pic>
        <p:nvPicPr>
          <p:cNvPr id="29" name="图片 29" descr="IMG_20230508_155029"/>
          <p:cNvPicPr>
            <a:picLocks noChangeAspect="1"/>
          </p:cNvPicPr>
          <p:nvPr>
            <p:custDataLst>
              <p:tags r:id="rId1"/>
            </p:custDataLst>
          </p:nvPr>
        </p:nvPicPr>
        <p:blipFill>
          <a:blip r:embed="rId2"/>
          <a:srcRect l="2667" t="17384" r="8463" b="1632"/>
          <a:stretch>
            <a:fillRect/>
          </a:stretch>
        </p:blipFill>
        <p:spPr>
          <a:xfrm>
            <a:off x="1223010" y="2571433"/>
            <a:ext cx="2073910" cy="2520315"/>
          </a:xfrm>
          <a:prstGeom prst="rect">
            <a:avLst/>
          </a:prstGeom>
        </p:spPr>
      </p:pic>
      <p:pic>
        <p:nvPicPr>
          <p:cNvPr id="31" name="图片 31" descr="IMG_20230508_155042"/>
          <p:cNvPicPr>
            <a:picLocks noChangeAspect="1"/>
          </p:cNvPicPr>
          <p:nvPr>
            <p:custDataLst>
              <p:tags r:id="rId3"/>
            </p:custDataLst>
          </p:nvPr>
        </p:nvPicPr>
        <p:blipFill>
          <a:blip r:embed="rId4"/>
          <a:srcRect t="14931" b="12396"/>
          <a:stretch>
            <a:fillRect/>
          </a:stretch>
        </p:blipFill>
        <p:spPr>
          <a:xfrm>
            <a:off x="3559810" y="2571750"/>
            <a:ext cx="2599055" cy="2519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23" name="Shape 923"/>
        <p:cNvGrpSpPr/>
        <p:nvPr/>
      </p:nvGrpSpPr>
      <p:grpSpPr>
        <a:xfrm>
          <a:off x="0" y="0"/>
          <a:ext cx="0" cy="0"/>
          <a:chOff x="0" y="0"/>
          <a:chExt cx="0" cy="0"/>
        </a:xfrm>
      </p:grpSpPr>
      <p:sp>
        <p:nvSpPr>
          <p:cNvPr id="924" name="Google Shape;924;p39"/>
          <p:cNvSpPr txBox="1"/>
          <p:nvPr>
            <p:ph type="title"/>
          </p:nvPr>
        </p:nvSpPr>
        <p:spPr>
          <a:xfrm>
            <a:off x="713105" y="455930"/>
            <a:ext cx="7759065" cy="3765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a:ea typeface="宋体" panose="02010600030101010101" pitchFamily="2" charset="-122"/>
                <a:sym typeface="+mn-ea"/>
              </a:rPr>
              <a:t>代码编写</a:t>
            </a:r>
            <a:endParaRPr lang="en-GB"/>
          </a:p>
        </p:txBody>
      </p:sp>
      <p:sp>
        <p:nvSpPr>
          <p:cNvPr id="4" name="文本框 3"/>
          <p:cNvSpPr txBox="1"/>
          <p:nvPr/>
        </p:nvSpPr>
        <p:spPr>
          <a:xfrm>
            <a:off x="529590" y="1627505"/>
            <a:ext cx="6541135" cy="1143000"/>
          </a:xfrm>
          <a:prstGeom prst="rect">
            <a:avLst/>
          </a:prstGeom>
          <a:noFill/>
        </p:spPr>
        <p:txBody>
          <a:bodyPr wrap="square" rtlCol="0">
            <a:noAutofit/>
          </a:bodyPr>
          <a:p>
            <a:r>
              <a:rPr lang="zh-CN" altLang="en-US">
                <a:solidFill>
                  <a:schemeClr val="accent4"/>
                </a:solidFill>
                <a:ea typeface="宋体" panose="02010600030101010101" pitchFamily="2" charset="-122"/>
              </a:rPr>
              <a:t>下位机</a:t>
            </a:r>
            <a:r>
              <a:rPr lang="en-US" altLang="zh-CN">
                <a:solidFill>
                  <a:schemeClr val="accent4"/>
                </a:solidFill>
                <a:ea typeface="宋体" panose="02010600030101010101" pitchFamily="2" charset="-122"/>
              </a:rPr>
              <a:t>:</a:t>
            </a:r>
            <a:endParaRPr lang="en-US" altLang="zh-CN">
              <a:solidFill>
                <a:schemeClr val="accent4"/>
              </a:solidFill>
            </a:endParaRPr>
          </a:p>
          <a:p>
            <a:r>
              <a:rPr lang="en-US" altLang="zh-CN">
                <a:solidFill>
                  <a:schemeClr val="accent4"/>
                </a:solidFill>
              </a:rPr>
              <a:t>1.</a:t>
            </a:r>
            <a:r>
              <a:rPr lang="zh-CN" altLang="en-US">
                <a:solidFill>
                  <a:schemeClr val="accent4"/>
                </a:solidFill>
                <a:ea typeface="宋体" panose="02010600030101010101" pitchFamily="2" charset="-122"/>
              </a:rPr>
              <a:t>依据通信协议实现各个模块的读写的函数，并实现任务逻辑，单独封装成任务</a:t>
            </a:r>
            <a:endParaRPr lang="zh-CN" altLang="en-US">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2.</a:t>
            </a:r>
            <a:r>
              <a:rPr lang="zh-CN" altLang="en-US">
                <a:solidFill>
                  <a:schemeClr val="accent4"/>
                </a:solidFill>
                <a:ea typeface="宋体" panose="02010600030101010101" pitchFamily="2" charset="-122"/>
              </a:rPr>
              <a:t>设计有限状态的机流程图，细分每个任务，划分周期，提高</a:t>
            </a:r>
            <a:r>
              <a:rPr lang="en-US" altLang="zh-CN">
                <a:solidFill>
                  <a:schemeClr val="accent4"/>
                </a:solidFill>
                <a:ea typeface="宋体" panose="02010600030101010101" pitchFamily="2" charset="-122"/>
              </a:rPr>
              <a:t>CPU</a:t>
            </a:r>
            <a:r>
              <a:rPr lang="zh-CN" altLang="en-US">
                <a:solidFill>
                  <a:schemeClr val="accent4"/>
                </a:solidFill>
                <a:ea typeface="宋体" panose="02010600030101010101" pitchFamily="2" charset="-122"/>
              </a:rPr>
              <a:t>利用率。</a:t>
            </a:r>
            <a:endParaRPr lang="zh-CN" altLang="en-US">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3.</a:t>
            </a:r>
            <a:r>
              <a:rPr lang="zh-CN" altLang="en-US">
                <a:solidFill>
                  <a:schemeClr val="accent4"/>
                </a:solidFill>
                <a:ea typeface="宋体" panose="02010600030101010101" pitchFamily="2" charset="-122"/>
              </a:rPr>
              <a:t>编写调度代码，使用硬件定时器，实现以</a:t>
            </a:r>
            <a:r>
              <a:rPr lang="en-US" altLang="zh-CN">
                <a:solidFill>
                  <a:schemeClr val="accent4"/>
                </a:solidFill>
                <a:ea typeface="宋体" panose="02010600030101010101" pitchFamily="2" charset="-122"/>
              </a:rPr>
              <a:t>5ms</a:t>
            </a:r>
            <a:r>
              <a:rPr lang="zh-CN" altLang="en-US">
                <a:solidFill>
                  <a:schemeClr val="accent4"/>
                </a:solidFill>
                <a:ea typeface="宋体" panose="02010600030101010101" pitchFamily="2" charset="-122"/>
              </a:rPr>
              <a:t>为一个</a:t>
            </a:r>
            <a:r>
              <a:rPr lang="en-US" altLang="zh-CN">
                <a:solidFill>
                  <a:schemeClr val="accent4"/>
                </a:solidFill>
                <a:ea typeface="宋体" panose="02010600030101010101" pitchFamily="2" charset="-122"/>
              </a:rPr>
              <a:t>tick</a:t>
            </a:r>
            <a:r>
              <a:rPr lang="zh-CN" altLang="en-US">
                <a:solidFill>
                  <a:schemeClr val="accent4"/>
                </a:solidFill>
                <a:ea typeface="宋体" panose="02010600030101010101" pitchFamily="2" charset="-122"/>
              </a:rPr>
              <a:t>的任务调度系统，使用双向循环链表的数据结构对所有长周期与短周期任务进行遍历，调度执行</a:t>
            </a:r>
            <a:endParaRPr lang="zh-CN" altLang="en-US">
              <a:solidFill>
                <a:schemeClr val="accent4"/>
              </a:solidFill>
              <a:ea typeface="宋体" panose="02010600030101010101" pitchFamily="2" charset="-122"/>
            </a:endParaRPr>
          </a:p>
        </p:txBody>
      </p:sp>
      <p:sp>
        <p:nvSpPr>
          <p:cNvPr id="2" name="文本框 1"/>
          <p:cNvSpPr txBox="1"/>
          <p:nvPr/>
        </p:nvSpPr>
        <p:spPr>
          <a:xfrm>
            <a:off x="529590" y="1186180"/>
            <a:ext cx="966470" cy="258445"/>
          </a:xfrm>
          <a:prstGeom prst="rect">
            <a:avLst/>
          </a:prstGeom>
          <a:noFill/>
        </p:spPr>
        <p:txBody>
          <a:bodyPr wrap="square" rtlCol="0">
            <a:noAutofit/>
          </a:bodyPr>
          <a:p>
            <a:r>
              <a:rPr lang="zh-CN" altLang="en-US">
                <a:solidFill>
                  <a:schemeClr val="accent4"/>
                </a:solidFill>
                <a:sym typeface="+mn-ea"/>
              </a:rPr>
              <a:t>主要实现：</a:t>
            </a:r>
            <a:endParaRPr lang="en-US" altLang="zh-CN"/>
          </a:p>
        </p:txBody>
      </p:sp>
      <p:sp>
        <p:nvSpPr>
          <p:cNvPr id="3" name="文本框 2"/>
          <p:cNvSpPr txBox="1"/>
          <p:nvPr>
            <p:custDataLst>
              <p:tags r:id="rId1"/>
            </p:custDataLst>
          </p:nvPr>
        </p:nvSpPr>
        <p:spPr>
          <a:xfrm>
            <a:off x="529590" y="2770505"/>
            <a:ext cx="6541135" cy="777875"/>
          </a:xfrm>
          <a:prstGeom prst="rect">
            <a:avLst/>
          </a:prstGeom>
          <a:noFill/>
        </p:spPr>
        <p:txBody>
          <a:bodyPr wrap="square" rtlCol="0">
            <a:noAutofit/>
          </a:bodyPr>
          <a:p>
            <a:r>
              <a:rPr lang="zh-CN" altLang="en-US">
                <a:solidFill>
                  <a:schemeClr val="accent4"/>
                </a:solidFill>
                <a:ea typeface="宋体" panose="02010600030101010101" pitchFamily="2" charset="-122"/>
              </a:rPr>
              <a:t>上位机</a:t>
            </a:r>
            <a:r>
              <a:rPr lang="en-US" altLang="zh-CN">
                <a:solidFill>
                  <a:schemeClr val="accent4"/>
                </a:solidFill>
                <a:ea typeface="宋体" panose="02010600030101010101" pitchFamily="2" charset="-122"/>
              </a:rPr>
              <a:t>:</a:t>
            </a:r>
            <a:endParaRPr lang="en-US" altLang="zh-CN">
              <a:solidFill>
                <a:schemeClr val="accent4"/>
              </a:solidFill>
            </a:endParaRPr>
          </a:p>
          <a:p>
            <a:r>
              <a:rPr lang="zh-CN">
                <a:solidFill>
                  <a:schemeClr val="accent4"/>
                </a:solidFill>
                <a:ea typeface="宋体" panose="02010600030101010101" pitchFamily="2" charset="-122"/>
              </a:rPr>
              <a:t>在阿里云创建物联网设备实例，添加各个传感器的子模块，实时接受来自下位机发送的数据，如下图所示。</a:t>
            </a:r>
            <a:endParaRPr lang="zh-CN">
              <a:solidFill>
                <a:schemeClr val="accent4"/>
              </a:solidFill>
              <a:ea typeface="宋体" panose="02010600030101010101" pitchFamily="2" charset="-122"/>
            </a:endParaRPr>
          </a:p>
        </p:txBody>
      </p:sp>
      <p:pic>
        <p:nvPicPr>
          <p:cNvPr id="22" name="图片 22" descr="图6.1.4.2-整体测试-阿里云"/>
          <p:cNvPicPr>
            <a:picLocks noChangeAspect="1"/>
          </p:cNvPicPr>
          <p:nvPr>
            <p:custDataLst>
              <p:tags r:id="rId2"/>
            </p:custDataLst>
          </p:nvPr>
        </p:nvPicPr>
        <p:blipFill>
          <a:blip r:embed="rId3"/>
          <a:stretch>
            <a:fillRect/>
          </a:stretch>
        </p:blipFill>
        <p:spPr>
          <a:xfrm>
            <a:off x="1377633" y="3469958"/>
            <a:ext cx="5262245" cy="1673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23" name="Shape 923"/>
        <p:cNvGrpSpPr/>
        <p:nvPr/>
      </p:nvGrpSpPr>
      <p:grpSpPr>
        <a:xfrm>
          <a:off x="0" y="0"/>
          <a:ext cx="0" cy="0"/>
          <a:chOff x="0" y="0"/>
          <a:chExt cx="0" cy="0"/>
        </a:xfrm>
      </p:grpSpPr>
      <p:sp>
        <p:nvSpPr>
          <p:cNvPr id="924" name="Google Shape;924;p39"/>
          <p:cNvSpPr txBox="1"/>
          <p:nvPr>
            <p:ph type="title"/>
          </p:nvPr>
        </p:nvSpPr>
        <p:spPr>
          <a:xfrm>
            <a:off x="713105" y="455930"/>
            <a:ext cx="7759065" cy="3765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a:ea typeface="宋体" panose="02010600030101010101" pitchFamily="2" charset="-122"/>
              </a:rPr>
              <a:t>成果展示</a:t>
            </a:r>
            <a:endParaRPr lang="zh-CN" altLang="en-US">
              <a:ea typeface="宋体" panose="02010600030101010101" pitchFamily="2" charset="-122"/>
            </a:endParaRPr>
          </a:p>
        </p:txBody>
      </p:sp>
      <p:sp>
        <p:nvSpPr>
          <p:cNvPr id="4" name="文本框 3"/>
          <p:cNvSpPr txBox="1"/>
          <p:nvPr/>
        </p:nvSpPr>
        <p:spPr>
          <a:xfrm>
            <a:off x="519430" y="1082040"/>
            <a:ext cx="1170305" cy="385445"/>
          </a:xfrm>
          <a:prstGeom prst="rect">
            <a:avLst/>
          </a:prstGeom>
          <a:noFill/>
        </p:spPr>
        <p:txBody>
          <a:bodyPr wrap="square" rtlCol="0">
            <a:noAutofit/>
          </a:bodyPr>
          <a:p>
            <a:r>
              <a:rPr lang="zh-CN" altLang="en-US">
                <a:solidFill>
                  <a:schemeClr val="accent4"/>
                </a:solidFill>
              </a:rPr>
              <a:t>温度传感器：</a:t>
            </a:r>
            <a:endParaRPr lang="zh-CN" altLang="en-US">
              <a:solidFill>
                <a:schemeClr val="accent4"/>
              </a:solidFill>
            </a:endParaRPr>
          </a:p>
        </p:txBody>
      </p:sp>
      <p:pic>
        <p:nvPicPr>
          <p:cNvPr id="19" name="图片 19" descr="图6.1.1.1-温度测试"/>
          <p:cNvPicPr>
            <a:picLocks noChangeAspect="1"/>
          </p:cNvPicPr>
          <p:nvPr>
            <p:custDataLst>
              <p:tags r:id="rId1"/>
            </p:custDataLst>
          </p:nvPr>
        </p:nvPicPr>
        <p:blipFill>
          <a:blip r:embed="rId2"/>
          <a:stretch>
            <a:fillRect/>
          </a:stretch>
        </p:blipFill>
        <p:spPr>
          <a:xfrm>
            <a:off x="519430" y="1490980"/>
            <a:ext cx="1435100" cy="723900"/>
          </a:xfrm>
          <a:prstGeom prst="rect">
            <a:avLst/>
          </a:prstGeom>
        </p:spPr>
      </p:pic>
      <p:sp>
        <p:nvSpPr>
          <p:cNvPr id="5" name="文本框 4"/>
          <p:cNvSpPr txBox="1"/>
          <p:nvPr>
            <p:custDataLst>
              <p:tags r:id="rId3"/>
            </p:custDataLst>
          </p:nvPr>
        </p:nvSpPr>
        <p:spPr>
          <a:xfrm>
            <a:off x="2280285" y="1105535"/>
            <a:ext cx="1276350" cy="385445"/>
          </a:xfrm>
          <a:prstGeom prst="rect">
            <a:avLst/>
          </a:prstGeom>
          <a:noFill/>
        </p:spPr>
        <p:txBody>
          <a:bodyPr wrap="square" rtlCol="0">
            <a:noAutofit/>
          </a:bodyPr>
          <a:p>
            <a:r>
              <a:rPr lang="zh-CN" altLang="en-US">
                <a:solidFill>
                  <a:schemeClr val="accent4"/>
                </a:solidFill>
              </a:rPr>
              <a:t>加速度传感器：</a:t>
            </a:r>
            <a:endParaRPr lang="zh-CN" altLang="en-US">
              <a:solidFill>
                <a:schemeClr val="accent4"/>
              </a:solidFill>
            </a:endParaRPr>
          </a:p>
        </p:txBody>
      </p:sp>
      <p:sp>
        <p:nvSpPr>
          <p:cNvPr id="6" name="文本框 5"/>
          <p:cNvSpPr txBox="1"/>
          <p:nvPr>
            <p:custDataLst>
              <p:tags r:id="rId4"/>
            </p:custDataLst>
          </p:nvPr>
        </p:nvSpPr>
        <p:spPr>
          <a:xfrm>
            <a:off x="4568825" y="1105535"/>
            <a:ext cx="1619250" cy="385445"/>
          </a:xfrm>
          <a:prstGeom prst="rect">
            <a:avLst/>
          </a:prstGeom>
          <a:noFill/>
        </p:spPr>
        <p:txBody>
          <a:bodyPr wrap="square" rtlCol="0">
            <a:noAutofit/>
          </a:bodyPr>
          <a:p>
            <a:r>
              <a:rPr lang="zh-CN" altLang="en-US">
                <a:solidFill>
                  <a:schemeClr val="accent4"/>
                </a:solidFill>
              </a:rPr>
              <a:t>心率血氧传感器：</a:t>
            </a:r>
            <a:endParaRPr lang="zh-CN" altLang="en-US">
              <a:solidFill>
                <a:schemeClr val="accent4"/>
              </a:solidFill>
            </a:endParaRPr>
          </a:p>
        </p:txBody>
      </p:sp>
      <p:pic>
        <p:nvPicPr>
          <p:cNvPr id="18" name="图片 18" descr="MAX30102"/>
          <p:cNvPicPr>
            <a:picLocks noChangeAspect="1"/>
          </p:cNvPicPr>
          <p:nvPr>
            <p:custDataLst>
              <p:tags r:id="rId5"/>
            </p:custDataLst>
          </p:nvPr>
        </p:nvPicPr>
        <p:blipFill>
          <a:blip r:embed="rId6"/>
          <a:stretch>
            <a:fillRect/>
          </a:stretch>
        </p:blipFill>
        <p:spPr>
          <a:xfrm>
            <a:off x="4568825" y="1490980"/>
            <a:ext cx="2944495" cy="704850"/>
          </a:xfrm>
          <a:prstGeom prst="rect">
            <a:avLst/>
          </a:prstGeom>
        </p:spPr>
      </p:pic>
      <p:pic>
        <p:nvPicPr>
          <p:cNvPr id="20" name="图片 20" descr="图6.1.3.1-MPU6050测试"/>
          <p:cNvPicPr>
            <a:picLocks noChangeAspect="1"/>
          </p:cNvPicPr>
          <p:nvPr>
            <p:custDataLst>
              <p:tags r:id="rId7"/>
            </p:custDataLst>
          </p:nvPr>
        </p:nvPicPr>
        <p:blipFill>
          <a:blip r:embed="rId8"/>
          <a:stretch>
            <a:fillRect/>
          </a:stretch>
        </p:blipFill>
        <p:spPr>
          <a:xfrm>
            <a:off x="2280285" y="1490980"/>
            <a:ext cx="2038350" cy="704850"/>
          </a:xfrm>
          <a:prstGeom prst="rect">
            <a:avLst/>
          </a:prstGeom>
        </p:spPr>
      </p:pic>
      <p:sp>
        <p:nvSpPr>
          <p:cNvPr id="8" name="文本框 7"/>
          <p:cNvSpPr txBox="1"/>
          <p:nvPr>
            <p:custDataLst>
              <p:tags r:id="rId9"/>
            </p:custDataLst>
          </p:nvPr>
        </p:nvSpPr>
        <p:spPr>
          <a:xfrm>
            <a:off x="529590" y="2445385"/>
            <a:ext cx="1170305" cy="385445"/>
          </a:xfrm>
          <a:prstGeom prst="rect">
            <a:avLst/>
          </a:prstGeom>
          <a:noFill/>
        </p:spPr>
        <p:txBody>
          <a:bodyPr wrap="square" rtlCol="0">
            <a:noAutofit/>
          </a:bodyPr>
          <a:p>
            <a:r>
              <a:rPr lang="en-US" altLang="zh-CN">
                <a:solidFill>
                  <a:schemeClr val="accent4"/>
                </a:solidFill>
              </a:rPr>
              <a:t>OLED</a:t>
            </a:r>
            <a:r>
              <a:rPr lang="zh-CN" altLang="en-US">
                <a:solidFill>
                  <a:schemeClr val="accent4"/>
                </a:solidFill>
                <a:ea typeface="宋体" panose="02010600030101010101" pitchFamily="2" charset="-122"/>
              </a:rPr>
              <a:t>屏：</a:t>
            </a:r>
            <a:endParaRPr lang="zh-CN" altLang="en-US">
              <a:solidFill>
                <a:schemeClr val="accent4"/>
              </a:solidFill>
              <a:ea typeface="宋体" panose="02010600030101010101" pitchFamily="2" charset="-122"/>
            </a:endParaRPr>
          </a:p>
        </p:txBody>
      </p:sp>
      <p:pic>
        <p:nvPicPr>
          <p:cNvPr id="23" name="图片 23" descr="图6.1.4.3-整体测试-OLED"/>
          <p:cNvPicPr>
            <a:picLocks noChangeAspect="1"/>
          </p:cNvPicPr>
          <p:nvPr>
            <p:custDataLst>
              <p:tags r:id="rId10"/>
            </p:custDataLst>
          </p:nvPr>
        </p:nvPicPr>
        <p:blipFill>
          <a:blip r:embed="rId11"/>
          <a:stretch>
            <a:fillRect/>
          </a:stretch>
        </p:blipFill>
        <p:spPr>
          <a:xfrm>
            <a:off x="519430" y="2810510"/>
            <a:ext cx="1802130" cy="160464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PP_MARK_KEY" val="1ff2f7cb-0d87-4fd9-8348-9dbd2f2ef352"/>
  <p:tag name="COMMONDATA" val="eyJoZGlkIjoiNTYyNDNkYjBmNWZkZjhkYzVhMTJjOTIzODJlNGQ5NzU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1263</Words>
  <Application>WPS 演示</Application>
  <PresentationFormat/>
  <Paragraphs>97</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宋体</vt:lpstr>
      <vt:lpstr>Wingdings</vt:lpstr>
      <vt:lpstr>Arial</vt:lpstr>
      <vt:lpstr>Blinker SemiBold</vt:lpstr>
      <vt:lpstr>Segoe Print</vt:lpstr>
      <vt:lpstr>Big Shoulders Text Light</vt:lpstr>
      <vt:lpstr>Blinker</vt:lpstr>
      <vt:lpstr>Be Vietnam</vt:lpstr>
      <vt:lpstr>Fira Sans Condensed Medium</vt:lpstr>
      <vt:lpstr>黑体</vt:lpstr>
      <vt:lpstr>微软雅黑</vt:lpstr>
      <vt:lpstr>Arial Unicode MS</vt:lpstr>
      <vt:lpstr>Innovo AI Meeting by Slidesgo</vt:lpstr>
      <vt:lpstr>毕业设计汇报</vt:lpstr>
      <vt:lpstr>4</vt:lpstr>
      <vt:lpstr>研究背景及意义</vt:lpstr>
      <vt:lpstr>主要工作内容</vt:lpstr>
      <vt:lpstr>设计电路原理图与PCB图</vt:lpstr>
      <vt:lpstr>设计电路原理图与PCB图</vt:lpstr>
      <vt:lpstr>焊接PCB</vt:lpstr>
      <vt:lpstr>代码编写</vt:lpstr>
      <vt:lpstr>成果展示</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毕业设计汇报</dc:title>
  <dc:creator/>
  <cp:lastModifiedBy>霓虹街头紫店里面</cp:lastModifiedBy>
  <cp:revision>39</cp:revision>
  <dcterms:created xsi:type="dcterms:W3CDTF">2023-05-16T12:46:00Z</dcterms:created>
  <dcterms:modified xsi:type="dcterms:W3CDTF">2023-05-20T15:27:23Z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1CBADF52D8F049FA8A5A5CC0977345A4_13</vt:lpwstr>
  </property>
  <property fmtid="{D5CDD505-2E9C-101B-9397-08002B2CF9AE}" pid="3" name="KSOProductBuildVer">
    <vt:lpwstr>2052-11.1.0.14309</vt:lpwstr>
  </property>
</Properties>
</file>