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D5ECA-8460-437E-B3A9-6B2A00BF7FD0}" v="85" dt="2024-02-01T23:26:32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za Amjid" userId="S::2166073@talnet.nl::cae23ba9-1ac4-45fa-8c20-fdac11af0912" providerId="AD" clId="Web-{11BD5ECA-8460-437E-B3A9-6B2A00BF7FD0}"/>
    <pc:docChg chg="addSld modSld addMainMaster delMainMaster">
      <pc:chgData name="Fiza Amjid" userId="S::2166073@talnet.nl::cae23ba9-1ac4-45fa-8c20-fdac11af0912" providerId="AD" clId="Web-{11BD5ECA-8460-437E-B3A9-6B2A00BF7FD0}" dt="2024-02-01T23:26:30.161" v="83" actId="20577"/>
      <pc:docMkLst>
        <pc:docMk/>
      </pc:docMkLst>
      <pc:sldChg chg="addSp modSp mod setBg modClrScheme chgLayout">
        <pc:chgData name="Fiza Amjid" userId="S::2166073@talnet.nl::cae23ba9-1ac4-45fa-8c20-fdac11af0912" providerId="AD" clId="Web-{11BD5ECA-8460-437E-B3A9-6B2A00BF7FD0}" dt="2024-02-01T23:21:21.353" v="15"/>
        <pc:sldMkLst>
          <pc:docMk/>
          <pc:sldMk cId="3351439039" sldId="256"/>
        </pc:sldMkLst>
        <pc:spChg chg="mod">
          <ac:chgData name="Fiza Amjid" userId="S::2166073@talnet.nl::cae23ba9-1ac4-45fa-8c20-fdac11af0912" providerId="AD" clId="Web-{11BD5ECA-8460-437E-B3A9-6B2A00BF7FD0}" dt="2024-02-01T23:21:21.353" v="15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Fiza Amjid" userId="S::2166073@talnet.nl::cae23ba9-1ac4-45fa-8c20-fdac11af0912" providerId="AD" clId="Web-{11BD5ECA-8460-437E-B3A9-6B2A00BF7FD0}" dt="2024-02-01T23:21:21.353" v="15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Fiza Amjid" userId="S::2166073@talnet.nl::cae23ba9-1ac4-45fa-8c20-fdac11af0912" providerId="AD" clId="Web-{11BD5ECA-8460-437E-B3A9-6B2A00BF7FD0}" dt="2024-02-01T23:21:21.353" v="15"/>
          <ac:spMkLst>
            <pc:docMk/>
            <pc:sldMk cId="3351439039" sldId="256"/>
            <ac:spMk id="9" creationId="{37FDDF72-DE39-4F99-A3C1-DD9D7815D7DB}"/>
          </ac:spMkLst>
        </pc:spChg>
        <pc:spChg chg="add">
          <ac:chgData name="Fiza Amjid" userId="S::2166073@talnet.nl::cae23ba9-1ac4-45fa-8c20-fdac11af0912" providerId="AD" clId="Web-{11BD5ECA-8460-437E-B3A9-6B2A00BF7FD0}" dt="2024-02-01T23:21:21.353" v="15"/>
          <ac:spMkLst>
            <pc:docMk/>
            <pc:sldMk cId="3351439039" sldId="256"/>
            <ac:spMk id="11" creationId="{5E4ECE80-3AD1-450C-B62A-98788F193948}"/>
          </ac:spMkLst>
        </pc:spChg>
        <pc:grpChg chg="add">
          <ac:chgData name="Fiza Amjid" userId="S::2166073@talnet.nl::cae23ba9-1ac4-45fa-8c20-fdac11af0912" providerId="AD" clId="Web-{11BD5ECA-8460-437E-B3A9-6B2A00BF7FD0}" dt="2024-02-01T23:21:21.353" v="15"/>
          <ac:grpSpMkLst>
            <pc:docMk/>
            <pc:sldMk cId="3351439039" sldId="256"/>
            <ac:grpSpMk id="13" creationId="{B9632603-447F-4389-863D-9820DB9915A2}"/>
          </ac:grpSpMkLst>
        </pc:grpChg>
        <pc:picChg chg="add">
          <ac:chgData name="Fiza Amjid" userId="S::2166073@talnet.nl::cae23ba9-1ac4-45fa-8c20-fdac11af0912" providerId="AD" clId="Web-{11BD5ECA-8460-437E-B3A9-6B2A00BF7FD0}" dt="2024-02-01T23:21:21.353" v="15"/>
          <ac:picMkLst>
            <pc:docMk/>
            <pc:sldMk cId="3351439039" sldId="256"/>
            <ac:picMk id="4" creationId="{84CCF156-0070-6E21-8A39-0FA631CFDD19}"/>
          </ac:picMkLst>
        </pc:picChg>
      </pc:sldChg>
      <pc:sldChg chg="addSp modSp new mod setBg">
        <pc:chgData name="Fiza Amjid" userId="S::2166073@talnet.nl::cae23ba9-1ac4-45fa-8c20-fdac11af0912" providerId="AD" clId="Web-{11BD5ECA-8460-437E-B3A9-6B2A00BF7FD0}" dt="2024-02-01T23:23:26.201" v="24"/>
        <pc:sldMkLst>
          <pc:docMk/>
          <pc:sldMk cId="2595559688" sldId="257"/>
        </pc:sldMkLst>
        <pc:spChg chg="mod">
          <ac:chgData name="Fiza Amjid" userId="S::2166073@talnet.nl::cae23ba9-1ac4-45fa-8c20-fdac11af0912" providerId="AD" clId="Web-{11BD5ECA-8460-437E-B3A9-6B2A00BF7FD0}" dt="2024-02-01T23:23:26.201" v="24"/>
          <ac:spMkLst>
            <pc:docMk/>
            <pc:sldMk cId="2595559688" sldId="257"/>
            <ac:spMk id="2" creationId="{3C39392E-D2B1-CAF7-A412-CC66DCECF27B}"/>
          </ac:spMkLst>
        </pc:spChg>
        <pc:spChg chg="mod">
          <ac:chgData name="Fiza Amjid" userId="S::2166073@talnet.nl::cae23ba9-1ac4-45fa-8c20-fdac11af0912" providerId="AD" clId="Web-{11BD5ECA-8460-437E-B3A9-6B2A00BF7FD0}" dt="2024-02-01T23:23:26.201" v="24"/>
          <ac:spMkLst>
            <pc:docMk/>
            <pc:sldMk cId="2595559688" sldId="257"/>
            <ac:spMk id="3" creationId="{13E9791F-0B70-30A0-BFE2-E0C82C80E812}"/>
          </ac:spMkLst>
        </pc:spChg>
        <pc:spChg chg="add">
          <ac:chgData name="Fiza Amjid" userId="S::2166073@talnet.nl::cae23ba9-1ac4-45fa-8c20-fdac11af0912" providerId="AD" clId="Web-{11BD5ECA-8460-437E-B3A9-6B2A00BF7FD0}" dt="2024-02-01T23:23:26.201" v="24"/>
          <ac:spMkLst>
            <pc:docMk/>
            <pc:sldMk cId="2595559688" sldId="257"/>
            <ac:spMk id="8" creationId="{0BABF38A-8A0D-492E-BD20-6CF4D46B50BD}"/>
          </ac:spMkLst>
        </pc:spChg>
        <pc:spChg chg="add">
          <ac:chgData name="Fiza Amjid" userId="S::2166073@talnet.nl::cae23ba9-1ac4-45fa-8c20-fdac11af0912" providerId="AD" clId="Web-{11BD5ECA-8460-437E-B3A9-6B2A00BF7FD0}" dt="2024-02-01T23:23:26.201" v="24"/>
          <ac:spMkLst>
            <pc:docMk/>
            <pc:sldMk cId="2595559688" sldId="257"/>
            <ac:spMk id="12" creationId="{2D924463-4DB7-437D-85B1-7EE5042DE522}"/>
          </ac:spMkLst>
        </pc:spChg>
        <pc:spChg chg="add">
          <ac:chgData name="Fiza Amjid" userId="S::2166073@talnet.nl::cae23ba9-1ac4-45fa-8c20-fdac11af0912" providerId="AD" clId="Web-{11BD5ECA-8460-437E-B3A9-6B2A00BF7FD0}" dt="2024-02-01T23:23:26.201" v="24"/>
          <ac:spMkLst>
            <pc:docMk/>
            <pc:sldMk cId="2595559688" sldId="257"/>
            <ac:spMk id="14" creationId="{4684E975-303E-47A8-B594-8B8635D99CF5}"/>
          </ac:spMkLst>
        </pc:spChg>
        <pc:spChg chg="add">
          <ac:chgData name="Fiza Amjid" userId="S::2166073@talnet.nl::cae23ba9-1ac4-45fa-8c20-fdac11af0912" providerId="AD" clId="Web-{11BD5ECA-8460-437E-B3A9-6B2A00BF7FD0}" dt="2024-02-01T23:23:26.201" v="24"/>
          <ac:spMkLst>
            <pc:docMk/>
            <pc:sldMk cId="2595559688" sldId="257"/>
            <ac:spMk id="20" creationId="{5619E882-12EA-4946-A93B-09E6EA13760F}"/>
          </ac:spMkLst>
        </pc:spChg>
        <pc:grpChg chg="add">
          <ac:chgData name="Fiza Amjid" userId="S::2166073@talnet.nl::cae23ba9-1ac4-45fa-8c20-fdac11af0912" providerId="AD" clId="Web-{11BD5ECA-8460-437E-B3A9-6B2A00BF7FD0}" dt="2024-02-01T23:23:26.201" v="24"/>
          <ac:grpSpMkLst>
            <pc:docMk/>
            <pc:sldMk cId="2595559688" sldId="257"/>
            <ac:grpSpMk id="16" creationId="{EFE09A4F-A15B-47D3-8D0C-5312542A288D}"/>
          </ac:grpSpMkLst>
        </pc:grpChg>
        <pc:picChg chg="add">
          <ac:chgData name="Fiza Amjid" userId="S::2166073@talnet.nl::cae23ba9-1ac4-45fa-8c20-fdac11af0912" providerId="AD" clId="Web-{11BD5ECA-8460-437E-B3A9-6B2A00BF7FD0}" dt="2024-02-01T23:23:26.201" v="24"/>
          <ac:picMkLst>
            <pc:docMk/>
            <pc:sldMk cId="2595559688" sldId="257"/>
            <ac:picMk id="10" creationId="{BC526B7A-4801-4FD1-95C8-03AF22629E87}"/>
          </ac:picMkLst>
        </pc:picChg>
      </pc:sldChg>
      <pc:sldChg chg="addSp delSp modSp new mod setBg">
        <pc:chgData name="Fiza Amjid" userId="S::2166073@talnet.nl::cae23ba9-1ac4-45fa-8c20-fdac11af0912" providerId="AD" clId="Web-{11BD5ECA-8460-437E-B3A9-6B2A00BF7FD0}" dt="2024-02-01T23:26:30.161" v="83" actId="20577"/>
        <pc:sldMkLst>
          <pc:docMk/>
          <pc:sldMk cId="3086265620" sldId="258"/>
        </pc:sldMkLst>
        <pc:spChg chg="mod">
          <ac:chgData name="Fiza Amjid" userId="S::2166073@talnet.nl::cae23ba9-1ac4-45fa-8c20-fdac11af0912" providerId="AD" clId="Web-{11BD5ECA-8460-437E-B3A9-6B2A00BF7FD0}" dt="2024-02-01T23:26:30.161" v="83" actId="20577"/>
          <ac:spMkLst>
            <pc:docMk/>
            <pc:sldMk cId="3086265620" sldId="258"/>
            <ac:spMk id="2" creationId="{C97BB0AF-386B-700E-D1A7-44BEA5C789B0}"/>
          </ac:spMkLst>
        </pc:spChg>
        <pc:spChg chg="add del mod">
          <ac:chgData name="Fiza Amjid" userId="S::2166073@talnet.nl::cae23ba9-1ac4-45fa-8c20-fdac11af0912" providerId="AD" clId="Web-{11BD5ECA-8460-437E-B3A9-6B2A00BF7FD0}" dt="2024-02-01T23:26:17.598" v="82"/>
          <ac:spMkLst>
            <pc:docMk/>
            <pc:sldMk cId="3086265620" sldId="258"/>
            <ac:spMk id="3" creationId="{7D88AF3F-720B-0E87-511F-61BB81CE0272}"/>
          </ac:spMkLst>
        </pc:spChg>
        <pc:spChg chg="add">
          <ac:chgData name="Fiza Amjid" userId="S::2166073@talnet.nl::cae23ba9-1ac4-45fa-8c20-fdac11af0912" providerId="AD" clId="Web-{11BD5ECA-8460-437E-B3A9-6B2A00BF7FD0}" dt="2024-02-01T23:26:17.598" v="82"/>
          <ac:spMkLst>
            <pc:docMk/>
            <pc:sldMk cId="3086265620" sldId="258"/>
            <ac:spMk id="8" creationId="{8651CFA9-6065-4243-AC48-858E359780B1}"/>
          </ac:spMkLst>
        </pc:spChg>
        <pc:spChg chg="add del">
          <ac:chgData name="Fiza Amjid" userId="S::2166073@talnet.nl::cae23ba9-1ac4-45fa-8c20-fdac11af0912" providerId="AD" clId="Web-{11BD5ECA-8460-437E-B3A9-6B2A00BF7FD0}" dt="2024-02-01T23:26:17.582" v="81"/>
          <ac:spMkLst>
            <pc:docMk/>
            <pc:sldMk cId="3086265620" sldId="258"/>
            <ac:spMk id="9" creationId="{43A9B7B3-F171-4C25-99FC-C54250F0649B}"/>
          </ac:spMkLst>
        </pc:spChg>
        <pc:spChg chg="add">
          <ac:chgData name="Fiza Amjid" userId="S::2166073@talnet.nl::cae23ba9-1ac4-45fa-8c20-fdac11af0912" providerId="AD" clId="Web-{11BD5ECA-8460-437E-B3A9-6B2A00BF7FD0}" dt="2024-02-01T23:26:17.598" v="82"/>
          <ac:spMkLst>
            <pc:docMk/>
            <pc:sldMk cId="3086265620" sldId="258"/>
            <ac:spMk id="10" creationId="{37962AE0-6A1C-4B76-9D52-10E5E6D7D3BB}"/>
          </ac:spMkLst>
        </pc:spChg>
        <pc:spChg chg="add del">
          <ac:chgData name="Fiza Amjid" userId="S::2166073@talnet.nl::cae23ba9-1ac4-45fa-8c20-fdac11af0912" providerId="AD" clId="Web-{11BD5ECA-8460-437E-B3A9-6B2A00BF7FD0}" dt="2024-02-01T23:26:17.582" v="81"/>
          <ac:spMkLst>
            <pc:docMk/>
            <pc:sldMk cId="3086265620" sldId="258"/>
            <ac:spMk id="11" creationId="{D2D5C7C5-9C27-4A61-9F57-1857D45320FD}"/>
          </ac:spMkLst>
        </pc:spChg>
        <pc:spChg chg="add">
          <ac:chgData name="Fiza Amjid" userId="S::2166073@talnet.nl::cae23ba9-1ac4-45fa-8c20-fdac11af0912" providerId="AD" clId="Web-{11BD5ECA-8460-437E-B3A9-6B2A00BF7FD0}" dt="2024-02-01T23:26:17.598" v="82"/>
          <ac:spMkLst>
            <pc:docMk/>
            <pc:sldMk cId="3086265620" sldId="258"/>
            <ac:spMk id="18" creationId="{7D88AF3F-720B-0E87-511F-61BB81CE0272}"/>
          </ac:spMkLst>
        </pc:spChg>
        <pc:grpChg chg="add">
          <ac:chgData name="Fiza Amjid" userId="S::2166073@talnet.nl::cae23ba9-1ac4-45fa-8c20-fdac11af0912" providerId="AD" clId="Web-{11BD5ECA-8460-437E-B3A9-6B2A00BF7FD0}" dt="2024-02-01T23:26:17.598" v="82"/>
          <ac:grpSpMkLst>
            <pc:docMk/>
            <pc:sldMk cId="3086265620" sldId="258"/>
            <ac:grpSpMk id="12" creationId="{60D82D56-D377-48D4-8DE9-6A0A8DB5E31D}"/>
          </ac:grpSpMkLst>
        </pc:grpChg>
        <pc:grpChg chg="add del">
          <ac:chgData name="Fiza Amjid" userId="S::2166073@talnet.nl::cae23ba9-1ac4-45fa-8c20-fdac11af0912" providerId="AD" clId="Web-{11BD5ECA-8460-437E-B3A9-6B2A00BF7FD0}" dt="2024-02-01T23:26:17.582" v="81"/>
          <ac:grpSpMkLst>
            <pc:docMk/>
            <pc:sldMk cId="3086265620" sldId="258"/>
            <ac:grpSpMk id="13" creationId="{12B335A1-0110-4D6F-BC0E-DCDCB432032B}"/>
          </ac:grpSpMkLst>
        </pc:grpChg>
        <pc:graphicFrameChg chg="add del">
          <ac:chgData name="Fiza Amjid" userId="S::2166073@talnet.nl::cae23ba9-1ac4-45fa-8c20-fdac11af0912" providerId="AD" clId="Web-{11BD5ECA-8460-437E-B3A9-6B2A00BF7FD0}" dt="2024-02-01T23:26:17.582" v="81"/>
          <ac:graphicFrameMkLst>
            <pc:docMk/>
            <pc:sldMk cId="3086265620" sldId="258"/>
            <ac:graphicFrameMk id="5" creationId="{87934C4F-C8A5-FA7A-D6F3-C75019BF811A}"/>
          </ac:graphicFrameMkLst>
        </pc:graphicFrameChg>
      </pc:sldChg>
      <pc:sldMasterChg chg="del delSldLayout">
        <pc:chgData name="Fiza Amjid" userId="S::2166073@talnet.nl::cae23ba9-1ac4-45fa-8c20-fdac11af0912" providerId="AD" clId="Web-{11BD5ECA-8460-437E-B3A9-6B2A00BF7FD0}" dt="2024-02-01T23:21:21.353" v="15"/>
        <pc:sldMasterMkLst>
          <pc:docMk/>
          <pc:sldMasterMk cId="1710546820" sldId="2147483648"/>
        </pc:sldMasterMkLst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">
        <pc:chgData name="Fiza Amjid" userId="S::2166073@talnet.nl::cae23ba9-1ac4-45fa-8c20-fdac11af0912" providerId="AD" clId="Web-{11BD5ECA-8460-437E-B3A9-6B2A00BF7FD0}" dt="2024-02-01T23:21:21.353" v="15"/>
        <pc:sldMasterMkLst>
          <pc:docMk/>
          <pc:sldMasterMk cId="3112165724" sldId="2147483673"/>
        </pc:sldMasterMkLst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3914162528" sldId="2147483662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1074701039" sldId="2147483663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2243311747" sldId="2147483664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3481299850" sldId="2147483665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213067073" sldId="2147483666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3036562092" sldId="2147483667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2455208572" sldId="2147483668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4134032851" sldId="2147483669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3728942943" sldId="2147483670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2527235815" sldId="2147483671"/>
          </pc:sldLayoutMkLst>
        </pc:sldLayoutChg>
        <pc:sldLayoutChg chg="add">
          <pc:chgData name="Fiza Amjid" userId="S::2166073@talnet.nl::cae23ba9-1ac4-45fa-8c20-fdac11af0912" providerId="AD" clId="Web-{11BD5ECA-8460-437E-B3A9-6B2A00BF7FD0}" dt="2024-02-01T23:21:21.353" v="15"/>
          <pc:sldLayoutMkLst>
            <pc:docMk/>
            <pc:sldMasterMk cId="3112165724" sldId="2147483673"/>
            <pc:sldLayoutMk cId="867501392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3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CF156-0070-6E21-8A39-0FA631CFDD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0497" r="6" b="510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Flappy bird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>
                <a:solidFill>
                  <a:srgbClr val="FFFFFF"/>
                </a:solidFill>
              </a:rPr>
              <a:t>Fiza Amjid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4E975-303E-47A8-B594-8B8635D9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09A4F-A15B-47D3-8D0C-5312542A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B050247-430F-4B46-AB4B-EF8831953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3E69A1C-E919-43B0-BA1D-6599CABD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9E882-12EA-4946-A93B-09E6EA137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39392E-D2B1-CAF7-A412-CC66DCEC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Demo van Flappy bird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E9791F-0B70-30A0-BFE2-E0C82C80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2" y="4074784"/>
            <a:ext cx="9067798" cy="1716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/>
              <a:t>https://youtube.com/shorts/74s4Z7Fm_NE?si=YJBevs36rglWTY7m</a:t>
            </a:r>
          </a:p>
        </p:txBody>
      </p:sp>
    </p:spTree>
    <p:extLst>
      <p:ext uri="{BB962C8B-B14F-4D97-AF65-F5344CB8AC3E}">
        <p14:creationId xmlns:p14="http://schemas.microsoft.com/office/powerpoint/2010/main" val="259555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97BB0AF-386B-700E-D1A7-44BEA5C7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nl-NL" dirty="0">
                <a:cs typeface="Sabon Next LT"/>
              </a:rPr>
              <a:t>Proces van het maken van de game</a:t>
            </a:r>
            <a:endParaRPr lang="nl-NL" dirty="0"/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7D88AF3F-720B-0E87-511F-61BB81CE0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1800"/>
              <a:t>Game kiezen</a:t>
            </a:r>
          </a:p>
          <a:p>
            <a:r>
              <a:rPr lang="nl-NL" sz="1800"/>
              <a:t>Materials toevoegen </a:t>
            </a:r>
          </a:p>
          <a:p>
            <a:r>
              <a:rPr lang="nl-NL" sz="1800"/>
              <a:t>Scripts maken</a:t>
            </a:r>
          </a:p>
          <a:p>
            <a:r>
              <a:rPr lang="nl-NL" sz="1800"/>
              <a:t>Alles bij elkaar zetten</a:t>
            </a:r>
          </a:p>
          <a:p>
            <a:r>
              <a:rPr lang="nl-NL" sz="1800"/>
              <a:t>Testen</a:t>
            </a:r>
          </a:p>
          <a:p>
            <a:endParaRPr lang="nl-NL" sz="1800"/>
          </a:p>
        </p:txBody>
      </p:sp>
    </p:spTree>
    <p:extLst>
      <p:ext uri="{BB962C8B-B14F-4D97-AF65-F5344CB8AC3E}">
        <p14:creationId xmlns:p14="http://schemas.microsoft.com/office/powerpoint/2010/main" val="308626562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DappledVTI</vt:lpstr>
      <vt:lpstr>Flappy bird</vt:lpstr>
      <vt:lpstr>Demo van Flappy bird</vt:lpstr>
      <vt:lpstr>Proces van het maken van de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30</cp:revision>
  <dcterms:created xsi:type="dcterms:W3CDTF">2024-02-01T23:20:31Z</dcterms:created>
  <dcterms:modified xsi:type="dcterms:W3CDTF">2024-02-01T23:26:36Z</dcterms:modified>
</cp:coreProperties>
</file>