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>
        <p:scale>
          <a:sx n="75" d="100"/>
          <a:sy n="75" d="100"/>
        </p:scale>
        <p:origin x="23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TLSHAPE_SL_ce78ce3d7da44fe59077638d677172d6_BackgroundRectangle">
            <a:extLst>
              <a:ext uri="{FF2B5EF4-FFF2-40B4-BE49-F238E27FC236}">
                <a16:creationId xmlns:a16="http://schemas.microsoft.com/office/drawing/2014/main" id="{D67D8FD0-873A-42A7-A37B-2BEEBCE10C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164668"/>
            <a:ext cx="11290300" cy="1119293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OTLSHAPE_SL_d1db40d80d224bf5b5869875e528842c_BackgroundRectangle">
            <a:extLst>
              <a:ext uri="{FF2B5EF4-FFF2-40B4-BE49-F238E27FC236}">
                <a16:creationId xmlns:a16="http://schemas.microsoft.com/office/drawing/2014/main" id="{1D063B6F-EC71-4DEC-8649-2CEDBE8FA8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347461"/>
            <a:ext cx="11290300" cy="1587331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D10DFE4-D3B3-4D64-8F6A-A4FF541BEB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9063A2C8-C367-43FE-94DD-995CC6E7E3A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474534" y="42421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b-NO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C84D77E3-0C94-4AEF-8C49-49597DCD774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436746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TLSHAPE_SL_ce78ce3d7da44fe59077638d677172d6_HeaderRectangle">
            <a:extLst>
              <a:ext uri="{FF2B5EF4-FFF2-40B4-BE49-F238E27FC236}">
                <a16:creationId xmlns:a16="http://schemas.microsoft.com/office/drawing/2014/main" id="{C29910B6-89BD-48D4-B082-54B501C5B15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1164668"/>
            <a:ext cx="660400" cy="1119293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9" name="OTLSHAPE_SL_d1db40d80d224bf5b5869875e528842c_HeaderRectangle">
            <a:extLst>
              <a:ext uri="{FF2B5EF4-FFF2-40B4-BE49-F238E27FC236}">
                <a16:creationId xmlns:a16="http://schemas.microsoft.com/office/drawing/2014/main" id="{76F96D50-7F09-4D11-893D-FA5A3C070E0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2347461"/>
            <a:ext cx="660400" cy="1587331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3" name="OTLSHAPE_G_00000000000000000000000000000000_ShapeBelow0">
            <a:extLst>
              <a:ext uri="{FF2B5EF4-FFF2-40B4-BE49-F238E27FC236}">
                <a16:creationId xmlns:a16="http://schemas.microsoft.com/office/drawing/2014/main" id="{FF2C2089-3856-43E3-A200-2B6EC442299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917439" y="690746"/>
            <a:ext cx="0" cy="3244046"/>
          </a:xfrm>
          <a:prstGeom prst="line">
            <a:avLst/>
          </a:prstGeom>
          <a:ln w="317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1">
            <a:extLst>
              <a:ext uri="{FF2B5EF4-FFF2-40B4-BE49-F238E27FC236}">
                <a16:creationId xmlns:a16="http://schemas.microsoft.com/office/drawing/2014/main" id="{1B60325B-DDBD-4F52-AE1B-D39242FDBD8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59512" y="690745"/>
            <a:ext cx="0" cy="3244046"/>
          </a:xfrm>
          <a:prstGeom prst="line">
            <a:avLst/>
          </a:prstGeom>
          <a:ln w="317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2">
            <a:extLst>
              <a:ext uri="{FF2B5EF4-FFF2-40B4-BE49-F238E27FC236}">
                <a16:creationId xmlns:a16="http://schemas.microsoft.com/office/drawing/2014/main" id="{53FC85B3-A5D4-41AD-947C-DBF166F2DAE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201586" y="690745"/>
            <a:ext cx="0" cy="3244046"/>
          </a:xfrm>
          <a:prstGeom prst="line">
            <a:avLst/>
          </a:prstGeom>
          <a:ln w="317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OTLSHAPE_G_00000000000000000000000000000000_ShapeBelow3">
            <a:extLst>
              <a:ext uri="{FF2B5EF4-FFF2-40B4-BE49-F238E27FC236}">
                <a16:creationId xmlns:a16="http://schemas.microsoft.com/office/drawing/2014/main" id="{C3F171AC-BDEB-4C90-915C-A6FB53108B6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205461" y="690745"/>
            <a:ext cx="0" cy="3244046"/>
          </a:xfrm>
          <a:prstGeom prst="line">
            <a:avLst/>
          </a:prstGeom>
          <a:ln w="317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SLT_04037357ba164acf94de380ec4765da7_Shape">
            <a:extLst>
              <a:ext uri="{FF2B5EF4-FFF2-40B4-BE49-F238E27FC236}">
                <a16:creationId xmlns:a16="http://schemas.microsoft.com/office/drawing/2014/main" id="{C02D2682-920B-4FCD-B248-D60A27DCE1A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40995" y="1224527"/>
            <a:ext cx="4914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4" name="OTLSHAPE_SLT_2941ebf2bc7543eaa81f717e33848804_Shape">
            <a:extLst>
              <a:ext uri="{FF2B5EF4-FFF2-40B4-BE49-F238E27FC236}">
                <a16:creationId xmlns:a16="http://schemas.microsoft.com/office/drawing/2014/main" id="{E9BB929A-04B2-4086-AA5A-6004E23C15B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547035" y="1458546"/>
            <a:ext cx="558800" cy="1270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2" name="OTLSHAPE_SLT_b92ef60913cd4ccfa9d49922b7f07900_Shape">
            <a:extLst>
              <a:ext uri="{FF2B5EF4-FFF2-40B4-BE49-F238E27FC236}">
                <a16:creationId xmlns:a16="http://schemas.microsoft.com/office/drawing/2014/main" id="{1802348B-6B0C-483E-9381-B91EFB1EB19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099827" y="1777824"/>
            <a:ext cx="355600" cy="127000"/>
          </a:xfrm>
          <a:prstGeom prst="round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OTLSHAPE_SLT_61f4d1208b094cb49f511c1c32657f06_Shape">
            <a:extLst>
              <a:ext uri="{FF2B5EF4-FFF2-40B4-BE49-F238E27FC236}">
                <a16:creationId xmlns:a16="http://schemas.microsoft.com/office/drawing/2014/main" id="{5F4F65D6-4871-4456-919A-B7654BCA72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445323" y="2097102"/>
            <a:ext cx="139700" cy="127000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OTLSHAPE_SLT_472a2a36eb0c463a92bd651b7c21e17f_Shape">
            <a:extLst>
              <a:ext uri="{FF2B5EF4-FFF2-40B4-BE49-F238E27FC236}">
                <a16:creationId xmlns:a16="http://schemas.microsoft.com/office/drawing/2014/main" id="{7F129F74-0B11-4153-A1F1-8453535573A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583522" y="2407320"/>
            <a:ext cx="355600" cy="127000"/>
          </a:xfrm>
          <a:prstGeom prst="round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OTLSHAPE_SLT_d8e9de8b8cff4a2780bffcde810df8b3_Shape">
            <a:extLst>
              <a:ext uri="{FF2B5EF4-FFF2-40B4-BE49-F238E27FC236}">
                <a16:creationId xmlns:a16="http://schemas.microsoft.com/office/drawing/2014/main" id="{A62BEED0-296B-4F73-968C-99D0C6A8AC1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859966" y="2641339"/>
            <a:ext cx="139700" cy="127000"/>
          </a:xfrm>
          <a:prstGeom prst="round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7" name="OTLSHAPE_SLT_c6cbd2128b1e472fa03ac6ced3758e66_Shape">
            <a:extLst>
              <a:ext uri="{FF2B5EF4-FFF2-40B4-BE49-F238E27FC236}">
                <a16:creationId xmlns:a16="http://schemas.microsoft.com/office/drawing/2014/main" id="{70D2AAA9-DE5C-4A63-80E7-3D19C44EB30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929065" y="2875358"/>
            <a:ext cx="2159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7" name="OTLSHAPE_SLT_2285d995af0b490aa7310183ac36e070_Shape">
            <a:extLst>
              <a:ext uri="{FF2B5EF4-FFF2-40B4-BE49-F238E27FC236}">
                <a16:creationId xmlns:a16="http://schemas.microsoft.com/office/drawing/2014/main" id="{267F232B-56FC-4D0B-8937-19934265374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067264" y="3194636"/>
            <a:ext cx="2794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5" name="OTLSHAPE_SLT_a6d63ed9e09e414c9d6ec01ecc7a5d7a_Shape">
            <a:extLst>
              <a:ext uri="{FF2B5EF4-FFF2-40B4-BE49-F238E27FC236}">
                <a16:creationId xmlns:a16="http://schemas.microsoft.com/office/drawing/2014/main" id="{8361D58A-D49B-40D5-9938-F99159909DD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274561" y="3513914"/>
            <a:ext cx="215900" cy="1270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TLSHAPE_SLT_7135800fbd3c4b548f4d3946c0310841_Shape">
            <a:extLst>
              <a:ext uri="{FF2B5EF4-FFF2-40B4-BE49-F238E27FC236}">
                <a16:creationId xmlns:a16="http://schemas.microsoft.com/office/drawing/2014/main" id="{3E1F3772-CEF2-4DEF-A430-CFE545F51CD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343660" y="3747932"/>
            <a:ext cx="76200" cy="1270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F09B04BF-46F8-4E3A-BD92-DC8DC43CEE0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44465" y="639946"/>
            <a:ext cx="10414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TLSHAPE_SLT_04037357ba164acf94de380ec4765da7_ShapePercentage" hidden="1">
            <a:extLst>
              <a:ext uri="{FF2B5EF4-FFF2-40B4-BE49-F238E27FC236}">
                <a16:creationId xmlns:a16="http://schemas.microsoft.com/office/drawing/2014/main" id="{A23DE06C-BAA0-429B-9B05-071165FA7FB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OTLSHAPE_SLT_2941ebf2bc7543eaa81f717e33848804_ShapePercentage" hidden="1">
            <a:extLst>
              <a:ext uri="{FF2B5EF4-FFF2-40B4-BE49-F238E27FC236}">
                <a16:creationId xmlns:a16="http://schemas.microsoft.com/office/drawing/2014/main" id="{DBC93E2A-0DFD-4600-8999-D3652A73D01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3" name="OTLSHAPE_SLT_b92ef60913cd4ccfa9d49922b7f07900_ShapePercentage" hidden="1">
            <a:extLst>
              <a:ext uri="{FF2B5EF4-FFF2-40B4-BE49-F238E27FC236}">
                <a16:creationId xmlns:a16="http://schemas.microsoft.com/office/drawing/2014/main" id="{56E2AFAE-0EFE-4566-AC9A-92D99DD690B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OTLSHAPE_SLT_61f4d1208b094cb49f511c1c32657f06_ShapePercentage" hidden="1">
            <a:extLst>
              <a:ext uri="{FF2B5EF4-FFF2-40B4-BE49-F238E27FC236}">
                <a16:creationId xmlns:a16="http://schemas.microsoft.com/office/drawing/2014/main" id="{AD646C01-7947-4F12-993C-678840FC98A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OTLSHAPE_SLT_472a2a36eb0c463a92bd651b7c21e17f_ShapePercentage" hidden="1">
            <a:extLst>
              <a:ext uri="{FF2B5EF4-FFF2-40B4-BE49-F238E27FC236}">
                <a16:creationId xmlns:a16="http://schemas.microsoft.com/office/drawing/2014/main" id="{A5753C8B-F605-4388-BB75-A9BEABE7200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0" name="OTLSHAPE_SLT_d8e9de8b8cff4a2780bffcde810df8b3_ShapePercentage" hidden="1">
            <a:extLst>
              <a:ext uri="{FF2B5EF4-FFF2-40B4-BE49-F238E27FC236}">
                <a16:creationId xmlns:a16="http://schemas.microsoft.com/office/drawing/2014/main" id="{58D63D1C-19AF-44B0-AB32-065674F629B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8" name="OTLSHAPE_SLT_c6cbd2128b1e472fa03ac6ced3758e66_ShapePercentage" hidden="1">
            <a:extLst>
              <a:ext uri="{FF2B5EF4-FFF2-40B4-BE49-F238E27FC236}">
                <a16:creationId xmlns:a16="http://schemas.microsoft.com/office/drawing/2014/main" id="{8E430935-639A-43EA-B15C-5D64E90D466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8" name="OTLSHAPE_SLT_2285d995af0b490aa7310183ac36e070_ShapePercentage" hidden="1">
            <a:extLst>
              <a:ext uri="{FF2B5EF4-FFF2-40B4-BE49-F238E27FC236}">
                <a16:creationId xmlns:a16="http://schemas.microsoft.com/office/drawing/2014/main" id="{8B7C2CDC-A8D1-40BA-A933-41B443575A6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6" name="OTLSHAPE_SLT_a6d63ed9e09e414c9d6ec01ecc7a5d7a_ShapePercentage" hidden="1">
            <a:extLst>
              <a:ext uri="{FF2B5EF4-FFF2-40B4-BE49-F238E27FC236}">
                <a16:creationId xmlns:a16="http://schemas.microsoft.com/office/drawing/2014/main" id="{6B9121F3-A7FB-452A-A534-0854896555D0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TLSHAPE_SLT_7135800fbd3c4b548f4d3946c0310841_ShapePercentage" hidden="1">
            <a:extLst>
              <a:ext uri="{FF2B5EF4-FFF2-40B4-BE49-F238E27FC236}">
                <a16:creationId xmlns:a16="http://schemas.microsoft.com/office/drawing/2014/main" id="{98BA23B6-AF9E-42C6-85FE-EFC1E110CCF0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TLSHAPE_SL_ce78ce3d7da44fe59077638d677172d6_Header">
            <a:extLst>
              <a:ext uri="{FF2B5EF4-FFF2-40B4-BE49-F238E27FC236}">
                <a16:creationId xmlns:a16="http://schemas.microsoft.com/office/drawing/2014/main" id="{0CCD79FF-8041-4C14-83AC-87C13F27AA4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1538259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nb-NO" sz="1200" dirty="0">
                <a:solidFill>
                  <a:srgbClr val="161C23"/>
                </a:solidFill>
                <a:latin typeface="Calibri" panose="020F0502020204030204" pitchFamily="34" charset="0"/>
              </a:rPr>
              <a:t>Forberedelse</a:t>
            </a:r>
          </a:p>
        </p:txBody>
      </p:sp>
      <p:sp>
        <p:nvSpPr>
          <p:cNvPr id="130" name="OTLSHAPE_SL_d1db40d80d224bf5b5869875e528842c_Header">
            <a:extLst>
              <a:ext uri="{FF2B5EF4-FFF2-40B4-BE49-F238E27FC236}">
                <a16:creationId xmlns:a16="http://schemas.microsoft.com/office/drawing/2014/main" id="{804A1430-43D7-45B4-9E17-566087987B3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3500" y="2955071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nb-NO" sz="1200">
                <a:solidFill>
                  <a:srgbClr val="153451"/>
                </a:solidFill>
                <a:latin typeface="Calibri" panose="020F0502020204030204" pitchFamily="34" charset="0"/>
              </a:rPr>
              <a:t>Utviklingfasen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0B52E686-0341-4A04-ADF5-013A7B45378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1214346" y="690746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D06360C9-0F34-4302-A12A-A1DB591C362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070503" y="77541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b-NO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E6B5AAA-9980-4BE0-91A0-0B132655D9A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07965" y="474846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b-NO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2" name="OTLSHAPE_TB_00000000000000000000000000000000_TimescaleInterval2">
            <a:extLst>
              <a:ext uri="{FF2B5EF4-FFF2-40B4-BE49-F238E27FC236}">
                <a16:creationId xmlns:a16="http://schemas.microsoft.com/office/drawing/2014/main" id="{99D0EACF-296E-46B7-A5C1-BC8FF3FE229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980940" y="474846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b-NO" sz="1200" spc="-22" dirty="0" err="1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nb-NO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B_00000000000000000000000000000000_ScaleMarking1">
            <a:extLst>
              <a:ext uri="{FF2B5EF4-FFF2-40B4-BE49-F238E27FC236}">
                <a16:creationId xmlns:a16="http://schemas.microsoft.com/office/drawing/2014/main" id="{61A6E161-F0D7-4280-BF45-42BB1506101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907965" y="250691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b-NO" sz="1200" spc="-20">
                <a:solidFill>
                  <a:schemeClr val="dk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93" name="OTLSHAPE_SLT_04037357ba164acf94de380ec4765da7_Duration" hidden="1">
            <a:extLst>
              <a:ext uri="{FF2B5EF4-FFF2-40B4-BE49-F238E27FC236}">
                <a16:creationId xmlns:a16="http://schemas.microsoft.com/office/drawing/2014/main" id="{EEFF6A7E-B5D5-4E0A-8F85-3F4AE5F3BE5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94" name="OTLSHAPE_SLT_04037357ba164acf94de380ec4765da7_TextPercentage" hidden="1">
            <a:extLst>
              <a:ext uri="{FF2B5EF4-FFF2-40B4-BE49-F238E27FC236}">
                <a16:creationId xmlns:a16="http://schemas.microsoft.com/office/drawing/2014/main" id="{C73503AE-61A2-4D0E-8AB7-FEDBB807591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95" name="OTLSHAPE_SLT_04037357ba164acf94de380ec4765da7_StartDate" hidden="1">
            <a:extLst>
              <a:ext uri="{FF2B5EF4-FFF2-40B4-BE49-F238E27FC236}">
                <a16:creationId xmlns:a16="http://schemas.microsoft.com/office/drawing/2014/main" id="{845D910A-0E66-461F-96BF-F97EF4D06F9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96" name="OTLSHAPE_SLT_04037357ba164acf94de380ec4765da7_EndDate" hidden="1">
            <a:extLst>
              <a:ext uri="{FF2B5EF4-FFF2-40B4-BE49-F238E27FC236}">
                <a16:creationId xmlns:a16="http://schemas.microsoft.com/office/drawing/2014/main" id="{D7BAAF99-8E47-473A-8AA5-04D90D1F2A47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97" name="OTLSHAPE_SLT_04037357ba164acf94de380ec4765da7_JoinedDate">
            <a:extLst>
              <a:ext uri="{FF2B5EF4-FFF2-40B4-BE49-F238E27FC236}">
                <a16:creationId xmlns:a16="http://schemas.microsoft.com/office/drawing/2014/main" id="{10B321EA-8BCD-440F-8BC1-49EDFA7EBB9F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851182" y="121051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4">
                <a:solidFill>
                  <a:schemeClr val="dk2"/>
                </a:solidFill>
                <a:latin typeface="Calibri" panose="020F0502020204030204" pitchFamily="34" charset="0"/>
              </a:rPr>
              <a:t>Nov 26 - Feb 5</a:t>
            </a:r>
          </a:p>
        </p:txBody>
      </p:sp>
      <p:sp>
        <p:nvSpPr>
          <p:cNvPr id="98" name="OTLSHAPE_SLT_04037357ba164acf94de380ec4765da7_Title">
            <a:extLst>
              <a:ext uri="{FF2B5EF4-FFF2-40B4-BE49-F238E27FC236}">
                <a16:creationId xmlns:a16="http://schemas.microsoft.com/office/drawing/2014/main" id="{DADD71E1-F9C8-44BB-8FDA-5EFE84442AA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597835" y="1202768"/>
            <a:ext cx="196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spc="-6">
                <a:solidFill>
                  <a:schemeClr val="dk1"/>
                </a:solidFill>
                <a:latin typeface="Calibri" panose="020F0502020204030204" pitchFamily="34" charset="0"/>
              </a:rPr>
              <a:t>Luftet ideer til ny web applikasjon</a:t>
            </a:r>
          </a:p>
        </p:txBody>
      </p:sp>
      <p:sp>
        <p:nvSpPr>
          <p:cNvPr id="99" name="OTLSHAPE_TB_00000000000000000000000000000000_TimescaleInterval3">
            <a:extLst>
              <a:ext uri="{FF2B5EF4-FFF2-40B4-BE49-F238E27FC236}">
                <a16:creationId xmlns:a16="http://schemas.microsoft.com/office/drawing/2014/main" id="{83AA61CF-C391-49BC-BC3D-142F6E34E76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123013" y="474846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b-NO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0" name="OTLSHAPE_TB_00000000000000000000000000000000_TimescaleInterval4">
            <a:extLst>
              <a:ext uri="{FF2B5EF4-FFF2-40B4-BE49-F238E27FC236}">
                <a16:creationId xmlns:a16="http://schemas.microsoft.com/office/drawing/2014/main" id="{E319B861-AAB0-4CF3-B036-AAC338F7362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265087" y="474846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b-NO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1" name="OTLSHAPE_TB_00000000000000000000000000000000_ScaleMarking2">
            <a:extLst>
              <a:ext uri="{FF2B5EF4-FFF2-40B4-BE49-F238E27FC236}">
                <a16:creationId xmlns:a16="http://schemas.microsoft.com/office/drawing/2014/main" id="{EA056B53-1797-4D0F-8DBE-D728E582323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123013" y="250691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b-NO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06" name="OTLSHAPE_SLT_2941ebf2bc7543eaa81f717e33848804_Duration" hidden="1">
            <a:extLst>
              <a:ext uri="{FF2B5EF4-FFF2-40B4-BE49-F238E27FC236}">
                <a16:creationId xmlns:a16="http://schemas.microsoft.com/office/drawing/2014/main" id="{975A199E-3303-4DBB-B352-B1926EFD38D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07" name="OTLSHAPE_SLT_2941ebf2bc7543eaa81f717e33848804_TextPercentage" hidden="1">
            <a:extLst>
              <a:ext uri="{FF2B5EF4-FFF2-40B4-BE49-F238E27FC236}">
                <a16:creationId xmlns:a16="http://schemas.microsoft.com/office/drawing/2014/main" id="{476F9BC3-9EEB-4659-9622-85CB705CF1D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08" name="OTLSHAPE_SLT_2941ebf2bc7543eaa81f717e33848804_StartDate" hidden="1">
            <a:extLst>
              <a:ext uri="{FF2B5EF4-FFF2-40B4-BE49-F238E27FC236}">
                <a16:creationId xmlns:a16="http://schemas.microsoft.com/office/drawing/2014/main" id="{68D240A0-39F4-46FB-9905-20D41A1F354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09" name="OTLSHAPE_SLT_2941ebf2bc7543eaa81f717e33848804_EndDate" hidden="1">
            <a:extLst>
              <a:ext uri="{FF2B5EF4-FFF2-40B4-BE49-F238E27FC236}">
                <a16:creationId xmlns:a16="http://schemas.microsoft.com/office/drawing/2014/main" id="{B9F27DA7-F314-4A97-A028-C8949A949020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10" name="OTLSHAPE_SLT_2941ebf2bc7543eaa81f717e33848804_JoinedDate">
            <a:extLst>
              <a:ext uri="{FF2B5EF4-FFF2-40B4-BE49-F238E27FC236}">
                <a16:creationId xmlns:a16="http://schemas.microsoft.com/office/drawing/2014/main" id="{ABC8294F-89EB-4DCF-9DE8-AEAA58C3D030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776610" y="144453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6">
                <a:solidFill>
                  <a:schemeClr val="dk2"/>
                </a:solidFill>
                <a:latin typeface="Calibri" panose="020F0502020204030204" pitchFamily="34" charset="0"/>
              </a:rPr>
              <a:t>Feb 5 - Feb 13</a:t>
            </a:r>
          </a:p>
        </p:txBody>
      </p:sp>
      <p:sp>
        <p:nvSpPr>
          <p:cNvPr id="111" name="OTLSHAPE_SLT_2941ebf2bc7543eaa81f717e33848804_Title">
            <a:extLst>
              <a:ext uri="{FF2B5EF4-FFF2-40B4-BE49-F238E27FC236}">
                <a16:creationId xmlns:a16="http://schemas.microsoft.com/office/drawing/2014/main" id="{0266CAD0-35CC-430E-88CE-E1E4A169257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150627" y="1436786"/>
            <a:ext cx="231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Delt opp gruppen i frontend og backend</a:t>
            </a:r>
          </a:p>
        </p:txBody>
      </p:sp>
      <p:sp>
        <p:nvSpPr>
          <p:cNvPr id="114" name="OTLSHAPE_SLT_b92ef60913cd4ccfa9d49922b7f07900_Duration" hidden="1">
            <a:extLst>
              <a:ext uri="{FF2B5EF4-FFF2-40B4-BE49-F238E27FC236}">
                <a16:creationId xmlns:a16="http://schemas.microsoft.com/office/drawing/2014/main" id="{91437B8F-DCA0-49D5-9B25-E896864689B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15" name="OTLSHAPE_SLT_b92ef60913cd4ccfa9d49922b7f07900_TextPercentage" hidden="1">
            <a:extLst>
              <a:ext uri="{FF2B5EF4-FFF2-40B4-BE49-F238E27FC236}">
                <a16:creationId xmlns:a16="http://schemas.microsoft.com/office/drawing/2014/main" id="{31C19CFC-51FB-4437-832B-0AB61932005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16" name="OTLSHAPE_SLT_b92ef60913cd4ccfa9d49922b7f07900_StartDate" hidden="1">
            <a:extLst>
              <a:ext uri="{FF2B5EF4-FFF2-40B4-BE49-F238E27FC236}">
                <a16:creationId xmlns:a16="http://schemas.microsoft.com/office/drawing/2014/main" id="{5A1FB5D0-D365-460B-801B-A3C0FBAE8E17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17" name="OTLSHAPE_SLT_b92ef60913cd4ccfa9d49922b7f07900_EndDate" hidden="1">
            <a:extLst>
              <a:ext uri="{FF2B5EF4-FFF2-40B4-BE49-F238E27FC236}">
                <a16:creationId xmlns:a16="http://schemas.microsoft.com/office/drawing/2014/main" id="{6B80DA24-6557-4FDC-BA07-DE357B49CD0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18" name="OTLSHAPE_SLT_b92ef60913cd4ccfa9d49922b7f07900_JoinedDate">
            <a:extLst>
              <a:ext uri="{FF2B5EF4-FFF2-40B4-BE49-F238E27FC236}">
                <a16:creationId xmlns:a16="http://schemas.microsoft.com/office/drawing/2014/main" id="{572AAA87-03A4-46CA-9A8A-5CB31AE634E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7265015" y="1763811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6">
                <a:solidFill>
                  <a:schemeClr val="dk2"/>
                </a:solidFill>
                <a:latin typeface="Calibri" panose="020F0502020204030204" pitchFamily="34" charset="0"/>
              </a:rPr>
              <a:t>Feb 13 - Feb 18</a:t>
            </a:r>
          </a:p>
        </p:txBody>
      </p:sp>
      <p:sp>
        <p:nvSpPr>
          <p:cNvPr id="119" name="OTLSHAPE_SLT_b92ef60913cd4ccfa9d49922b7f07900_Title">
            <a:extLst>
              <a:ext uri="{FF2B5EF4-FFF2-40B4-BE49-F238E27FC236}">
                <a16:creationId xmlns:a16="http://schemas.microsoft.com/office/drawing/2014/main" id="{3D6D2DA8-8A33-400A-AB4A-0D213021BE6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496123" y="1670805"/>
            <a:ext cx="3302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>
                <a:solidFill>
                  <a:schemeClr val="dk1"/>
                </a:solidFill>
                <a:latin typeface="Calibri" panose="020F0502020204030204" pitchFamily="34" charset="0"/>
              </a:rPr>
              <a:t>Login, registrering, dashboard, onepage skal designes og oppsett av møter på skolen og Discord.</a:t>
            </a:r>
          </a:p>
        </p:txBody>
      </p:sp>
      <p:sp>
        <p:nvSpPr>
          <p:cNvPr id="122" name="OTLSHAPE_SLT_61f4d1208b094cb49f511c1c32657f06_Duration" hidden="1">
            <a:extLst>
              <a:ext uri="{FF2B5EF4-FFF2-40B4-BE49-F238E27FC236}">
                <a16:creationId xmlns:a16="http://schemas.microsoft.com/office/drawing/2014/main" id="{9D2EB8F3-1639-49DB-AD14-157210FA5DC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23" name="OTLSHAPE_SLT_61f4d1208b094cb49f511c1c32657f06_TextPercentage" hidden="1">
            <a:extLst>
              <a:ext uri="{FF2B5EF4-FFF2-40B4-BE49-F238E27FC236}">
                <a16:creationId xmlns:a16="http://schemas.microsoft.com/office/drawing/2014/main" id="{432590BB-CDE1-4C47-84E8-843E7B4A259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24" name="OTLSHAPE_SLT_61f4d1208b094cb49f511c1c32657f06_StartDate" hidden="1">
            <a:extLst>
              <a:ext uri="{FF2B5EF4-FFF2-40B4-BE49-F238E27FC236}">
                <a16:creationId xmlns:a16="http://schemas.microsoft.com/office/drawing/2014/main" id="{738F8512-C6B4-4C7A-8D87-880D617248E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25" name="OTLSHAPE_SLT_61f4d1208b094cb49f511c1c32657f06_EndDate" hidden="1">
            <a:extLst>
              <a:ext uri="{FF2B5EF4-FFF2-40B4-BE49-F238E27FC236}">
                <a16:creationId xmlns:a16="http://schemas.microsoft.com/office/drawing/2014/main" id="{9717D0AD-C1A4-4964-A932-2159760C9A0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26" name="OTLSHAPE_SLT_61f4d1208b094cb49f511c1c32657f06_JoinedDate">
            <a:extLst>
              <a:ext uri="{FF2B5EF4-FFF2-40B4-BE49-F238E27FC236}">
                <a16:creationId xmlns:a16="http://schemas.microsoft.com/office/drawing/2014/main" id="{273363B6-ABC9-4D9C-A1D4-1216CA29146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610510" y="2083089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20</a:t>
            </a:r>
          </a:p>
        </p:txBody>
      </p:sp>
      <p:sp>
        <p:nvSpPr>
          <p:cNvPr id="127" name="OTLSHAPE_SLT_61f4d1208b094cb49f511c1c32657f06_Title">
            <a:extLst>
              <a:ext uri="{FF2B5EF4-FFF2-40B4-BE49-F238E27FC236}">
                <a16:creationId xmlns:a16="http://schemas.microsoft.com/office/drawing/2014/main" id="{90EF60CB-7ACB-422C-8D38-020521BFD56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4322" y="2075342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CRUD demonstrasjon.</a:t>
            </a:r>
          </a:p>
        </p:txBody>
      </p:sp>
      <p:sp>
        <p:nvSpPr>
          <p:cNvPr id="133" name="OTLSHAPE_SLT_472a2a36eb0c463a92bd651b7c21e17f_Duration" hidden="1">
            <a:extLst>
              <a:ext uri="{FF2B5EF4-FFF2-40B4-BE49-F238E27FC236}">
                <a16:creationId xmlns:a16="http://schemas.microsoft.com/office/drawing/2014/main" id="{A6AABB62-F24C-466D-8BBC-91381EBCE7A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34" name="OTLSHAPE_SLT_472a2a36eb0c463a92bd651b7c21e17f_TextPercentage" hidden="1">
            <a:extLst>
              <a:ext uri="{FF2B5EF4-FFF2-40B4-BE49-F238E27FC236}">
                <a16:creationId xmlns:a16="http://schemas.microsoft.com/office/drawing/2014/main" id="{31CBA5A2-41C8-4ADD-96EB-3A6F69FD7CE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35" name="OTLSHAPE_SLT_472a2a36eb0c463a92bd651b7c21e17f_StartDate" hidden="1">
            <a:extLst>
              <a:ext uri="{FF2B5EF4-FFF2-40B4-BE49-F238E27FC236}">
                <a16:creationId xmlns:a16="http://schemas.microsoft.com/office/drawing/2014/main" id="{AE264F7C-DF7E-4419-94C1-88E132131EF0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36" name="OTLSHAPE_SLT_472a2a36eb0c463a92bd651b7c21e17f_EndDate" hidden="1">
            <a:extLst>
              <a:ext uri="{FF2B5EF4-FFF2-40B4-BE49-F238E27FC236}">
                <a16:creationId xmlns:a16="http://schemas.microsoft.com/office/drawing/2014/main" id="{3419CE4A-95A1-4C7C-8935-E63657F537C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37" name="OTLSHAPE_SLT_472a2a36eb0c463a92bd651b7c21e17f_JoinedDate">
            <a:extLst>
              <a:ext uri="{FF2B5EF4-FFF2-40B4-BE49-F238E27FC236}">
                <a16:creationId xmlns:a16="http://schemas.microsoft.com/office/drawing/2014/main" id="{A8F51770-741A-4B92-A6D8-F02160641FE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7748708" y="239330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6">
                <a:solidFill>
                  <a:schemeClr val="dk2"/>
                </a:solidFill>
                <a:latin typeface="Calibri" panose="020F0502020204030204" pitchFamily="34" charset="0"/>
              </a:rPr>
              <a:t>Feb 20 - Feb 25</a:t>
            </a:r>
          </a:p>
        </p:txBody>
      </p:sp>
      <p:sp>
        <p:nvSpPr>
          <p:cNvPr id="138" name="OTLSHAPE_SLT_472a2a36eb0c463a92bd651b7c21e17f_Title">
            <a:extLst>
              <a:ext uri="{FF2B5EF4-FFF2-40B4-BE49-F238E27FC236}">
                <a16:creationId xmlns:a16="http://schemas.microsoft.com/office/drawing/2014/main" id="{288A9AF2-7828-4C57-974A-667179640D69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979817" y="2385561"/>
            <a:ext cx="251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n-NO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PHP funksjonalitet, AJAX og mappestruktur</a:t>
            </a:r>
            <a:endParaRPr lang="nb-NO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d8e9de8b8cff4a2780bffcde810df8b3_Duration" hidden="1">
            <a:extLst>
              <a:ext uri="{FF2B5EF4-FFF2-40B4-BE49-F238E27FC236}">
                <a16:creationId xmlns:a16="http://schemas.microsoft.com/office/drawing/2014/main" id="{051E5089-8214-486A-A9F4-76F58AF7D073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42" name="OTLSHAPE_SLT_d8e9de8b8cff4a2780bffcde810df8b3_TextPercentage" hidden="1">
            <a:extLst>
              <a:ext uri="{FF2B5EF4-FFF2-40B4-BE49-F238E27FC236}">
                <a16:creationId xmlns:a16="http://schemas.microsoft.com/office/drawing/2014/main" id="{4020F4B2-35B1-4022-BA7E-25F943DAB91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43" name="OTLSHAPE_SLT_d8e9de8b8cff4a2780bffcde810df8b3_StartDate" hidden="1">
            <a:extLst>
              <a:ext uri="{FF2B5EF4-FFF2-40B4-BE49-F238E27FC236}">
                <a16:creationId xmlns:a16="http://schemas.microsoft.com/office/drawing/2014/main" id="{CB7DDED1-BE06-4AFE-8578-E01D52987407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44" name="OTLSHAPE_SLT_d8e9de8b8cff4a2780bffcde810df8b3_EndDate" hidden="1">
            <a:extLst>
              <a:ext uri="{FF2B5EF4-FFF2-40B4-BE49-F238E27FC236}">
                <a16:creationId xmlns:a16="http://schemas.microsoft.com/office/drawing/2014/main" id="{12089B41-E39E-4CB3-8381-1B54D1EE65E0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45" name="OTLSHAPE_SLT_d8e9de8b8cff4a2780bffcde810df8b3_JoinedDate">
            <a:extLst>
              <a:ext uri="{FF2B5EF4-FFF2-40B4-BE49-F238E27FC236}">
                <a16:creationId xmlns:a16="http://schemas.microsoft.com/office/drawing/2014/main" id="{1838B52E-D443-41AF-8708-CF45BACA7DCE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025153" y="26273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6">
                <a:solidFill>
                  <a:schemeClr val="dk2"/>
                </a:solidFill>
                <a:latin typeface="Calibri" panose="020F0502020204030204" pitchFamily="34" charset="0"/>
              </a:rPr>
              <a:t>Feb 25 - Feb 26</a:t>
            </a:r>
          </a:p>
        </p:txBody>
      </p:sp>
      <p:sp>
        <p:nvSpPr>
          <p:cNvPr id="146" name="OTLSHAPE_SLT_d8e9de8b8cff4a2780bffcde810df8b3_Title">
            <a:extLst>
              <a:ext uri="{FF2B5EF4-FFF2-40B4-BE49-F238E27FC236}">
                <a16:creationId xmlns:a16="http://schemas.microsoft.com/office/drawing/2014/main" id="{C8AAD29D-C286-4592-8F3C-33AE3D0993D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48917" y="2619580"/>
            <a:ext cx="219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Dårlig kommunikasjon i gruppen del 1</a:t>
            </a:r>
          </a:p>
        </p:txBody>
      </p:sp>
      <p:sp>
        <p:nvSpPr>
          <p:cNvPr id="149" name="OTLSHAPE_SLT_c6cbd2128b1e472fa03ac6ced3758e66_Duration" hidden="1">
            <a:extLst>
              <a:ext uri="{FF2B5EF4-FFF2-40B4-BE49-F238E27FC236}">
                <a16:creationId xmlns:a16="http://schemas.microsoft.com/office/drawing/2014/main" id="{F0D93D09-22E0-4367-8B79-5BED06A0BA4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50" name="OTLSHAPE_SLT_c6cbd2128b1e472fa03ac6ced3758e66_TextPercentage" hidden="1">
            <a:extLst>
              <a:ext uri="{FF2B5EF4-FFF2-40B4-BE49-F238E27FC236}">
                <a16:creationId xmlns:a16="http://schemas.microsoft.com/office/drawing/2014/main" id="{6D538E1B-5C6D-4238-BCFE-272A887BFF7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51" name="OTLSHAPE_SLT_c6cbd2128b1e472fa03ac6ced3758e66_StartDate" hidden="1">
            <a:extLst>
              <a:ext uri="{FF2B5EF4-FFF2-40B4-BE49-F238E27FC236}">
                <a16:creationId xmlns:a16="http://schemas.microsoft.com/office/drawing/2014/main" id="{D5AAE91C-A3B6-4F9A-A337-A9B2A4E4333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52" name="OTLSHAPE_SLT_c6cbd2128b1e472fa03ac6ced3758e66_EndDate" hidden="1">
            <a:extLst>
              <a:ext uri="{FF2B5EF4-FFF2-40B4-BE49-F238E27FC236}">
                <a16:creationId xmlns:a16="http://schemas.microsoft.com/office/drawing/2014/main" id="{67780351-86EF-458F-875E-253953E81D49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53" name="OTLSHAPE_SLT_c6cbd2128b1e472fa03ac6ced3758e66_JoinedDate">
            <a:extLst>
              <a:ext uri="{FF2B5EF4-FFF2-40B4-BE49-F238E27FC236}">
                <a16:creationId xmlns:a16="http://schemas.microsoft.com/office/drawing/2014/main" id="{B9E3C91C-44D4-4BC1-B06B-9C21CA5A3AC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8094252" y="286134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6">
                <a:solidFill>
                  <a:schemeClr val="dk2"/>
                </a:solidFill>
                <a:latin typeface="Calibri" panose="020F0502020204030204" pitchFamily="34" charset="0"/>
              </a:rPr>
              <a:t>Feb 26 - Feb 28</a:t>
            </a:r>
          </a:p>
        </p:txBody>
      </p:sp>
      <p:sp>
        <p:nvSpPr>
          <p:cNvPr id="154" name="OTLSHAPE_SLT_c6cbd2128b1e472fa03ac6ced3758e66_Title">
            <a:extLst>
              <a:ext uri="{FF2B5EF4-FFF2-40B4-BE49-F238E27FC236}">
                <a16:creationId xmlns:a16="http://schemas.microsoft.com/office/drawing/2014/main" id="{C680C6D8-62A6-4B08-BC6E-5E30184D4E95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187115" y="2853598"/>
            <a:ext cx="219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Dårlig kommunikasjon i gruppen del 2</a:t>
            </a:r>
          </a:p>
        </p:txBody>
      </p:sp>
      <p:sp>
        <p:nvSpPr>
          <p:cNvPr id="155" name="OTLSHAPE_TB_00000000000000000000000000000000_TimescaleInterval5">
            <a:extLst>
              <a:ext uri="{FF2B5EF4-FFF2-40B4-BE49-F238E27FC236}">
                <a16:creationId xmlns:a16="http://schemas.microsoft.com/office/drawing/2014/main" id="{4565DC5A-131C-4F50-BA74-ACFFBF3B9AC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268962" y="474846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b-NO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59" name="OTLSHAPE_SLT_2285d995af0b490aa7310183ac36e070_Duration" hidden="1">
            <a:extLst>
              <a:ext uri="{FF2B5EF4-FFF2-40B4-BE49-F238E27FC236}">
                <a16:creationId xmlns:a16="http://schemas.microsoft.com/office/drawing/2014/main" id="{2A680981-8C02-42E1-BAB4-DDA781D591C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60" name="OTLSHAPE_SLT_2285d995af0b490aa7310183ac36e070_TextPercentage" hidden="1">
            <a:extLst>
              <a:ext uri="{FF2B5EF4-FFF2-40B4-BE49-F238E27FC236}">
                <a16:creationId xmlns:a16="http://schemas.microsoft.com/office/drawing/2014/main" id="{018C9247-813C-44FD-B701-BF613F94AD1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61" name="OTLSHAPE_SLT_2285d995af0b490aa7310183ac36e070_StartDate" hidden="1">
            <a:extLst>
              <a:ext uri="{FF2B5EF4-FFF2-40B4-BE49-F238E27FC236}">
                <a16:creationId xmlns:a16="http://schemas.microsoft.com/office/drawing/2014/main" id="{B8EF5D50-EA6D-4F1A-AC02-EAE2E73C8C0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62" name="OTLSHAPE_SLT_2285d995af0b490aa7310183ac36e070_EndDate" hidden="1">
            <a:extLst>
              <a:ext uri="{FF2B5EF4-FFF2-40B4-BE49-F238E27FC236}">
                <a16:creationId xmlns:a16="http://schemas.microsoft.com/office/drawing/2014/main" id="{5D799C4A-8EB9-4120-91F2-35C21DB703A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63" name="OTLSHAPE_SLT_2285d995af0b490aa7310183ac36e070_JoinedDate">
            <a:extLst>
              <a:ext uri="{FF2B5EF4-FFF2-40B4-BE49-F238E27FC236}">
                <a16:creationId xmlns:a16="http://schemas.microsoft.com/office/drawing/2014/main" id="{861AE7D7-4531-4110-B7E9-37840F69A75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8269534" y="318062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4">
                <a:solidFill>
                  <a:schemeClr val="dk2"/>
                </a:solidFill>
                <a:latin typeface="Calibri" panose="020F0502020204030204" pitchFamily="34" charset="0"/>
              </a:rPr>
              <a:t>Feb 28 - Mar 2</a:t>
            </a:r>
          </a:p>
        </p:txBody>
      </p:sp>
      <p:sp>
        <p:nvSpPr>
          <p:cNvPr id="164" name="OTLSHAPE_SLT_2285d995af0b490aa7310183ac36e070_Title">
            <a:extLst>
              <a:ext uri="{FF2B5EF4-FFF2-40B4-BE49-F238E27FC236}">
                <a16:creationId xmlns:a16="http://schemas.microsoft.com/office/drawing/2014/main" id="{5B6CDE10-0EB3-4C7C-9F0D-04F9A00CEF8A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394413" y="3087617"/>
            <a:ext cx="2679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Demonstrasjon, </a:t>
            </a:r>
            <a:r>
              <a:rPr lang="nb-NO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kildehensvisning</a:t>
            </a:r>
            <a:r>
              <a:rPr lang="nb-NO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, forsinkelse, timelogging</a:t>
            </a:r>
          </a:p>
        </p:txBody>
      </p:sp>
      <p:sp>
        <p:nvSpPr>
          <p:cNvPr id="167" name="OTLSHAPE_SLT_a6d63ed9e09e414c9d6ec01ecc7a5d7a_Duration" hidden="1">
            <a:extLst>
              <a:ext uri="{FF2B5EF4-FFF2-40B4-BE49-F238E27FC236}">
                <a16:creationId xmlns:a16="http://schemas.microsoft.com/office/drawing/2014/main" id="{AB9B4E3C-3F1D-4DEA-8425-F1C21D8C25F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68" name="OTLSHAPE_SLT_a6d63ed9e09e414c9d6ec01ecc7a5d7a_TextPercentage" hidden="1">
            <a:extLst>
              <a:ext uri="{FF2B5EF4-FFF2-40B4-BE49-F238E27FC236}">
                <a16:creationId xmlns:a16="http://schemas.microsoft.com/office/drawing/2014/main" id="{05CF056E-5073-4C48-814C-C6B582EB8233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69" name="OTLSHAPE_SLT_a6d63ed9e09e414c9d6ec01ecc7a5d7a_StartDate" hidden="1">
            <a:extLst>
              <a:ext uri="{FF2B5EF4-FFF2-40B4-BE49-F238E27FC236}">
                <a16:creationId xmlns:a16="http://schemas.microsoft.com/office/drawing/2014/main" id="{EAD83C8B-CC88-4B45-B772-D559F224A11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70" name="OTLSHAPE_SLT_a6d63ed9e09e414c9d6ec01ecc7a5d7a_EndDate" hidden="1">
            <a:extLst>
              <a:ext uri="{FF2B5EF4-FFF2-40B4-BE49-F238E27FC236}">
                <a16:creationId xmlns:a16="http://schemas.microsoft.com/office/drawing/2014/main" id="{7C60C4F1-7D2B-4FE6-B1CC-FD6F0D1CCE7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71" name="OTLSHAPE_SLT_a6d63ed9e09e414c9d6ec01ecc7a5d7a_JoinedDate">
            <a:extLst>
              <a:ext uri="{FF2B5EF4-FFF2-40B4-BE49-F238E27FC236}">
                <a16:creationId xmlns:a16="http://schemas.microsoft.com/office/drawing/2014/main" id="{AC459520-F2FD-4CC7-A708-B47E284CE36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8513916" y="3499901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2">
                <a:solidFill>
                  <a:schemeClr val="dk2"/>
                </a:solidFill>
                <a:latin typeface="Calibri" panose="020F0502020204030204" pitchFamily="34" charset="0"/>
              </a:rPr>
              <a:t>Mar 2 - Mar 4</a:t>
            </a:r>
          </a:p>
        </p:txBody>
      </p:sp>
      <p:sp>
        <p:nvSpPr>
          <p:cNvPr id="172" name="OTLSHAPE_SLT_a6d63ed9e09e414c9d6ec01ecc7a5d7a_Title">
            <a:extLst>
              <a:ext uri="{FF2B5EF4-FFF2-40B4-BE49-F238E27FC236}">
                <a16:creationId xmlns:a16="http://schemas.microsoft.com/office/drawing/2014/main" id="{AC279E1E-E420-4D0E-AC3D-5F840A55E579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9532610" y="34921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Tiltak, AJAX</a:t>
            </a:r>
          </a:p>
        </p:txBody>
      </p:sp>
      <p:sp>
        <p:nvSpPr>
          <p:cNvPr id="175" name="OTLSHAPE_SLT_7135800fbd3c4b548f4d3946c0310841_Duration" hidden="1">
            <a:extLst>
              <a:ext uri="{FF2B5EF4-FFF2-40B4-BE49-F238E27FC236}">
                <a16:creationId xmlns:a16="http://schemas.microsoft.com/office/drawing/2014/main" id="{C889C031-2B2A-4243-92CD-064C0250320B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76" name="OTLSHAPE_SLT_7135800fbd3c4b548f4d3946c0310841_TextPercentage" hidden="1">
            <a:extLst>
              <a:ext uri="{FF2B5EF4-FFF2-40B4-BE49-F238E27FC236}">
                <a16:creationId xmlns:a16="http://schemas.microsoft.com/office/drawing/2014/main" id="{06410DF2-2DFB-47AB-89CE-B90BBE57F9A2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77" name="OTLSHAPE_SLT_7135800fbd3c4b548f4d3946c0310841_StartDate" hidden="1">
            <a:extLst>
              <a:ext uri="{FF2B5EF4-FFF2-40B4-BE49-F238E27FC236}">
                <a16:creationId xmlns:a16="http://schemas.microsoft.com/office/drawing/2014/main" id="{DE18CAD3-FEA3-4ECC-97E0-1A3C5B4844E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78" name="OTLSHAPE_SLT_7135800fbd3c4b548f4d3946c0310841_EndDate" hidden="1">
            <a:extLst>
              <a:ext uri="{FF2B5EF4-FFF2-40B4-BE49-F238E27FC236}">
                <a16:creationId xmlns:a16="http://schemas.microsoft.com/office/drawing/2014/main" id="{D44C3187-BA2C-4B9A-A4D9-7BB00F5CB1C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b-NO"/>
          </a:p>
        </p:txBody>
      </p:sp>
      <p:sp>
        <p:nvSpPr>
          <p:cNvPr id="179" name="OTLSHAPE_SLT_7135800fbd3c4b548f4d3946c0310841_JoinedDate">
            <a:extLst>
              <a:ext uri="{FF2B5EF4-FFF2-40B4-BE49-F238E27FC236}">
                <a16:creationId xmlns:a16="http://schemas.microsoft.com/office/drawing/2014/main" id="{255C0401-0B15-4895-A2EA-BFD127997F01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986071" y="373392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b-NO" sz="1000" spc="-4">
                <a:solidFill>
                  <a:schemeClr val="dk2"/>
                </a:solidFill>
                <a:latin typeface="Calibri" panose="020F0502020204030204" pitchFamily="34" charset="0"/>
              </a:rPr>
              <a:t>Mar 3</a:t>
            </a:r>
          </a:p>
        </p:txBody>
      </p:sp>
      <p:sp>
        <p:nvSpPr>
          <p:cNvPr id="180" name="OTLSHAPE_SLT_7135800fbd3c4b548f4d3946c0310841_Title">
            <a:extLst>
              <a:ext uri="{FF2B5EF4-FFF2-40B4-BE49-F238E27FC236}">
                <a16:creationId xmlns:a16="http://schemas.microsoft.com/office/drawing/2014/main" id="{94C9E419-89C1-4C82-BCE7-7F5C7F367403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9463512" y="3726173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Tiltak, app struktur, AJAX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4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MS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ZmFsc2UsIkVsYXBzZWRUaW1lRm9ybWF0IjoyLCJUb2RheU1hcmtlclBvc2l0aW9uIjozLCJRdWlja1Bvc2l0aW9uIjozLCJBYnNvbHV0ZVBvc2l0aW9uIjozNC4zODk0NS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xLCJTaGFwZVRoaWNrbmVzcyI6MC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w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DRUMjM6NTk6MDAiLCJGb3JtYXQiOiJNTU0iLCJUeXBlIjoyLCJBdXRvRGF0ZVJhbmdlIjp0cnVlLCJXb3JraW5nRGF5cyI6MzEsIlRvZGF5TWFya2VyVGV4dCI6IlRvZGF5IiwiQXV0b1NjYWxlVHlwZSI6dHJ1ZX0sIk1pbGVzdG9uZXMiOltdLCJUYXNrcyI6W10sIlN3aW1sYW5lcyI6W3siJGlkIjoiMTYzIiwiSWQiOiJjZTc4Y2UzZC03ZGE0LTRmZTUtOTA3Ny02MzhkNjc3MTcyZDYiLCJJbmRleCI6MCwiSGVhZGVyVGV4dCI6IkZvcmJlcmVkZWxzZSIsIlN0eWxlIjp7IiRpZCI6IjE2NCIsIkhlYWRlclN0eWxlIjp7IiRpZCI6IjE2NSIsIlRleHRTdHlsZSI6eyIkaWQiOiIxNjYiLCJGb250U2V0dGluZ3MiOnsiJGlkIjoiMTY3IiwiRm9udFNpemUiOjEyLCJGb250TmFtZSI6IkNhbGlicmkiLCJJc0JvbGQiOmZhbHNlLCJJc0l0YWxpYyI6ZmFsc2UsIklzVW5kZXJsaW5lZCI6ZmFsc2UsIlBhcmVudFN0eWxlIjpudWxsfSwiQXV0b1NpemUiOjAsIkZvcmVncm91bmQiOnsiJGlkIjoiMTY4IiwiQ29sb3IiOnsiJGlkIjoiMTY5IiwiQSI6MjU1LCJSIjoyMiwiRyI6MjgsIkIiOjM1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xNzAiLCJNYXJnaW4iOnsiJHJlZiI6IjE0MyJ9LCJQYWRkaW5nIjp7IiRyZWYiOiIxNDQifSwiQmFja2dyb3VuZCI6eyIkaWQiOiIxNzEiLCJDb2xvciI6eyIkaWQiOiIxNzIiLCJBIjoxMjcsIlIiOjY4LCJHIjo4NCwiQiI6MTA2fX0sIklzVmlzaWJsZSI6ZmFsc2UsIldpZHRoIjowLjAsIkhlaWdodCI6MC4wLCJCb3JkZXJTdHlsZSI6eyIkaWQiOiIxNzMiLCJMaW5lQ29sb3IiOnsiJGlkIjoiMTc0IiwiJHR5cGUiOiJOTFJFLkNvbW1vbi5Eb20uU29saWRDb2xvckJydXNoLCBOTFJFLkNvbW1vbiIsIkNvbG9yIjp7IiRpZCI6IjE3NSIsIkEiOjI1NSwiUiI6MjIsIkciOjI4LCJCIjozNX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xNzYiLCJNYXJnaW4iOnsiJHJlZiI6IjE1MyJ9LCJQYWRkaW5nIjp7IiRyZWYiOiIxNTQifSwiQmFja2dyb3VuZCI6eyIkaWQiOiIxNzciLCJDb2xvciI6eyIkaWQiOiIxNzgiLCJBIjozOCwiUiI6NjgsIkciOjg0LCJCIjoxMDZ9fSwiSXNWaXNpYmxlIjp0cnVlLCJXaWR0aCI6MC4wLCJIZWlnaHQiOjAuMCwiQm9yZGVyU3R5bGUiOnsiJGlkIjoiMTc5IiwiTGluZUNvbG9yIjp7IiRpZCI6IjE4MCIsIiR0eXBlIjoiTkxSRS5Db21tb24uRG9tLlNvbGlkQ29sb3JCcnVzaCwgTkxSRS5Db21tb24iLCJDb2xvciI6eyIkaWQiOiIxODEiLCJBIjoyNTUsIlIiOjIyLCJHIjoyOCwiQiI6MzV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TgyIiwiX2F0dGFjaGVkTWlsZXN0b25lcyI6W10sIlRhc2tEZWZpbml0aW9uIjp7IiRpZCI6IjE4MyIsIkdyb3VwTmFtZSI6bnVsbCwiU3RhcnREYXRlIjoiMjAxOS0xMS0yNlQyMzo1OTowMFoiLCJFbmREYXRlIjoiMjAyMC0wMi0wNVQyMzo1OTowMFoiLCJQZXJjZW50YWdlQ29tcGxldGUiOm51bGwsIlN0eWxlIjp7IiRpZCI6IjE4NCIsIlNoYXBlIjoxLCJTaGFwZVRoaWNrbmVzcyI6MC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4NyIsIlRvcCI6MCwiTGVmdCI6MCwiUmlnaHQiOjAsIkJvdHRvbSI6MH0sIlBhZGRpbmciOnsiJGlkIjoiMTg4IiwiVG9wIjowLCJMZWZ0IjowLCJSaWdodCI6MCwiQm90dG9tIjowfSwiQmFja2dyb3VuZCI6eyIkaWQiOiIxODkiLCJDb2xvciI6eyIkaWQiOiIxOTAiLCJBIjo4OSwiUiI6MCwiRyI6MCwiQiI6MH19LCJJc1Zpc2libGUiOnRydWUsIldpZHRoIjowLjAsIkhlaWdodCI6MC4wLCJCb3JkZXJTdHlsZSI6eyIkaWQiOiIxOTEiLCJMaW5lQ29sb3IiOm51bGwsIkxpbmVXZWlnaHQiOjAuMCwiTGluZVR5cGUiOjAsIlBhcmVudFN0eWxlIjpudWxsfSwiUGFyZW50U3R5bGUiOm51bGx9LCJEdXJhdGlvblN0eWxlIjp7IiRpZCI6IjE5MiIsIkZvbnRTZXR0aW5ncyI6eyIkaWQiOiIxOTMiLCJGb250U2l6ZSI6MTAsIkZvbnROYW1lIjoiQ2FsaWJyaSIsIklzQm9sZCI6ZmFsc2UsIklzSXRhbGljIjpmYWxzZSwiSXNVbmRlcmxpbmVkIjpmYWxzZSwiUGFyZW50U3R5bGUiOm51bGx9LCJBdXRvU2l6ZSI6MCwiRm9yZWdyb3VuZCI6eyIkaWQiOiIxOTQiLCJDb2xvciI6eyIkaWQiOiIx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OTYiLCJUb3AiOjAsIkxlZnQiOjAsIlJpZ2h0IjowLCJCb3R0b20iOjB9LCJQYWRkaW5nIjp7IiRpZCI6IjE5NyIsIlRvcCI6MCwiTGVmdCI6MCwiUmlnaHQiOjAsIkJvdHRvbSI6MH0sIkJhY2tncm91bmQiOnsiJGlkIjoiMTk4IiwiQ29sb3IiOnsiJHJlZiI6IjE5MCJ9fSwiSXNWaXNpYmxlIjp0cnVlLCJXaWR0aCI6MC4wLCJIZWlnaHQiOjAuMCwiQm9yZGVyU3R5bGUiOnsiJGlkIjoiMTk5IiwiTGluZUNvbG9yIjpudWxsLCJMaW5lV2VpZ2h0IjowLjAsIkxpbmVUeXBlIjowLCJQYXJlbnRTdHlsZSI6bnVsbH0sIlBhcmVudFN0eWxlIjpudWxsfSwiSG9yaXpvbnRhbENvbm5lY3RvclN0eWxlIjp7IiRpZCI6IjIwMCIsIkxpbmVDb2xvciI6eyIkaWQiOiIyMDEiLCIkdHlwZSI6Ik5MUkUuQ29tbW9uLkRvbS5Tb2xpZENvbG9yQnJ1c2gsIE5MUkUuQ29tbW9uIiwiQ29sb3IiOnsiJGlkIjoiMjAyIiwiQSI6MjU1LCJSIjoyMDQsIkciOjIwNCwiQiI6MjA0fX0sIkxpbmVXZWlnaHQiOjEuMCwiTGluZVR5cGUiOjAsIlBhcmVudFN0eWxlIjpudWxsfSwiVmVydGljYWxDb25uZWN0b3JTdHlsZSI6eyIkaWQiOiIyMDMiLCJMaW5lQ29sb3IiOnsiJGlkIjoiMjA0IiwiJHR5cGUiOiJOTFJFLkNvbW1vbi5Eb20uU29saWRDb2xvckJydXNoLCBOTFJFLkNvbW1vbiIsIkNvbG9yIjp7IiRpZCI6IjIwN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A2IiwiTWFyZ2luIjp7IiRpZCI6IjIwNyIsIlRvcCI6MCwiTGVmdCI6NCwiUmlnaHQiOjQsIkJvdHRvbSI6MH0sIlBhZGRpbmciOnsiJGlkIjoiMjA4IiwiVG9wIjowLCJMZWZ0IjowLCJSaWdodCI6MCwiQm90dG9tIjowfSwiQmFja2dyb3VuZCI6eyIkaWQiOiIyMDkiLCJDb2xvciI6eyIkaWQiOiIyMTAiLCJBIjoyNTUsIlIiOjkxLCJHIjoxNTUsIkIiOjIxM319LCJJc1Zpc2libGUiOnRydWUsIldpZHRoIjowLjAsIkhlaWdodCI6MTAuMCwiQm9yZGVyU3R5bGUiOnsiJGlkIjoiMjExIiwiTGluZUNvbG9yIjp7IiRpZCI6IjIxMiIsIiR0eXBlIjoiTkxSRS5Db21tb24uRG9tLlNvbGlkQ29sb3JCcnVzaCwgTkxSRS5Db21tb24iLCJDb2xvciI6eyIkaWQiOiIyMTMiLCJBIjoyNTUsIlIiOjI1NSwiRyI6MCwiQiI6MH19LCJMaW5lV2VpZ2h0IjowLjAsIkxpbmVUeXBlIjowLCJQYXJlbnRTdHlsZSI6bnVsbH0sIlBhcmVudFN0eWxlIjpudWxsfSwiVGl0bGVTdHlsZSI6eyIkaWQiOiIyMTQiLCJGb250U2V0dGluZ3MiOnsiJGlkIjoiMjE1IiwiRm9udFNpemUiOjExLCJGb250TmFtZSI6IkNhbGlicmkiLCJJc0JvbGQiOnRydWUsIklzSXRhbGljIjpmYWxzZSwiSXNVbmRlcmxpbmVkIjpmYWxzZSwiUGFyZW50U3R5bGUiOm51bGx9LCJBdXRvU2l6ZSI6MCwiRm9yZWdyb3VuZCI6eyIkaWQiOiIyMTYiLCJDb2xvciI6eyIkaWQiOiIyMT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E4IiwiVG9wIjowLCJMZWZ0IjowLCJSaWdodCI6MCwiQm90dG9tIjowfSwiUGFkZGluZyI6eyIkaWQiOiIyMTkiLCJUb3AiOjAsIkxlZnQiOjAsIlJpZ2h0IjowLCJCb3R0b20iOjB9LCJCYWNrZ3JvdW5kIjp7IiRpZCI6IjIyMCIsIkNvbG9yIjp7IiRpZCI6IjIyMSIsIkEiOjAsIlIiOjI1NSwiRyI6MjU1LCJCIjoyNTV9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aWQiOiIyMjUiLCJDb2xvciI6eyIkaWQiOiIyMj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yNyIsIlRvcCI6MCwiTGVmdCI6MCwiUmlnaHQiOjAsIkJvdHRvbSI6MH0sIlBhZGRpbmciOnsiJGlkIjoiMjI4IiwiVG9wIjowLCJMZWZ0IjowLCJSaWdodCI6MCwiQm90dG9tIjowfSwiQmFja2dyb3VuZCI6eyIkaWQiOiIyMjkiLCJDb2xvciI6eyIkaWQiOiIyMzAiLCJBIjowLCJSIjoyNTUsIkciOjI1NSwiQiI6MjU1fX0sIklzVmlzaWJsZSI6dHJ1ZSwiV2lkdGgiOjAuMCwiSGVpZ2h0IjowLjAsIkJvcmRlclN0eWxlIjp7IiRpZCI6IjIzMSIsIkxpbmVDb2xvciI6bnVsbCwiTGluZVdlaWdodCI6MC4wLCJMaW5lVHlwZSI6MCwiUGFyZW50U3R5bGUiOm51bGx9LCJQYXJlbnRTdHlsZSI6bnVsbH0sIkRhdGVGb3JtYXQiOnsiJGlkIjoiMj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IifSwiSWQiOiIwNDAzNzM1Ny1iYTE2LTRhY2YtOTRkZS0zODBlYzQ3NjVkYTciLCJJbXBvcnRJZCI6bnVsbCwiVGl0bGUiOiJMdWZ0ZXQgaWRlZXIgdGlsIG55IHdlYiBhcHBsaWthc2pvbi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gwY21Ob0lGWnBJR2hoY2lCc2RXWjBaWFFnYlhWc2FXZG9aU0IzWldKQmNIQWdhV1JsWlhJZ2IyY2dhMjl0YldWMElHWnlaVzBnZEdsc0lHVnVJR3hjSjJZNGMyNXBibWNnWm05eUlGd25aVFVnYUc5c1pHVWdiM1psY25OcGEzUWdiM1psY2lCa2FYWmxjbk5sSUdGaWIyNXVaVzFsYm5SbGNpQm1jbUVnWm05eWMydHFaV3hzYVdkbElIUnFaVzVsYzNSbGNpQnpiMjBnVG1WMFpteHBlQ3dnVkZZeUlITjFiVzhnWlhSakxpQjlYR3hwTUZ4eWFUQmNjMkV3WEhOaU1GeG1hVEJjY1d4Y2NHRnlmUTBLZlEwS2ZRPT0iLCJIeXBlcmxpbmsiOnsiJGlkIjoiMjMzIiwiQWRkcmVzcyI6IiIsIlN1YkFkZHJlc3MiOiIifSwiSXNDaGFuZ2VkIjpmYWxzZSwiSXNOZXciOmZhbHNlfSwiSW5kZXgiOjB9LHsiJGlkIjoiMjM0IiwiX2F0dGFjaGVkTWlsZXN0b25lcyI6W10sIlRhc2tEZWZpbml0aW9uIjp7IiRpZCI6IjIzNSIsIkdyb3VwTmFtZSI6bnVsbCwiU3RhcnREYXRlIjoiMjAyMC0wMi0wNVQyMzo1OTowMFoiLCJFbmREYXRlIjoiMjAyMC0wMi0xM1QyMzo1OTowMFoiLCJQZXJjZW50YWdlQ29tcGxldGUiOm51bGwsIlN0eWxlIjp7IiRpZCI6IjIzNiIsIlNoYXBlIjoxLCJTaGFwZVRoaWNrbmVzcyI6MCwiRHVyYXRpb25Gb3JtYXQiOjAsIkluY2x1ZGVOb25Xb3JraW5nRGF5c0luRHVyYXRpb24iOmZhbHNlLCJQZXJjZW50YWdlQ29tcGxldGVTdHlsZSI6eyIkaWQiOiIyMzciLCJGb250U2V0dGluZ3MiOnsiJGlkIjoiMjM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0MiIsIkxpbmVDb2xvciI6bnVsbCwiTGluZVdlaWdodCI6MC4wLCJMaW5lVHlwZSI6MCwiUGFyZW50U3R5bGUiOm51bGx9LCJQYXJlbnRTdHlsZSI6bnVsbH0sIkhvcml6b250YWxDb25uZWN0b3JTdHlsZSI6eyIkaWQiOiIyNDMiLCJMaW5lQ29sb3IiOnsiJHJlZiI6Ijk4In0sIkxpbmVXZWlnaHQiOjEuMCwiTGluZVR5cGUiOjAsIlBhcmVudFN0eWxlIjpudWxsfSwiVmVydGljYWxDb25uZWN0b3JTdHlsZSI6eyIkaWQiOiIyNDQ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Q1IiwiTWFyZ2luIjp7IiRyZWYiOiIxMDQifSwiUGFkZGluZyI6eyIkcmVmIjoiMTA1In0sIkJhY2tncm91bmQiOnsiJGlkIjoiMjQ2IiwiQ29sb3IiOnsiJGlkIjoiMjQ3IiwiQSI6MjU1LCJSIjoyNiwiRyI6MTcwLCJCIjo2Nn19LCJJc1Zpc2libGUiOnRydWUsIldpZHRoIjowLjAsIkhlaWdodCI6MTAuMCwiQm9yZGVyU3R5bGUiOnsiJGlkIjoiMjQ4IiwiTGluZUNvbG9yIjp7IiRpZCI6IjI0OSIsIiR0eXBlIjoiTkxSRS5Db21tb24uRG9tLlNvbGlkQ29sb3JCcnVzaCwgTkxSRS5Db21tb24iLCJDb2xvciI6eyIkaWQiOiIyNTAiLCJBIjoyNTUsIlIiOjI1NSwiRyI6MCwiQiI6MH19LCJMaW5lV2VpZ2h0IjowLjAsIkxpbmVUeXBlIjowLCJQYXJlbnRTdHlsZSI6bnVsbH0sIlBhcmVudFN0eWxlIjpudWxsfSwiVGl0bGVTdHlsZSI6eyIkaWQiOiIyNTEiLCJGb250U2V0dGluZ3MiOnsiJGlkIjoiMjUyIiwiRm9udFNpemUiOjExLCJGb250TmFtZSI6IkNhbGlicmkiLCJJc0JvbGQiOnRydWUsIklzSXRhbGljIjpmYWxzZSwiSXNVbmRlcmxpbmVkIjpmYWxzZSwiUGFyZW50U3R5bGUiOm51bGx9LCJBdXRvU2l6ZSI6MCwiRm9yZWdyb3VuZCI6eyIkaWQiOiIyNTMiLCJDb2xvciI6eyIkaWQiOiIyN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yNTUiLCJDb2xvciI6eyIkaWQiOiIyNTYiLCJBIjowLCJSIjoyNTUsIkciOjI1NSwiQiI6MjU1fX0sIklzVmlzaWJsZSI6dHJ1ZSwiV2lkdGgiOjAuMCwiSGVpZ2h0IjowLjAsIkJvcmRlclN0eWxlIjp7IiRpZCI6IjI1NyIsIkxpbmVDb2xvciI6bnVsbCwiTGluZVdlaWdodCI6MC4wLCJMaW5lVHlwZSI6MCwiUGFyZW50U3R5bGUiOm51bGx9LCJQYXJlbnRTdHlsZSI6bnVsbH0sIkRhdGVTdHlsZSI6eyIkaWQiOiIyNTgiLCJGb250U2V0dGluZ3MiOnsiJGlkIjoiMjU5IiwiRm9udFNpemUiOjEwLCJGb250TmFtZSI6IkNhbGlicmkiLCJJc0JvbGQiOmZhbHNlLCJJc0l0YWxpYyI6ZmFsc2UsIklzVW5kZXJsaW5lZCI6ZmFsc2UsIlBhcmVudFN0eWxlIjpudWxsfSwiQXV0b1NpemUiOjAsIkZvcmVncm91bmQiOnsiJGlkIjoiMjYwIiwiQ29sb3IiOnsiJGlkIjoiMjY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pZCI6IjI2MiIsIkNvbG9yIjp7IiRpZCI6IjI2MyIsIkEiOjAsIlIiOjI1NSwiRyI6MjU1LCJCIjoyNTV9fSwiSXNWaXNpYmxlIjp0cnVlLCJXaWR0aCI6MC4wLCJIZWlnaHQiOjAuMCwiQm9yZGVyU3R5bGUiOnsiJGlkIjoiMjY0IiwiTGluZUNvbG9yIjpudWxsLCJMaW5lV2VpZ2h0IjowLjAsIkxpbmVUeXBlIjowLCJQYXJlbnRTdHlsZSI6bnVsbH0sIlBhcmVudFN0eWxlIjpudWxsfSwiRGF0ZUZvcm1hdCI6eyIkaWQiOiIy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SJ9LCJJZCI6IjI5NDFlYmYyLWJjNzUtNDNlYS1hODFmLTcxN2UzMzg0ODgwNCIsIkltcG9ydElkIjpudWxsLCJUaXRsZSI6IkRlbHQgb3BwIGdydXBwZW4gaSBmcm9udGVuZCBvZyBiYWNrZW5k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DBjbU5vSUZacElHaGhjaUJrWld4MElHZHlkWEJ3Wlc0Z2FXNXVJR2tnWm5KdmJuUmxibVFnYjJjZ1ltRmphMlZ1WkM0Z1JuSnZiblJsYm1RZ2MydGhiQ0J6WlhSMFpTQnZjSEFnYjI1bGNHRm5aVzRzSUhKbFoybHpkSEpsY21sdVozTnphMnBsYldFc0lHWmxaV1JpWVdOcklITnJhbVZ0WVM0Z1FtRmphMlZ1WkNCemEyRnNJR2RxWENkbU9ISmxJSEpsYzJWaGNtTm9JSEJjSjJVMUlHaDJiM0prWVc0Z2MyVjBkR1VnYjNCd0lIQm9jQ0JtZFc1cmMycHZibUZzYVhSbGRDQm1iM0lnYkc5bmFXNGdiMmNnY21WbmFYTjBjbVZ5YVc1bklHRjJJR0p5ZFd0bGNtVXVJRXBsWnlCb1pXNTJaVzVrZEdVZ2JXVm5JSFJwYkNCbmNuVndjR1Z1SUc5dElHUmxkQ0IyWVhJZ2JtOWxiaUJ6YjIwZ2FHRmtaR1VnWlhRZ2MzUmxjbXQwSUZ3blpqaHVjMnRsSUc5dElGd25aVFVnZGx3blpUWnlaU0JuY25Wd2NHVnNaV1JsY2l3Z1pHVjBJSFpoY2lCa1pYUWdhV3RyWlM0Z1Uxd25aVFVnWkdFZ2RHVnVhM1JsSUdwbFp5QmhkQ0JxWldjZ2EzVnVibVVnWjJwY0oyWTRjbVVnWlhRZ1ptOXljMXduWmpockxDQmtZU0JxWldjZ2JHbHJaWElnWENkbE5TQm9ZU0JyYjI1MGNtOXNiQ0J2WnlCdmRtVnljMmxyZENCdmRtVnlJSFJwYm1jZ2MyOXRJRzFjSjJVMUlHZHFYQ2RtT0hKbGN5NGdmVnhzYVRCY2Nta3dYSE5oTUZ4ellqQmNabWt3WEhGc1hIQmhjbjBOQ24wTkNuMD0iLCJIeXBlcmxpbmsiOnsiJGlkIjoiMjY2IiwiQWRkcmVzcyI6IiIsIlN1YkFkZHJlc3MiOiIifSwiSXNDaGFuZ2VkIjpmYWxzZSwiSXNOZXciOmZhbHNlfSwiSW5kZXgiOjB9LHsiJGlkIjoiMjY3IiwiX2F0dGFjaGVkTWlsZXN0b25lcyI6W10sIlRhc2tEZWZpbml0aW9uIjp7IiRpZCI6IjI2OCIsIkdyb3VwTmFtZSI6bnVsbCwiU3RhcnREYXRlIjoiMjAyMC0wMi0xM1QyMzo1OTowMFoiLCJFbmREYXRlIjoiMjAyMC0wMi0xOFQyMzo1OTowMFoiLCJQZXJjZW50YWdlQ29tcGxldGUiOm51bGwsIlN0eWxlIjp7IiRpZCI6IjI2OSIsIlNoYXBlIjoxLCJTaGFwZVRoaWNrbmVzcyI6MC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k4In0sIkxpbmVXZWlnaHQiOjEuMCwiTGluZVR5cGUiOjAsIlBhcmVudFN0eWxlIjpudWxsfSwiVmVydGljYWxDb25uZWN0b3JTdHlsZSI6eyIkaWQiOiIyNzc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c4IiwiTWFyZ2luIjp7IiRyZWYiOiIxMDQifSwiUGFkZGluZyI6eyIkcmVmIjoiMTA1In0sIkJhY2tncm91bmQiOnsiJGlkIjoiMjc5IiwiQ29sb3IiOnsiJGlkIjoiMjgwIiwiQSI6MjU1LCJSIjo0NywiRyI6NTQsIkIiOjE1M319LCJJc1Zpc2libGUiOnRydWUsIldpZHRoIjowLjAsIkhlaWdodCI6MTAuMCwiQm9yZGVyU3R5bGUiOnsiJGlkIjoiMjgxIiwiTGluZUNvbG9yIjp7IiRyZWYiOiIyNDkifSwiTGluZVdlaWdodCI6MC4wLCJMaW5lVHlwZSI6MCwiUGFyZW50U3R5bGUiOm51bGx9LCJQYXJlbnRTdHlsZSI6bnVsbH0sIlRpdGxlU3R5bGUiOnsiJGlkIjoiMjgyIiwiRm9udFNldHRpbmdzIjp7IiRpZCI6IjI4MyIsIkZvbnRTaXplIjoxMSwiRm9udE5hbWUiOiJDYWxpYnJpIiwiSXNCb2xkIjp0cnVlLCJJc0l0YWxpYyI6ZmFsc2UsIklzVW5kZXJsaW5lZCI6ZmFsc2UsIlBhcmVudFN0eWxlIjpudWxsfSwiQXV0b1NpemUiOjAsIkZvcmVncm91bmQiOnsiJGlkIjoiMjg0IiwiQ29sb3IiOnsiJGlkIjoiMjg1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jg2IiwiQ29sb3IiOnsiJGlkIjoiMjg3IiwiQSI6MCwiUiI6MjU1LCJHIjoyNTUsIkIiOjI1NX19LCJJc1Zpc2libGUiOnRydWUsIldpZHRoIjowLjAsIkhlaWdodCI6MC4wLCJCb3JkZXJTdHlsZSI6eyIkaWQiOiIyODgiLCJMaW5lQ29sb3IiOm51bGwsIkxpbmVXZWlnaHQiOjAuMCwiTGluZVR5cGUiOjAsIlBhcmVudFN0eWxlIjpudWxsfSwiUGFyZW50U3R5bGUiOm51bGx9LCJEY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aWQiOiIyOTMiLCJDb2xvciI6eyIkaWQiOiIyOTQiLCJBIjowLCJSIjoyNTUsIkciOjI1NSwiQiI6MjU1fX0sIklzVmlzaWJsZSI6dHJ1ZSwiV2lkdGgiOjAuMCwiSGVpZ2h0IjowLjAsIkJvcmRlclN0eWxlIjp7IiRpZCI6IjI5NSIsIkxpbmVDb2xvciI6bnVsbCwiTGluZVdlaWdodCI6MC4wLCJMaW5lVHlwZSI6MCwiUGFyZW50U3R5bGUiOm51bGx9LCJQYXJlbnRTdHlsZSI6bnVsbH0sIkRhdGVGb3JtYXQiOnsiJHJlZiI6IjI2NSJ9LCJJc1Zpc2libGUiOnRydWUsIlBhcmVudFN0eWxlIjpudWxsfSwiSW5kZXgiOjMsIlNtYXJ0RHVyYXRpb25BY3RpdmF0ZWQiOmZhbHNlLCJEYXRlRm9ybWF0Ijp7IiRyZWYiOiIyNjUifSwiSWQiOiJiOTJlZjYwOS0xM2NkLTRjY2YtYTlkNC05OTIyYjdmMDc5MDAiLCJJbXBvcnRJZCI6bnVsbCwiVGl0bGUiOiJMb2dpbiwgcmVnaXN0cmVyaW5nLCBkYXNoYm9hcmQsIG9uZXBhZ2Ugc2thbCBkZXNpZ25lcyBvZyBvcHBzZXR0IGF2IG3DuHRlciBww6Ugc2tvbGVuIG9nIERpc2NvcmQu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DBjbU5vSUZacElHaGhjaUJ6WVhSMElHOXdjQ0JsYmlCd2JHRnVJR1p2Y2lCb2RtRWdjMjl0SUhOcllXd2dkbHduWlRaeVpTQndYQ2RsTlNCd2JHRnpjeUIyWldRZ2MyeDFkSFJsYmlCaGRpQnRYQ2RsTlc1bFpHVnVMaUJNYjJkcGJpQnZaeUJ5WldkcGMzUnlaWEpwYm1kemMzbHpkR1Z0SUhOcllXd2diM0J3TENCa1lYTm9ZbTloY21RZ2MydGhiQ0JrWlhOcFoyNWxjeXdnYjI1bGNHRm5aVzRnYzJ0aGJDQmtaV3hsY3lCdmNIQWdhU0J6Wld0emFtOXVaWEl1SUZacFpHVnlaU0J6YTJGc0lIWnBJR2hoSUhKbFoyVnNiV1Z6YzJsbklHMWNKMlk0ZEdWeUlIQmNKMlUxSUhOcmIyeGxiaUJvZG1WeUlIUnBjbk5rWVdjZ2IyY2daR2x6WTI5eVpDQnRYQ2RtT0hSbElHaDJaWElnZEc5eWMyUmhaeUJtYjNJZ1hDZGxOU0JxYjJKaVpTQnpZVzF0Wlc0Z2JXVmtJRzl3Y0dkaGRtVnlMa3h2WjJsdUlHOW5JSEpsWjJsemRISmxjbWx1WjNOc1hDZG1PSE51YVc1bklITnJZV3dnZGx3blpUWnlaU0JtWlhKa2FXY2diM0J3YzJGMGRDQXhPQ0JtWldKeWRXRnlMaUJXYVNCemRHRnlkR1Z5SUZ3blpUVWdaMnBjSjJZNGNtVWdjbVZ6WldGeVkyZ2djRnduWlRVZ2FIWnZjbVJoYmlCMmFTQnphMkZzSUhObGRIUmxJRzl3Y0NCd2FIQWdablZ1YTNOcWIyNWhiR2wwWlhRZ1ptOXlJRnduWlRVZ2RYUm1YQ2RtT0hKbElFTlNWVVFnYjNCbGNtRnphbTl1WlhJZ2FTQmtZWE5vWW05aGNtUXVJRVp5YjI1MFpXNWtJSE5yWVd3Z2FHRWdaWFFnZFhScllYTjBJR0YySUdSaGMyaGliM0prWlhRZ1ptVnlaR2xuSUdSbGJpQXlOQ0JtWldJdUlIMWNiR2t3WEhKcE1GeHpZVEJjYzJJd1hHWnBNRnh4YkZ4d1lYSjlEUXA5RFFwOSIsIkh5cGVybGluayI6eyIkaWQiOiIyOTYiLCJBZGRyZXNzIjoiIiwiU3ViQWRkcmVzcyI6IiJ9LCJJc0NoYW5nZWQiOmZhbHNlLCJJc05ldyI6ZmFsc2V9LCJJbmRleCI6MH0seyIkaWQiOiIyOTciLCJfYXR0YWNoZWRNaWxlc3RvbmVzIjpbXSwiVGFza0RlZmluaXRpb24iOnsiJGlkIjoiMjk4IiwiR3JvdXBOYW1lIjpudWxsLCJTdGFydERhdGUiOiIyMDIwLTAyLTE4VDIzOjU5OjAwWiIsIkVuZERhdGUiOiIyMDIwLTAyLTIwVDIzOjU5OjAwWiIsIlBlcmNlbnRhZ2VDb21wbGV0ZSI6bnVsbCwiU3R5bGUiOnsiJGlkIjoiMjk5IiwiU2hhcGUiOjEsIlNoYXBlVGhpY2tuZXNzIjowLCJEdXJhdGlvbkZvcm1hdCI6MCwiSW5jbHVkZU5vbldvcmtpbmdEYXlzSW5EdXJhdGlvbiI6ZmFsc2UsIlBlcmNlbnRhZ2VDb21wbGV0ZVN0eWxlIjp7IiRpZCI6IjMwMCIsIkZvbnRTZXR0aW5ncyI6eyIkaWQiOiIzM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wMiIsIkxpbmVDb2xvciI6bnVsbCwiTGluZVdlaWdodCI6MC4wLCJMaW5lVHlwZSI6MCwiUGFyZW50U3R5bGUiOm51bGx9LCJQYXJlbnRTdHlsZSI6bnVsbH0sIkR1cmF0aW9uU3R5bGUiOnsiJGlkIjoiMzAzIiwiRm9udFNldHRpbmdzIjp7IiRpZCI6IjMwN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A1IiwiTGluZUNvbG9yIjpudWxsLCJMaW5lV2VpZ2h0IjowLjAsIkxpbmVUeXBlIjowLCJQYXJlbnRTdHlsZSI6bnVsbH0sIlBhcmVudFN0eWxlIjpudWxsfSwiSG9yaXpvbnRhbENvbm5lY3RvclN0eWxlIjp7IiRpZCI6IjMwNiIsIkxpbmVDb2xvciI6eyIkcmVmIjoiOTgifSwiTGluZVdlaWdodCI6MS4wLCJMaW5lVHlwZSI6MCwiUGFyZW50U3R5bGUiOm51bGx9LCJWZXJ0aWNhbENvbm5lY3RvclN0eWxlIjp7IiRpZCI6IjMwNy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zMDgiLCJNYXJnaW4iOnsiJHJlZiI6IjEwNCJ9LCJQYWRkaW5nIjp7IiRyZWYiOiIxMDUifSwiQmFja2dyb3VuZCI6eyIkaWQiOiIzMDkiLCJDb2xvciI6eyIkaWQiOiIzMTAiLCJBIjoyNTUsIlIiOjI1NCwiRyI6MTg2LCJCIjoxMH19LCJJc1Zpc2libGUiOnRydWUsIldpZHRoIjowLjAsIkhlaWdodCI6MTAuMCwiQm9yZGVyU3R5bGUiOnsiJGlkIjoiMzExIiwiTGluZUNvbG9yIjp7IiRyZWYiOiIyNDkifSwiTGluZVdlaWdodCI6MC4wLCJMaW5lVHlwZSI6MCwiUGFyZW50U3R5bGUiOm51bGx9LCJQYXJlbnRTdHlsZSI6bnVsbH0sIlRpdGxlU3R5bGUiOnsiJGlkIjoiMzEyIiwiRm9udFNldHRpbmdzIjp7IiRpZCI6IjMxMyIsIkZvbnRTaXplIjoxMSwiRm9udE5hbWUiOiJDYWxpYnJpIiwiSXNCb2xkIjp0cnVlLCJJc0l0YWxpYyI6ZmFsc2UsIklzVW5kZXJsaW5lZCI6ZmFsc2UsIlBhcmVudFN0eWxlIjpudWxsfSwiQXV0b1NpemUiOjAsIkZvcmVncm91bmQiOnsiJGlkIjoiMzE0IiwiQ29sb3IiOnsiJGlkIjoiMzE1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zE2IiwiQ29sb3IiOnsiJGlkIjoiMzE3IiwiQSI6MCwiUiI6MjU1LCJHIjoyNTUsIkIiOjI1NX19LCJJc1Zpc2libGUiOnRydWUsIldpZHRoIjowLjAsIkhlaWdodCI6MC4wLCJCb3JkZXJTdHlsZSI6eyIkaWQiOiIzMTgiLCJMaW5lQ29sb3IiOm51bGwsIkxpbmVXZWlnaHQiOjAuMCwiTGluZVR5cGUiOjAsIlBhcmVudFN0eWxlIjpudWxsfSwiUGFyZW50U3R5bGUiOm51bGx9LCJEYXRlU3R5bGUiOnsiJGlkIjoiMzE5IiwiRm9udFNldHRpbmdzIjp7IiRpZCI6IjMyMCIsIkZvbnRTaXplIjoxMCwiRm9udE5hbWUiOiJDYWxpYnJpIiwiSXNCb2xkIjpmYWxzZSwiSXNJdGFsaWMiOmZhbHNlLCJJc1VuZGVybGluZWQiOmZhbHNlLCJQYXJlbnRTdHlsZSI6bnVsbH0sIkF1dG9TaXplIjowLCJGb3JlZ3JvdW5kIjp7IiRpZCI6IjMyMSIsIkNvbG9yIjp7IiRpZCI6IjMy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aWQiOiIzMjMiLCJDb2xvciI6eyIkaWQiOiIzMjQiLCJBIjowLCJSIjoyNTUsIkciOjI1NSwiQiI6MjU1fX0sIklzVmlzaWJsZSI6dHJ1ZSwiV2lkdGgiOjAuMCwiSGVpZ2h0IjowLjAsIkJvcmRlclN0eWxlIjp7IiRpZCI6IjMyNSIsIkxpbmVDb2xvciI6bnVsbCwiTGluZVdlaWdodCI6MC4wLCJMaW5lVHlwZSI6MCwiUGFyZW50U3R5bGUiOm51bGx9LCJQYXJlbnRTdHlsZSI6bnVsbH0sIkRhdGVGb3JtYXQiOnsiJHJlZiI6IjI2NSJ9LCJJc1Zpc2libGUiOnRydWUsIlBhcmVudFN0eWxlIjpudWxsfSwiSW5kZXgiOjQsIlNtYXJ0RHVyYXRpb25BY3RpdmF0ZWQiOmZhbHNlLCJEYXRlRm9ybWF0Ijp7IiRyZWYiOiIyNjUifSwiSWQiOiI2MWY0ZDEyMC04YjA5LTRjYjQtOWY1MS0xYzFjMzI2NTdmMDYiLCJJbXBvcnRJZCI6bnVsbCwiVGl0bGUiOiJDUlVEIGRlbW9uc3RyYXNqb24u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DBjbU5vSUVGdVpHVnljeUJ6ZEdGeWRHVjBJRzFsWkNCY0oyVTFJR1JsYlc5dWMzUnlaWEpsSUdWcmMyVnRjR1ZzSUd0dlpHVWdabTl5SUZ3blpUVWdiRzluWjJVZ2IyY2djbVZuYVhOMGNtVnlhVzVuTGlCSVlXNGdaR1Z0YjI1emRISmxjblJsSUc5bmMxd25aVFVnYUhadmNtUmhiaUJ0WVc0Z2MyVjBkR1Z5SUc5d2NDQkRVbFZFSUc5d1pYSmhjMnB2Ym1WeUlHWnZjaUJtZFc1cmMycHZibUZzYVhSbGRDQnBJR1JoYzJoaWIyRnlaQzRnU0dGemMyRnVJSFpoY2lCcGEydGxJSFJwYkhOMFpXUmxJSFZ1WkdWeUlHMWNKMlk0ZEdWMElHa2daR0ZuTGlCV2FTQm9ZWElnY0d4aGJteGhaM1FnWENkbE5TQnRYQ2RtT0hSbGN5QjBhWEp6WkdGblpYSWdiMmNnYjI1elpHRm5aWElnWm5KaElHdHNJREV5SUdadmNpQm5jblZ3Y0dWaGNtSmxhV1F1SUVScGMzTmxJRzFjSjJZNGRHVnVaU0JsY2lCdFpXNTBJSFJwYkNCY0oyVTFJSEJ5WVd0MGFYTmxjbVVnY21WelpXRnlZMmdnZG1rZ2FHRnlJR2RxYjNKMElHRjJJSFJxWlc1bGMzUmxiaUIyYVNCemEyRnNJR3hoWjJVdUlGWnBJSE5yWVd3Z2IyZHpYQ2RsTlNCb1lTQmxiaUJxYjJKaVpTQmtZV2NnZEc5eWMyUmhaeUF5TUM1bVpXSWdabTl5SUZ3blpUVWdjMlYwZEdVZ2IzQndJR3h2WjJsdUwzSmxaMmx6ZEhKbGNtbHVaeUJ3YkhWemN5QnViMlVnWm5WdWEzTnFiMjVoYkdsMFpYUWdjMjl0SUdGcVlYZ3VJRWR5ZFc1dVpXNGdkR2xzSUdGMElIWnBJR2xyYTJVZ2FHRnlJR2hoZEhRZ2Mxd25aVFVnYlhsbElIQnliMmR5WlhOcWIyNGdhU0JpWVdOclpXNWtJR1Z5SUdadmNtUnBJR1p2YkdzZ2FHRnlJRzlpYkdsblpYSWdiMmNnYTI5dWRHVmxhM05oYldWdVpYSWdhU0JrYVhabGNuTmxJR1poWnlCY0oyVTFJR1p2Y21KbGNtVmtaU0J6WldjZ2NGd25aVFVnYVNCMGFXeHNaV2RuSUhScGJDQmtaWFIwWlNCbGJXNWxkQzRnVm1rZ2FHRnlJRzluYzF3blpUVWdZbXhwZEhRZ1pXNXBaMlVnYjIwZ1hDZGxOU0IwYVd4d1lYTnpaU0JyYjJSbElHWnlZU0JyYVd4a1pYSWdjMjl0SUdKeWRXdGxjaUIwWld0emRHSnZheUJ3YUhBZ2NISnZaM0poYlcxbGNtbHVaeUFvUm5WdVpHRWdUMllnVjJWaUlFbFVLUzRnUkdWMGRHVWdabTl5SUdadmNpQmNKMlUxSUd4Y0oyVTJjbVVnYjNOeklIUmxhMjVwYTJ0bGNpQndYQ2RsTlNCY0oyVTFJR3hjSjJZNGMyVWdkWFJtYjNKa2NtbHVaMlZ5SUdSaElIWnBJR2xyYTJVZ2FHRnlJRzV2Wlc0Z2RHbGtiR2xuWlhKbElHVnlabUZ5YVc1bklHMWxaQ0JjSjJVMUlITmxkSFJsSUc5d2NDQnpkRnduWmpoeWNtVWdkMlZpY0hKdmMycGxhM1F1SUVScGMzTmxJSFJsYTI1cGEydGxibVVnWW14cGNpQnpaV3gyWmx3blpqaHNaMlZzYVdjZ2RIbGtaV3hwWnlCa2IydDFiV1Z1ZEdWeWRDQnBJSE5sYkhabElHdHZaR1Z1SUc5bklHa2dhRzkyWldSdmEzVnRaVzUwWVhOcWIyNWxiaUIwYVd3Z2Rsd25aVFZ5SUd4Y0oyWTRjMjVwYm1jdUlIMWNiR2t3WEhKcE1GeHpZVEJjYzJJd1hHWnBNRnh4YkZ4d1lYSjlEUXA5RFFwOSIsIkh5cGVybGluayI6eyIkaWQiOiIzMjYiLCJBZGRyZXNzIjoiIiwiU3ViQWRkcmVzcyI6IiJ9LCJJc0NoYW5nZWQiOmZhbHNlLCJJc05ldyI6ZmFsc2V9LCJJbmRleCI6MH1dLCJNaWxlc3RvbmVzIjpbXX0seyIkaWQiOiIzMjciLCJJZCI6ImQxZGI0MGQ4LTBkMjItNGJmNS1iNTg2LTk4NzVlNTI4ODQyYyIsIkluZGV4Ijo1LCJIZWFkZXJUZXh0IjoiVXR2aWtsaW5nZmFzZW4iLCJTdHlsZSI6eyIkaWQiOiIzMjgiLCJIZWFkZXJTdHlsZSI6eyIkaWQiOiIzMjkiLCJUZXh0U3R5bGUiOnsiJGlkIjoiMzMwIiwiRm9udFNldHRpbmdzIjp7IiRpZCI6IjMzMSIsIkZvbnRTaXplIjoxMiwiRm9udE5hbWUiOiJDYWxpYnJpIiwiSXNCb2xkIjpmYWxzZSwiSXNJdGFsaWMiOmZhbHNlLCJJc1VuZGVybGluZWQiOmZhbHNlLCJQYXJlbnRTdHlsZSI6bnVsbH0sIkF1dG9TaXplIjowLCJGb3JlZ3JvdW5kIjp7IiRpZCI6IjMzMiIsIkNvbG9yIjp7IiRpZCI6IjMzMyIsIkEiOjI1NSwiUiI6MjEsIkciOjUyLCJCIjo4MX19LCJNYXhXaWR0aCI6MC4w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MzM0IiwiTWFyZ2luIjp7IiRyZWYiOiIxNDMifSwiUGFkZGluZyI6eyIkcmVmIjoiMTQ0In0sIkJhY2tncm91bmQiOnsiJGlkIjoiMzM1IiwiQ29sb3IiOnsiJGlkIjoiMzM2IiwiQSI6MTI3LCJSIjo5MSwiRyI6MTU1LCJCIjoyMTN9fSwiSXNWaXNpYmxlIjpmYWxzZSwiV2lkdGgiOjAuMCwiSGVpZ2h0IjowLjAsIkJvcmRlclN0eWxlIjp7IiRpZCI6IjMzNyIsIkxpbmVDb2xvciI6eyIkaWQiOiIzMzgiLCIkdHlwZSI6Ik5MUkUuQ29tbW9uLkRvbS5Tb2xpZENvbG9yQnJ1c2gsIE5MUkUuQ29tbW9uIiwiQ29sb3IiOnsiJGlkIjoiMzM5IiwiQSI6MjU1LCJSIjoyMSwiRyI6NTIsIkIiOjgxfX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M0MCIsIk1hcmdpbiI6eyIkcmVmIjoiMTUzIn0sIlBhZGRpbmciOnsiJHJlZiI6IjE1NCJ9LCJCYWNrZ3JvdW5kIjp7IiRpZCI6IjM0MSIsIkNvbG9yIjp7IiRpZCI6IjM0MiIsIkEiOjM4LCJSIjo5MSwiRyI6MTU1LCJCIjoyMTN9fSwiSXNWaXNpYmxlIjp0cnVlLCJXaWR0aCI6MC4wLCJIZWlnaHQiOjAuMCwiQm9yZGVyU3R5bGUiOnsiJGlkIjoiMzQzIiwiTGluZUNvbG9yIjp7IiRpZCI6IjM0NCIsIiR0eXBlIjoiTkxSRS5Db21tb24uRG9tLlNvbGlkQ29sb3JCcnVzaCwgTkxSRS5Db21tb24iLCJDb2xvciI6eyIkaWQiOiIzNDUiLCJBIjoyNTUsIlIiOjIxLCJHIjo1MiwiQiI6ODF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zQ2IiwiX2F0dGFjaGVkTWlsZXN0b25lcyI6W10sIlRhc2tEZWZpbml0aW9uIjp7IiRpZCI6IjM0NyIsIkdyb3VwTmFtZSI6bnVsbCwiU3RhcnREYXRlIjoiMjAyMC0wMi0yMFQyMzo1OTowMFoiLCJFbmREYXRlIjoiMjAyMC0wMi0yNVQyMzo1OTowMFoiLCJQZXJjZW50YWdlQ29tcGxldGUiOm51bGwsIlN0eWxlIjp7IiRpZCI6IjM0OCIsIlNoYXBlIjoxLCJTaGFwZVRoaWNrbmVzcyI6MCwiRHVyYXRpb25Gb3JtYXQiOjAsIkluY2x1ZGVOb25Xb3JraW5nRGF5c0luRHVyYXRpb24iOmZhbHNlLCJQZXJjZW50YWdlQ29tcGxldGVTdHlsZSI6eyIkaWQiOiIzNDkiLCJGb250U2V0dGluZ3MiOnsiJGlkIjoiMzU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TEiLCJMaW5lQ29sb3IiOm51bGwsIkxpbmVXZWlnaHQiOjAuMCwiTGluZVR5cGUiOjAsIlBhcmVudFN0eWxlIjpudWxsfSwiUGFyZW50U3R5bGUiOm51bGx9LCJEdXJhdGlvblN0eWxlIjp7IiRpZCI6IjM1MiIsIkZvbnRTZXR0aW5ncyI6eyIkaWQiOiIzNTM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1NCIsIkxpbmVDb2xvciI6bnVsbCwiTGluZVdlaWdodCI6MC4wLCJMaW5lVHlwZSI6MCwiUGFyZW50U3R5bGUiOm51bGx9LCJQYXJlbnRTdHlsZSI6bnVsbH0sIkhvcml6b250YWxDb25uZWN0b3JTdHlsZSI6eyIkaWQiOiIzNTUiLCJMaW5lQ29sb3IiOnsiJHJlZiI6Ijk4In0sIkxpbmVXZWlnaHQiOjEuMCwiTGluZVR5cGUiOjAsIlBhcmVudFN0eWxlIjpudWxsfSwiVmVydGljYWxDb25uZWN0b3JTdHlsZSI6eyIkaWQiOiIzNTY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zU3IiwiTWFyZ2luIjp7IiRyZWYiOiIxMDQifSwiUGFkZGluZyI6eyIkcmVmIjoiMTA1In0sIkJhY2tncm91bmQiOnsiJGlkIjoiMzU4IiwiQ29sb3IiOnsiJGlkIjoiMzU5IiwiQSI6MjU1LCJSIjoyMzEsIkciOjIzMCwiQiI6MjMwfX0sIklzVmlzaWJsZSI6dHJ1ZSwiV2lkdGgiOjAuMCwiSGVpZ2h0IjoxMC4wLCJCb3JkZXJTdHlsZSI6eyIkaWQiOiIzNjAiLCJMaW5lQ29sb3IiOnsiJHJlZiI6IjI0OSJ9LCJMaW5lV2VpZ2h0IjowLjAsIkxpbmVUeXBlIjowLCJQYXJlbnRTdHlsZSI6bnVsbH0sIlBhcmVudFN0eWxlIjpudWxsfSwiVGl0bGVTdHlsZSI6eyIkaWQiOiIzNjEiLCJGb250U2V0dGluZ3MiOnsiJGlkIjoiMzYyIiwiRm9udFNpemUiOjExLCJGb250TmFtZSI6IkNhbGlicmkiLCJJc0JvbGQiOnRydWUsIklzSXRhbGljIjpmYWxzZSwiSXNVbmRlcmxpbmVkIjpmYWxzZSwiUGFyZW50U3R5bGUiOm51bGx9LCJBdXRvU2l6ZSI6MCwiRm9yZWdyb3VuZCI6eyIkaWQiOiIzNjMiLCJDb2xvciI6eyIkaWQiOiIzNj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zNjUiLCJDb2xvciI6eyIkaWQiOiIzNjYiLCJBIjowLCJSIjoyNTUsIkciOjI1NSwiQiI6MjU1fX0sIklzVmlzaWJsZSI6dHJ1ZSwiV2lkdGgiOjAuMCwiSGVpZ2h0IjowLjAsIkJvcmRlclN0eWxlIjp7IiRpZCI6IjM2NyIsIkxpbmVDb2xvciI6bnVsbCwiTGluZVdlaWdodCI6MC4wLCJMaW5lVHlwZSI6MCwiUGFyZW50U3R5bGUiOm51bGx9LCJQYXJlbnRTdHlsZSI6bnVsbH0sIkRhdGVTdHlsZSI6eyIkaWQiOiIzNjgiLCJGb250U2V0dGluZ3MiOnsiJGlkIjoiMzY5IiwiRm9udFNpemUiOjEwLCJGb250TmFtZSI6IkNhbGlicmkiLCJJc0JvbGQiOmZhbHNlLCJJc0l0YWxpYyI6ZmFsc2UsIklzVW5kZXJsaW5lZCI6ZmFsc2UsIlBhcmVudFN0eWxlIjpudWxsfSwiQXV0b1NpemUiOjAsIkZvcmVncm91bmQiOnsiJGlkIjoiMzcwIiwiQ29sb3IiOnsiJGlkIjoiMzc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pZCI6IjM3MiIsIkNvbG9yIjp7IiRpZCI6IjM3MyIsIkEiOjAsIlIiOjI1NSwiRyI6MjU1LCJCIjoyNTV9fSwiSXNWaXNpYmxlIjp0cnVlLCJXaWR0aCI6MC4wLCJIZWlnaHQiOjAuMCwiQm9yZGVyU3R5bGUiOnsiJGlkIjoiMzc0IiwiTGluZUNvbG9yIjpudWxsLCJMaW5lV2VpZ2h0IjowLjAsIkxpbmVUeXBlIjowLCJQYXJlbnRTdHlsZSI6bnVsbH0sIlBhcmVudFN0eWxlIjpudWxsfSwiRGF0ZUZvcm1hdCI6eyIkcmVmIjoiMjY1In0sIklzVmlzaWJsZSI6dHJ1ZSwiUGFyZW50U3R5bGUiOm51bGx9LCJJbmRleCI6NiwiU21hcnREdXJhdGlvbkFjdGl2YXRlZCI6ZmFsc2UsIkRhdGVGb3JtYXQiOnsiJHJlZiI6IjI2NSJ9LCJJZCI6IjQ3MmEyYTM2LWViMGMtNDYzYS05MmJkLTY1MWI3YzIxZTE3ZiIsIkltcG9ydElkIjpudWxsLCJUaXRsZSI6IlBIUCBmdW5rc2pvbmFsaXRldCwgQUpBWCBvZyBtYXBwZXN0cnVrdHVy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DBjbU5vSUVGdVpISmxZWE1zSUVobGJuSnBheUJ2WnlCQmJtUmxjbk1nYUdGeUlHcHZZbUpsZENCd1hDZGxOU0J6YTI5c1pXNGdhU0JrWVdjdUlGWnBJR2hoY2lCbVhDZGxOWFIwSUhOaGRIUWdiM0J3SUd4dloyZHBiaUJ2WnlCeVpXZHBjM1J5WlhKcGJtZHpJR1oxYm10emFtOXVZV3hwZEdWMElHa2daR1Z6YVdkdVpYUXNJR1oxYm01bGRDQmxiaUJoYW1GNElHeGNKMlk0YzI1cGJtY2dkbWtnYTJGdUlHbHRjR3hsYldWdWRHVnlaU0JwSUdabFpXUmlZV05ySUhOcmFtVnRZU3dnYkdGblpYUWdaVzRnWjI5a0lHMWhjSEJsYzNSeWRXdDBkWElnYjJjZ1pHVnNkQ0IzWldKQmNIQWdhVzV1SUhONWMzUmxiV0YwYVhOcklHa2dabTl5YzJ0cVpXeHNhV2RsSUdSbGJHVnlMaUJCYm1SbGNuTWdhR0Z5SUc5bmMxd25aVFVnYzJGMGRDQnZjSEFvZEdsc2NHRnpjMlYwS1NCemRISjFhM1IxY21WdUlIUnBiQ0JrWVhOb1ltOWhjbVFnWm5WdWEzTnFiMjVoYkdsMFpYUjlYR3hwTUZ4eWFUQmNjMkV3WEhOaU1GeG1hVEJjY1d4Y2NHRnlmUTBLZlEwS2ZRPT0iLCJIeXBlcmxpbmsiOnsiJGlkIjoiMzc1IiwiQWRkcmVzcyI6IiIsIlN1YkFkZHJlc3MiOiIifSwiSXNDaGFuZ2VkIjpmYWxzZSwiSXNOZXciOmZhbHNlfSwiSW5kZXgiOjB9LHsiJGlkIjoiMzc2IiwiX2F0dGFjaGVkTWlsZXN0b25lcyI6W10sIlRhc2tEZWZpbml0aW9uIjp7IiRpZCI6IjM3NyIsIkdyb3VwTmFtZSI6bnVsbCwiU3RhcnREYXRlIjoiMjAyMC0wMi0yNVQwMDowMDowMFoiLCJFbmREYXRlIjoiMjAyMC0wMi0yNlQyMzo1OTowMFoiLCJQZXJjZW50YWdlQ29tcGxldGUiOm51bGwsIlN0eWxlIjp7IiRpZCI6IjM3OCIsIlNoYXBlIjoxLCJTaGFwZVRoaWNrbmVzcyI6MCwiRHVyYXRpb25Gb3JtYXQiOjAsIkluY2x1ZGVOb25Xb3JraW5nRGF5c0luRHVyYXRpb24iOmZhbHNlLCJQZXJjZW50YWdlQ29tcGxldGVTdHlsZSI6eyIkaWQiOiIzNzkiLCJGb250U2V0dGluZ3MiOnsiJGlkIjoiMzg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EiLCJMaW5lQ29sb3IiOm51bGwsIkxpbmVXZWlnaHQiOjAuMCwiTGluZVR5cGUiOjAsIlBhcmVudFN0eWxlIjpudWxsfSwiUGFyZW50U3R5bGUiOm51bGx9LCJEdXJhdGlvblN0eWxlIjp7IiRpZCI6IjM4MiIsIkZvbnRTZXR0aW5ncyI6eyIkaWQiOiIzODM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NCIsIkxpbmVDb2xvciI6bnVsbCwiTGluZVdlaWdodCI6MC4wLCJMaW5lVHlwZSI6MCwiUGFyZW50U3R5bGUiOm51bGx9LCJQYXJlbnRTdHlsZSI6bnVsbH0sIkhvcml6b250YWxDb25uZWN0b3JTdHlsZSI6eyIkaWQiOiIzODUiLCJMaW5lQ29sb3IiOnsiJHJlZiI6Ijk4In0sIkxpbmVXZWlnaHQiOjEuMCwiTGluZVR5cGUiOjAsIlBhcmVudFN0eWxlIjpudWxsfSwiVmVydGljYWxDb25uZWN0b3JTdHlsZSI6eyIkaWQiOiIzODY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zg3IiwiTWFyZ2luIjp7IiRyZWYiOiIxMDQifSwiUGFkZGluZyI6eyIkcmVmIjoiMTA1In0sIkJhY2tncm91bmQiOnsiJGlkIjoiMzg4IiwiQ29sb3IiOnsiJGlkIjoiMzg5IiwiQSI6MjU1LCJSIjoxMTUsIkciOjExNSwiQiI6MTE1fX0sIklzVmlzaWJsZSI6dHJ1ZSwiV2lkdGgiOjAuMCwiSGVpZ2h0IjoxMC4wLCJCb3JkZXJTdHlsZSI6eyIkaWQiOiIzOTAiLCJMaW5lQ29sb3IiOnsiJGlkIjoiMzkxIiwiJHR5cGUiOiJOTFJFLkNvbW1vbi5Eb20uU29saWRDb2xvckJydXNoLCBOTFJFLkNvbW1vbiIsIkNvbG9yIjp7IiRpZCI6IjM5MiIsIkEiOjI1NSwiUiI6MjU1LCJHIjowLCJCIjowfX0sIkxpbmVXZWlnaHQiOjAuMCwiTGluZVR5cGUiOjAsIlBhcmVudFN0eWxlIjpudWxsfSwiUGFyZW50U3R5bGUiOm51bGx9LCJUaXRsZVN0eWxlIjp7IiRpZCI6IjM5MyIsIkZvbnRTZXR0aW5ncyI6eyIkaWQiOiIzOTQiLCJGb250U2l6ZSI6MTEsIkZvbnROYW1lIjoiQ2FsaWJyaSIsIklzQm9sZCI6dHJ1ZSwiSXNJdGFsaWMiOmZhbHNlLCJJc1VuZGVybGluZWQiOmZhbHNlLCJQYXJlbnRTdHlsZSI6bnVsbH0sIkF1dG9TaXplIjowLCJGb3JlZ3JvdW5kIjp7IiRpZCI6IjM5NSIsIkNvbG9yIjp7IiRpZCI6IjM5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M5NyIsIkNvbG9yIjp7IiRpZCI6IjM5OCIsIkEiOjAsIlIiOjI1NSwiRyI6MjU1LCJCIjoyNTV9fSwiSXNWaXNpYmxlIjp0cnVlLCJXaWR0aCI6MC4wLCJIZWlnaHQiOjAuMCwiQm9yZGVyU3R5bGUiOnsiJGlkIjoiMzk5IiwiTGluZUNvbG9yIjpudWxsLCJMaW5lV2VpZ2h0IjowLjAsIkxpbmVUeXBlIjowLCJQYXJlbnRTdHlsZSI6bnVsbH0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aWQiOiI0MDIiLCJDb2xvciI6eyIkaWQiOiI0MD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NDA0IiwiQ29sb3IiOnsiJGlkIjoiNDA1IiwiQSI6MCwiUiI6MjU1LCJHIjoyNTUsIkIiOjI1NX19LCJJc1Zpc2libGUiOnRydWUsIldpZHRoIjowLjAsIkhlaWdodCI6MC4wLCJCb3JkZXJTdHlsZSI6eyIkaWQiOiI0MDYiLCJMaW5lQ29sb3IiOm51bGwsIkxpbmVXZWlnaHQiOjAuMCwiTGluZVR5cGUiOjAsIlBhcmVudFN0eWxlIjpudWxsfSwiUGFyZW50U3R5bGUiOm51bGx9LCJEYXRlRm9ybWF0Ijp7IiRpZCI6IjQ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NDA3In0sIklkIjoiZDhlOWRlOGItOGNmZi00YTI3LTgwYmYtZmNkZTgxMGRmOGIzIiwiSW1wb3J0SWQiOm51bGwsIlRpdGxlIjoiRMOlcmxpZyBrb21tdW5pa2Fzam9uIGkgZ3J1cHBlbiBkZWwgMS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gwY21Ob0lFRnVaR1Z5Y3lCb1lYSWdkR0YwZENCdmNIQWdZWFFnWkdWMElHVnlJSE4yWENkbE5uSjBJR1JjSjJVMWNteHBaeUJyYjIxdGRXNXBhMkZ6YW05dUlHMWxiR3h2YlNCb2RtVnlkQ0J0WENkbU9IUmxMQ0J6ZVc1bGN5QmtaWFFnWlhJZ1pGd25aVFZ5YkdsbklHRjBJR2x1WjJWdUlIUmhjaUJwYm1sMGFXRjBhWFlnZFhSbGJpQmNKMlUxSUdKc2FYSWdjM0IxY25RZ2IyMGdkR2x1Wnl3Z1pHbHpZMjl5WkNCamFHRjBkR1Z1SUdWeUlHbHJhMlVnZG1Wc1pHbG5JR0ZyZEdsMkxDQnBibWRsYmlCeVpYTndiMjVrWlhKbGNpQjBhV3dnYjJabVpXNTBiR2xuWlNCbmNuVndjR1Z0Wld4a2FXNW5aWElnYjJjZ1ptOXNheUJuWlc1bGNtVnNkQ0JsY2lCc2FYUmxJSEpsYzNCdmJuTnBkbVVnYjJjZ1oybHlJR2xyYTJVZ2JIbGtJR1p5WVNCelpXY3VJRUZ1WkhKbFlYTWdabTl5WlhOc2J5QmtaWEptYjNJZ1hDZGxOU0J6WlhSMFpTQnZjSEFnWlhRZ2IySnNhV2RoZEc5eWFYTnJJSFp2YVdObElHMWNKMlk0ZEdVZ2FIWmxjaUJrWVdjZ2JXRnVJR2xyYTJVZ1pYSWdjRnduWlRVZ2MydHZiR1Z1SUhOc2FXc2dZWFFnWVd4c1pTQm1YQ2RsTlhJZ1oybDBkQ0JsYmlCemRHRjBkWE1nYjNCd1pHRjBaWEpwYm1jdUlFUmxkQ0JvWVhJZ2Mxd25aVFVnWW14cGRIUWdjMlZ1WkhRZ2RYUWdaVzRnWkdselkyOXlaQ0J0Wld4a2FXNW5JRzl0SUZ3blpUVWdZWFowWVd4bElHVjBJSFJwWkhOd2RXNXJkQ0JtYjNJZ2MzUmhkSFZ6YjNCd1pHRjBaWEpwYm1jZ2FTQm5jblZ3Y0dFdUlFMWhhV3dnYUdGeUlHSnNhWFIwSUhObGJtUjBJSFJwYkNCQ2Fsd25aamh5YmlCaGJtY2diWFZzYVdjZ2RtVnBiR1ZrYm1sdVozTnRYQ2RtT0hSbElHOXRJSE5wZEhWaGMycHZibVZ1SUdscmEyVWdZbXhwY2lCaVpXUnlaUzRnU0dWdWNtbHJJSFpwYzNSbElHWnlaVzBnWlhRZ1pHVnphV2R1SUhWMGEyRnpkQ0JoZGlCa1lYTm9ZbTloY21RdUlGWnBJRnduWmpodWMydGxjaUJjSjJVMUlIQnliMmR5WVcxdFpYSmxJR2x1YmlCbWRXNXJjMnB2Ym1WdVpTQjBhV3dnWkdWMGRHVWdjMXduWlRVZ1ptOXlkQ0JrWlhOcFoyNWxkQ0JsY2lCbWRXeHNabHduWmpoeWRDNTlYR3hwTUZ4eWFUQmNjMkV3WEhOaU1GeG1hVEJjY1d4Y2NHRnlmUTBLZlEwS2ZRPT0iLCJIeXBlcmxpbmsiOnsiJGlkIjoiNDA4IiwiQWRkcmVzcyI6IiIsIlN1YkFkZHJlc3MiOiIifSwiSXNDaGFuZ2VkIjpmYWxzZSwiSXNOZXciOmZhbHNlfSwiSW5kZXgiOjB9LHsiJGlkIjoiNDA5IiwiX2F0dGFjaGVkTWlsZXN0b25lcyI6W10sIlRhc2tEZWZpbml0aW9uIjp7IiRpZCI6IjQxMCIsIkdyb3VwTmFtZSI6bnVsbCwiU3RhcnREYXRlIjoiMjAyMC0wMi0yNlQwMDowMDowMFoiLCJFbmREYXRlIjoiMjAyMC0wMi0yOFQyMzo1OTowMFoiLCJQZXJjZW50YWdlQ29tcGxldGUiOm51bGwsIlN0eWxlIjp7IiRpZCI6IjQxMSIsIlNoYXBlIjoxLCJTaGFwZVRoaWNrbmVzcyI6MCwiRHVyYXRpb25Gb3JtYXQiOjAsIkluY2x1ZGVOb25Xb3JraW5nRGF5c0luRHVyYXRpb24iOmZhbHNlLCJQZXJjZW50YWdlQ29tcGxldGVTdHlsZSI6eyIkaWQiOiI0MTIiLCJGb250U2V0dGluZ3MiOnsiJGlkIjoiNDE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xNyIsIkxpbmVDb2xvciI6bnVsbCwiTGluZVdlaWdodCI6MC4wLCJMaW5lVHlwZSI6MCwiUGFyZW50U3R5bGUiOm51bGx9LCJQYXJlbnRTdHlsZSI6bnVsbH0sIkhvcml6b250YWxDb25uZWN0b3JTdHlsZSI6eyIkaWQiOiI0MTgiLCJMaW5lQ29sb3IiOnsiJHJlZiI6Ijk4In0sIkxpbmVXZWlnaHQiOjEuMCwiTGluZVR5cGUiOjAsIlBhcmVudFN0eWxlIjpudWxsfSwiVmVydGljYWxDb25uZWN0b3JTdHlsZSI6eyIkaWQiOiI0MTk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NDIwIiwiTWFyZ2luIjp7IiRyZWYiOiIxMDQifSwiUGFkZGluZyI6eyIkcmVmIjoiMTA1In0sIkJhY2tncm91bmQiOnsiJGlkIjoiNDIxIiwiQ29sb3IiOnsiJGlkIjoiNDIyIiwiQSI6MjU1LCJSIjowLCJHIjoxMTQsIkIiOjE4OH19LCJJc1Zpc2libGUiOnRydWUsIldpZHRoIjowLjAsIkhlaWdodCI6MTAuMCwiQm9yZGVyU3R5bGUiOnsiJGlkIjoiNDIzIiwiTGluZUNvbG9yIjp7IiRyZWYiOiIzOTEifSwiTGluZVdlaWdodCI6MC4wLCJMaW5lVHlwZSI6MCwiUGFyZW50U3R5bGUiOm51bGx9LCJQYXJlbnRTdHlsZSI6bnVsbH0sIlRpdGxlU3R5bGUiOnsiJGlkIjoiNDI0IiwiRm9udFNldHRpbmdzIjp7IiRpZCI6IjQyNSIsIkZvbnRTaXplIjoxMSwiRm9udE5hbWUiOiJDYWxpYnJpIiwiSXNCb2xkIjp0cnVlLCJJc0l0YWxpYyI6ZmFsc2UsIklzVW5kZXJsaW5lZCI6ZmFsc2UsIlBhcmVudFN0eWxlIjpudWxsfSwiQXV0b1NpemUiOjAsIkZvcmVncm91bmQiOnsiJGlkIjoiNDI2IiwiQ29sb3IiOnsiJGlkIjoiNDI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NDI4IiwiQ29sb3IiOnsiJGlkIjoiNDI5IiwiQSI6MCwiUiI6MjU1LCJHIjoyNTUsIkIiOjI1NX19LCJJc1Zpc2libGUiOnRydWUsIldpZHRoIjowLjAsIkhlaWdodCI6MC4wLCJCb3JkZXJTdHlsZSI6eyIkaWQiOiI0MzAiLCJMaW5lQ29sb3IiOm51bGwsIkxpbmVXZWlnaHQiOjAuMCwiTGluZVR5cGUiOjAsIlBhcmVudFN0eWxlIjpudWxsfSwiUGFyZW50U3R5bGUiOm51bGx9LCJEYXRlU3R5bGUiOnsiJGlkIjoiNDMxIiwiRm9udFNldHRpbmdzIjp7IiRpZCI6IjQzMiIsIkZvbnRTaXplIjoxMCwiRm9udE5hbWUiOiJDYWxpYnJpIiwiSXNCb2xkIjpmYWxzZSwiSXNJdGFsaWMiOmZhbHNlLCJJc1VuZGVybGluZWQiOmZhbHNlLCJQYXJlbnRTdHlsZSI6bnVsbH0sIkF1dG9TaXplIjowLCJGb3JlZ3JvdW5kIjp7IiRpZCI6IjQzMyIsIkNvbG9yIjp7IiRpZCI6IjQz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aWQiOiI0MzUiLCJDb2xvciI6eyIkaWQiOiI0MzYiLCJBIjowLCJSIjoyNTUsIkciOjI1NSwiQiI6MjU1fX0sIklzVmlzaWJsZSI6dHJ1ZSwiV2lkdGgiOjAuMCwiSGVpZ2h0IjowLjAsIkJvcmRlclN0eWxlIjp7IiRpZCI6IjQzNyIsIkxpbmVDb2xvciI6bnVsbCwiTGluZVdlaWdodCI6MC4wLCJMaW5lVHlwZSI6MCwiUGFyZW50U3R5bGUiOm51bGx9LCJQYXJlbnRTdHlsZSI6bnVsbH0sIkRhdGVGb3JtYXQiOnsiJHJlZiI6IjQwNyJ9LCJJc1Zpc2libGUiOnRydWUsIlBhcmVudFN0eWxlIjpudWxsfSwiSW5kZXgiOjgsIlNtYXJ0RHVyYXRpb25BY3RpdmF0ZWQiOmZhbHNlLCJEYXRlRm9ybWF0Ijp7IiRyZWYiOiI0MDcifSwiSWQiOiJjNmNiZDIxMi04YjFlLTQ3MmYtYTAzYS1jNmNlZDM3NThlNjYiLCJJbXBvcnRJZCI6bnVsbCwiVGl0bGUiOiJEw6VybGlnIGtvbW11bmlrYXNqb24gaSBncnVwcGVuIGRlbCAy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DBjbU5vSUVSbGRDQmxjaUJsYmlCc1pXa2dkR1Z1WkdWdWN5QmhkQ0JtYjJ4cklHbHJhMlVnYTJ4aGNtVnlJRnduWlRVZ2JWd25aamgwWlNCdmNIQWdkR2xzSUdGMmRHRnNkQ0IwYVdRdUlFcGxaeUJ3YkdWcFpYSWdkbUZ1YkdsbmRtbHpJR2xyYTJVZ1hDZGxOU0JoWkhKbGMzTmxjbVVnWkdFZ1pHVjBJR0oxY21SbElIWmNKMlUyY21VZ2EyeGhjblFnWm05eUlIQmxjbk52Ym1WdUlITmxiSFlnWVhRZ2FHVnVJR2hoY2lCaVpXZGNKMlUxZEhRZ1pXNGdabVZwYkM0Z1NHRnpjMkZ1SUc5bklGWnBaMnhsYVdzZ2FHRnlJSE5jSjJVMUlHeGhibWQwSUdscmEyVWdhRnduWmpoeWRDQm1jbUVnYzJWbklIQmNKMlUxSUdScGMyTnZjbVFzSUhOY0oyVTFJR3BsWnlCMlpYUWdhV3RyWlNCb2RtRWdjM1JoZEhWeklIQmNKMlUxSUdSbGJTQmxjaTRnVm1sbmJHVnBheUJvWVhJZ2Rsd25aVFp5ZENCdmNIQjBZWFIwSUcxbFpDQnZZbXhwWjJWeUlHOW5JR3R2Ym5SbGNpd2diV1Z1SUdSbGRDQmlaWFI1Y2lCcGEydGxJR0YwSUdoaGJpQnBhMnRsSUd0aGJpQnZjSEJrWVhSbGNtVWdaM0oxY0hCbGJpQndYQ2RsTlNCemFXNGdaV2RsYmlCemRHRjBkWE1nS0hOdmJTQnVYQ2RsTlhJZ2FHRnVJR1Z5SUdabGNtUnBaeUJ0WldRZ1pXdHpZVzFsYmlrdUlFcGxaeUJvWVhJZ2RHRjBkQ0JyYjI1MFlXdDBJRzFsWkNCSVlYTnpZVzRnYVNCallXNTJZWE11SUUxaGFXd2daWElnYzJWdVpIUWdkR2xzSUVKcVhDZG1PSEp1SUdGdVp5QklZWE56WVc1eklITnBkSFZoYzJwdmJpNGdWbWxuYkdWcGF5Qm9ZWElnYW1WbklHdHZiblJoYTNSbGRDQndYQ2RsTlNCa2FYTmpiM0prTENCcVpXY2dhR0Z5SUc5bmMxd25aVFVnYzJWdVpIUWdiV0ZwYkNCd1hDZGxOU0JqWVc1MllYTWdkR2xzSUZacFoyeGxhV3NnYjJjZ2JIVnlkQ0J3WENkbE5TQm9ZVzV6SUhOMFlYUjFjeUJ2WnlCcGJtWnZjbTFsY25RZ2IyMGdjR3hoYm1WdVpTQjJhV1JsY21VdVUyOXRJR2R5ZFhCd1pXeGxaR1Z5SUdoaGNpQnFaV2NnZFhSMGNubHJkQ0J0YVc0Z1puSjFjM1J5WVhOcWIyNGdiMjBnWkdWMElGd25aVFVnY21WblpXeHRaWE56YVdjZ2EyOXRiV1VnWm05eUlITmxiblFnYjJjZ2FIWmhJR1JsZEhSbElHZHFYQ2RtT0hJZ2JXVmtJRzl6Y3lCemIyMGdaM0oxY0hCbExpQldhU0JvWVhJZ1lteHBkSFFnWlc1cFoyVWdiMjBnWVhRZ2JXVmtiR1Z0YldWeUlITnZiU0JyYjIxdFpYSWdNekF0TmpBZ2JXbHVJR1p2Y2lCelpXbHVkQ0J5WlhOMWJIUmxjbVZ5SUdrZ1pYUWdiVnduWmpoMFpTQnRaV1FnWm05eVpXeGxjMlZ5SUdadmNpQmxiaUJoYkhadmNuTndjbUYwTGlCV2FXUmxjbVVnYzF3blpUVWdZbVZuZVc1dVpYSWdaR1Z6YVdkdVpYUWdabTl5SUc5dVpYQmhaMlZ1S0dadmNuTnBaR1Z1S1NCdlp5QjBZU0JtYjNKdExDQmtZWE5vWW05aGNtUWdaWElnWm05eWFGd25aVFZ3Wlc1MGJHbG5kbWx6SUdabGNtUnBaeUJrWlhOcFoyNWxkQ0IwYVd3Z2MzUmhjblJsYmlCaGRpQnRZWEp6SUdSaElIWnBJSE4wWVhKMFpYSWdYQ2RsTlNCd2NtOW5jbUZ0YldWeVpTQnBibTRnWm5WdWEzTnFiMjVsYm1VdUlIMWNiR2t3WEhKcE1GeHpZVEJjYzJJd1hHWnBNRnh4YkZ4d1lYSjlEUXA5RFFwOSIsIkh5cGVybGluayI6eyIkaWQiOiI0MzgiLCJBZGRyZXNzIjoiIiwiU3ViQWRkcmVzcyI6IiJ9LCJJc0NoYW5nZWQiOmZhbHNlLCJJc05ldyI6ZmFsc2V9LCJJbmRleCI6MH0seyIkaWQiOiI0MzkiLCJfYXR0YWNoZWRNaWxlc3RvbmVzIjpbXSwiVGFza0RlZmluaXRpb24iOnsiJGlkIjoiNDQwIiwiR3JvdXBOYW1lIjpudWxsLCJTdGFydERhdGUiOiIyMDIwLTAyLTI4VDAwOjAwOjAwWiIsIkVuZERhdGUiOiIyMDIwLTAzLTAyVDIzOjU5OjAwWiIsIlBlcmNlbnRhZ2VDb21wbGV0ZSI6bnVsbCwiU3R5bGUiOnsiJGlkIjoiNDQxIiwiU2hhcGUiOjEsIlNoYXBlVGhpY2tuZXNzIjowLCJEdXJhdGlvbkZvcm1hdCI6MCwiSW5jbHVkZU5vbldvcmtpbmdEYXlzSW5EdXJhdGlvbiI6ZmFsc2UsIlBlcmNlbnRhZ2VDb21wbGV0ZVN0eWxlIjp7IiRpZCI6IjQ0MiIsIkZvbnRTZXR0aW5ncyI6eyIkaWQiOiI0ND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CIsIkxpbmVDb2xvciI6bnVsbCwiTGluZVdlaWdodCI6MC4wLCJMaW5lVHlwZSI6MCwiUGFyZW50U3R5bGUiOm51bGx9LCJQYXJlbnRTdHlsZSI6bnVsbH0sIkR1cmF0aW9uU3R5bGUiOnsiJGlkIjoiNDQ1IiwiRm9udFNldHRpbmdzIjp7IiRpZCI6IjQ0N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3IiwiTGluZUNvbG9yIjpudWxsLCJMaW5lV2VpZ2h0IjowLjAsIkxpbmVUeXBlIjowLCJQYXJlbnRTdHlsZSI6bnVsbH0sIlBhcmVudFN0eWxlIjpudWxsfSwiSG9yaXpvbnRhbENvbm5lY3RvclN0eWxlIjp7IiRpZCI6IjQ0OCIsIkxpbmVDb2xvciI6eyIkcmVmIjoiOTgifSwiTGluZVdlaWdodCI6MS4wLCJMaW5lVHlwZSI6MCwiUGFyZW50U3R5bGUiOm51bGx9LCJWZXJ0aWNhbENvbm5lY3RvclN0eWxlIjp7IiRpZCI6IjQ0OS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0NTAiLCJNYXJnaW4iOnsiJHJlZiI6IjEwNCJ9LCJQYWRkaW5nIjp7IiRyZWYiOiIxMDUifSwiQmFja2dyb3VuZCI6eyIkaWQiOiI0NTEiLCJDb2xvciI6eyIkaWQiOiI0NTIiLCJBIjoyNTUsIlIiOjExMiwiRyI6MTczLCJCIjo3MX19LCJJc1Zpc2libGUiOnRydWUsIldpZHRoIjowLjAsIkhlaWdodCI6MTAuMCwiQm9yZGVyU3R5bGUiOnsiJGlkIjoiNDUzIiwiTGluZUNvbG9yIjp7IiRyZWYiOiIxMDkifSwiTGluZVdlaWdodCI6MC4wLCJMaW5lVHlwZSI6MCwiUGFyZW50U3R5bGUiOm51bGx9LCJQYXJlbnRTdHlsZSI6bnVsbH0sIlRpdGxlU3R5bGUiOnsiJGlkIjoiNDU0IiwiRm9udFNldHRpbmdzIjp7IiRpZCI6IjQ1NSIsIkZvbnRTaXplIjoxMSwiRm9udE5hbWUiOiJDYWxpYnJpIiwiSXNCb2xkIjp0cnVlLCJJc0l0YWxpYyI6ZmFsc2UsIklzVW5kZXJsaW5lZCI6ZmFsc2UsIlBhcmVudFN0eWxlIjpudWxsfSwiQXV0b1NpemUiOjAsIkZvcmVncm91bmQiOnsiJGlkIjoiNDU2IiwiQ29sb3IiOnsiJGlkIjoiNDU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giLCJMaW5lQ29sb3IiOm51bGwsIkxpbmVXZWlnaHQiOjAuMCwiTGluZVR5cGUiOjAsIlBhcmVudFN0eWxlIjpudWxsfSwiUGFyZW50U3R5bGUiOm51bGx9LCJEYXRlU3R5bGUiOnsiJGlkIjoiNDU5IiwiRm9udFNldHRpbmdzIjp7IiRpZCI6IjQ2MCIsIkZvbnRTaXplIjoxMCwiRm9udE5hbWUiOiJDYWxpYnJpIiwiSXNCb2xkIjpmYWxzZSwiSXNJdGFsaWMiOmZhbHNlLCJJc1VuZGVybGluZWQiOmZhbHNlLCJQYXJlbnRTdHlsZSI6bnVsbH0sIkF1dG9TaXplIjowLCJGb3JlZ3JvdW5kIjp7IiRpZCI6IjQ2MSIsIkNvbG9yIjp7IiRpZCI6IjQ2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yIsIkxpbmVDb2xvciI6bnVsbCwiTGluZVdlaWdodCI6MC4wLCJMaW5lVHlwZSI6MCwiUGFyZW50U3R5bGUiOm51bGx9LCJQYXJlbnRTdHlsZSI6bnVsbH0sIkRhdGVGb3JtYXQiOnsiJHJlZiI6IjEyNSJ9LCJJc1Zpc2libGUiOnRydWUsIlBhcmVudFN0eWxlIjpudWxsfSwiSW5kZXgiOjksIlNtYXJ0RHVyYXRpb25BY3RpdmF0ZWQiOmZhbHNlLCJEYXRlRm9ybWF0Ijp7IiRyZWYiOiIxMjUifSwiSWQiOiIyMjg1ZDk5NS1hZjBiLTQ5MGEtYTczMS0wMTgzYWMzNmUwNzAiLCJJbXBvcnRJZCI6bnVsbCwiVGl0bGUiOiJEZW1vbnN0cmFzam9uLCBraWxkZWhlbnN2aXNuaW5nLCBmb3JzaW5rZWxzZSwgdGltZWxvZ2dpbmc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MGNtTm9JRXBsWnlCb1lYSWdabHduWlRWMGRDQjBhV3h6Wlc1a2RDQmhjbUpsYVdSemJHOW5aMlZ1SUdGMklHRnNiR1VnY0Z3blpUVWdaM0oxY0hCbGJpNGdTR0Z5SUdaY0oyVTFkSFFnYkhWbWRHVjBJR3hwZEhRZ2RHbHNkR0ZySUdwbFp5QmNKMlk0Ym5OclpYSWdZWFFnWm05c2F5QnphMkZzSUdKc2FTQm1iR2x1YTJWeVpTQjBhV3dzSUhOd1hDZG1PSEp5WlNCdmJTQmtaU0JzZFhKbGNpQndYQ2RsTlNCdWIyVXNJR1Z5SUhWemFXdHlaU0JsYkd4bGNpQnpkRnduWlRWeUlHWmhjM1FnYVNCbGJpQnZjSEJuWVhabElHUmxJR2hoY2lCbVhDZGxOWFIwSUhWMFpHVnNkQzVXYVNCb1lYSWdZbXhwZEhRZ1pXNXBaMlVnYjIwZ1lYUWdRVzVrY21WaGN5Qm9ZWElnYTJ4aGNpQmtaVzF2Ym5OMGNtRnphbTl1SUdGMklHRmtiV2x1SUhCaGJtVnNJSEJjSjJVMUlHMWNKMlk0ZEdWMElIQmNKMlUxSUhOcmIyeGxiaUF3TXk0d015NHlNQ3dnVm1sbmJHVnBheUJ6YTJGc0lITmhiVzFsYmlCdFpXUWdTR1Z1Y21scklIQnliMmR5WVcxdFpYSmxJRUZLUVZnZ1ptOXlJR0p5ZFdzZ2FTQm1aV1ZrWW1GamF5QnphMnBsYldFdUlFaGxibkpwYXlCMllYSWdhV3RyWlNCMGFXeHpkR1ZrWlNCMWJtUmxjaUJrYVhOamIzSmtJRzFjSjJZNGRHVWdhU0JrWVdjc0lHcGxaeUJ3Y2x3blpqaDJaR1VnWENkbE5TQm1YQ2RsTlNCcmIyNTBZV3QwSUhCY0oyVTFJR1JwYzJOdmNtUWdiMmNnY0Z3blpUVWdkR1ZzWldadmJpNGdWbWtnYlZ3blpqaDBaWE1nY0Z3blpUVWdjMnR2YkdWdUlHa2diVzl5WjJWdUlHdHNJREV5SUdadmNpQmNKMlUxSUhOMFlYSjBaU0J3YUhBZ2NISnZaM0poYlcxbGNtbHVaMlZ1SUdGMklHWjFibXR6YW05dVpXNWxJSFJwYkNCc1hDZG1PSE51YVc1blpXNGdkbHduWlRWeUxpQkJiR3hsSUdWeUlHOXdjR3g1YzNRZ2IyMGdhMjl1YzJWcmRtVnVjMlZ5SUcxbFpDQmNKMlUxSUd0dmJXMWxJR1p2Y2lCelpXbHVkQzRnZlZ4c2FUQmNjbWt3WEhOaE1GeHpZakJjWm1rd1hIRnNYSEJoY24wTkNuME5DbjA9IiwiSHlwZXJsaW5rIjp7IiRpZCI6IjQ2NCIsIkFkZHJlc3MiOiIiLCJTdWJBZGRyZXNzIjoiIn0sIklzQ2hhbmdlZCI6ZmFsc2UsIklzTmV3IjpmYWxzZX0sIkluZGV4IjowfSx7IiRpZCI6IjQ2NSIsIl9hdHRhY2hlZE1pbGVzdG9uZXMiOltdLCJUYXNrRGVmaW5pdGlvbiI6eyIkaWQiOiI0NjYiLCJHcm91cE5hbWUiOm51bGwsIlN0YXJ0RGF0ZSI6IjIwMjAtMDMtMDJUMDA6MDA6MDBaIiwiRW5kRGF0ZSI6IjIwMjAtMDMtMDRUMjM6NTk6MDBaIiwiUGVyY2VudGFnZUNvbXBsZXRlIjpudWxsLCJTdHlsZSI6eyIkaWQiOiI0NjciLCJTaGFwZSI6MSwiU2hhcGVUaGlja25lc3MiOjAsIkR1cmF0aW9uRm9ybWF0IjowLCJJbmNsdWRlTm9uV29ya2luZ0RheXNJbkR1cmF0aW9uIjpmYWxzZSwiUGVyY2VudGFnZUNvbXBsZXRlU3R5bGUiOnsiJGlkIjoiNDY4IiwiRm9udFNldHRpbmdzIjp7IiRpZCI6IjQ2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cwIiwiTGluZUNvbG9yIjpudWxsLCJMaW5lV2VpZ2h0IjowLjAsIkxpbmVUeXBlIjowLCJQYXJlbnRTdHlsZSI6bnVsbH0sIlBhcmVudFN0eWxlIjpudWxsfSwiRHVyYXRpb25TdHlsZSI6eyIkaWQiOiI0NzEiLCJGb250U2V0dGluZ3MiOnsiJGlkIjoiNDc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yZWYiOiI5OCJ9LCJMaW5lV2VpZ2h0IjoxLjAsIkxpbmVUeXBlIjowLCJQYXJlbnRTdHlsZSI6bnVsbH0sIlZlcnRpY2FsQ29ubmVjdG9yU3R5bGUiOnsiJGlkIjoiNDc1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Q3NiIsIk1hcmdpbiI6eyIkcmVmIjoiMTA0In0sIlBhZGRpbmciOnsiJHJlZiI6IjEwNSJ9LCJCYWNrZ3JvdW5kIjp7IiRpZCI6IjQ3NyIsIkNvbG9yIjp7IiRpZCI6IjQ3OCIsIkEiOjI1NSwiUiI6MjM3LCJHIjoxMjUsIkIiOjQ5fX0sIklzVmlzaWJsZSI6dHJ1ZSwiV2lkdGgiOjAuMCwiSGVpZ2h0IjoxMC4wLCJCb3JkZXJTdHlsZSI6eyIkaWQiOiI0NzkiLCJMaW5lQ29sb3IiOnsiJHJlZiI6IjEwOSJ9LCJMaW5lV2VpZ2h0IjowLjAsIkxpbmVUeXBlIjowLCJQYXJlbnRTdHlsZSI6bnVsbH0sIlBhcmVudFN0eWxlIjpudWxsfSwiVGl0bGVTdHlsZSI6eyIkaWQiOiI0ODAiLCJGb250U2V0dGluZ3MiOnsiJGlkIjoiNDgxIiwiRm9udFNpemUiOjExLCJGb250TmFtZSI6IkNhbGlicmkiLCJJc0JvbGQiOnRydWUsIklzSXRhbGljIjpmYWxzZSwiSXNVbmRlcmxpbmVkIjpmYWxzZSwiUGFyZW50U3R5bGUiOm51bGx9LCJBdXRvU2l6ZSI6MCwiRm9yZWdyb3VuZCI6eyIkaWQiOiI0ODIiLCJDb2xvciI6eyIkaWQiOiI0OD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4NCIsIkxpbmVDb2xvciI6bnVsbCwiTGluZVdlaWdodCI6MC4wLCJMaW5lVHlwZSI6MCwiUGFyZW50U3R5bGUiOm51bGx9LCJQYXJlbnRTdHlsZSI6bnVsbH0sIkRhdGVTdHlsZSI6eyIkaWQiOiI0ODUiLCJGb250U2V0dGluZ3MiOnsiJGlkIjoiNDg2IiwiRm9udFNpemUiOjEwLCJGb250TmFtZSI6IkNhbGlicmkiLCJJc0JvbGQiOmZhbHNlLCJJc0l0YWxpYyI6ZmFsc2UsIklzVW5kZXJsaW5lZCI6ZmFsc2UsIlBhcmVudFN0eWxlIjpudWxsfSwiQXV0b1NpemUiOjAsIkZvcmVncm91bmQiOnsiJGlkIjoiNDg3IiwiQ29sb3IiOnsiJGlkIjoiNDg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5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JhNmQ2M2VkOS1lMDllLTQxNGMtOWQ2ZS1jMDFlY2M3YTVkN2EiLCJJbXBvcnRJZCI6bnVsbCwiVGl0bGUiOiJUaWx0YWssIEFKQVg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MGNtTm9JRXBsWnlCb1lYSWdabHduWlRWMGRDQjBhV3h6Wlc1a2RDQmhjbUpsYVdSemJHOW5aMlZ1SUdGMklHRnNiR1VnY0Z3blpUVWdaM0oxY0hCbGJpNGdTR0Z5SUdaY0oyVTFkSFFnYkhWbWRHVjBJR3hwZEhRZ2RHbHNkR0ZySUdwbFp5QmNKMlk0Ym5OclpYSWdZWFFnWm05c2F5QnphMkZzSUdKc2FTQm1iR2x1YTJWeVpTQjBhV3dzSUhOd1hDZG1PSEp5WlNCdmJTQmtaU0JzZFhKbGNpQndYQ2RsTlNCdWIyVXNJR1Z5SUhWemFXdHlaU0JsYkd4bGNpQnpkRnduWlRWeUlHWmhjM1FnYVNCbGJpQnZjSEJuWVhabElHUmxJR2hoY2lCbVhDZGxOWFIwSUhWMFpHVnNkQzVXYVNCb1lYSWdZbXhwZEhRZ1pXNXBaMlVnYjIwZ1lYUWdRVzVrY21WaGN5Qm9ZWElnYTJ4aGNpQmtaVzF2Ym5OMGNtRnphbTl1SUdGMklHRmtiV2x1SUhCaGJtVnNJSEJjSjJVMUlHMWNKMlk0ZEdWMElIQmNKMlUxSUhOcmIyeGxiaUF3TXk0d015NHlNQ3dnVm1sbmJHVnBheUJ6YTJGc0lITmhiVzFsYmlCdFpXUWdTR1Z1Y21scklIQnliMmR5WVcxdFpYSmxJRUZLUVZnZ1ptOXlJR0p5ZFdzZ2FTQm1aV1ZrWW1GamF5QnphMnBsYldFdUlFaGxibkpwYXlCMllYSWdhV3RyWlNCMGFXeHpkR1ZrWlNCMWJtUmxjaUJrYVhOamIzSmtJRzFjSjJZNGRHVWdhU0JrWVdjc0lHcGxaeUJ3Y2x3blpqaDJaR1VnWENkbE5TQm1YQ2RsTlNCcmIyNTBZV3QwSUhCY0oyVTFJR1JwYzJOdmNtUWdiMmNnY0Z3blpUVWdkR1ZzWldadmJpNGdWbWtnYlZ3blpqaDBaWE1nY0Z3blpUVWdjMnR2YkdWdUlHa2diVzl5WjJWdUlHdHNJREV5SUdadmNpQmNKMlUxSUhOMFlYSjBaU0J3YUhBZ2NISnZaM0poYlcxbGNtbHVaMlZ1SUdGMklHWjFibXR6YW05dVpXNWxJSFJwYkNCc1hDZG1PSE51YVc1blpXNGdkbHduWlRWeUxpQkJiR3hsSUdWeUlHOXdjR3g1YzNRZ2IyMGdhMjl1YzJWcmRtVnVjMlZ5SUcxbFpDQmNKMlUxSUd0dmJXMWxJR1p2Y2lCelpXbHVkQzRnZlZ4c2FUQmNjbWt3WEhOaE1GeHpZakJjWm1rd1hIRnNYSEJoY24wTkNuME5DbjA9IiwiSHlwZXJsaW5rIjp7IiRpZCI6IjQ5MCIsIkFkZHJlc3MiOiIiLCJTdWJBZGRyZXNzIjoiIn0sIklzQ2hhbmdlZCI6ZmFsc2UsIklzTmV3IjpmYWxzZX0sIkluZGV4IjowfSx7IiRpZCI6IjQ5MSIsIl9hdHRhY2hlZE1pbGVzdG9uZXMiOltdLCJUYXNrRGVmaW5pdGlvbiI6eyIkaWQiOiI0OTIiLCJHcm91cE5hbWUiOm51bGwsIlN0YXJ0RGF0ZSI6IjIwMjAtMDMtMDNUMDA6MDA6MDBaIiwiRW5kRGF0ZSI6IjIwMjAtMDMtMDNUMjM6NTk6MDBaIiwiUGVyY2VudGFnZUNvbXBsZXRlIjpudWxsLCJTdHlsZSI6eyIkaWQiOiI0OTMiLCJTaGFwZSI6MSwiU2hhcGVUaGlja25lc3MiOjAsIkR1cmF0aW9uRm9ybWF0IjowLCJJbmNsdWRlTm9uV29ya2luZ0RheXNJbkR1cmF0aW9uIjpmYWxzZSwiUGVyY2VudGFnZUNvbXBsZXRlU3R5bGUiOnsiJGlkIjoiNDk0IiwiRm9udFNldHRpbmdzIjp7IiRpZCI6IjQ5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k2IiwiTGluZUNvbG9yIjpudWxsLCJMaW5lV2VpZ2h0IjowLjAsIkxpbmVUeXBlIjowLCJQYXJlbnRTdHlsZSI6bnVsbH0sIlBhcmVudFN0eWxlIjpudWxsfSwiRHVyYXRpb25TdHlsZSI6eyIkaWQiOiI0OTciLCJGb250U2V0dGluZ3MiOnsiJGlkIjoiNDk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OTkiLCJMaW5lQ29sb3IiOm51bGwsIkxpbmVXZWlnaHQiOjAuMCwiTGluZVR5cGUiOjAsIlBhcmVudFN0eWxlIjpudWxsfSwiUGFyZW50U3R5bGUiOm51bGx9LCJIb3Jpem9udGFsQ29ubmVjdG9yU3R5bGUiOnsiJGlkIjoiNTAwIiwiTGluZUNvbG9yIjp7IiRyZWYiOiI5OCJ9LCJMaW5lV2VpZ2h0IjoxLjAsIkxpbmVUeXBlIjowLCJQYXJlbnRTdHlsZSI6bnVsbH0sIlZlcnRpY2FsQ29ubmVjdG9yU3R5bGUiOnsiJGlkIjoiNTAx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UwMiIsIk1hcmdpbiI6eyIkcmVmIjoiMTA0In0sIlBhZGRpbmciOnsiJHJlZiI6IjEwNSJ9LCJCYWNrZ3JvdW5kIjp7IiRpZCI6IjUwMyIsIkNvbG9yIjp7IiRpZCI6IjUwNCIsIkEiOjI1NSwiUiI6MjM3LCJHIjoxMjUsIkIiOjQ5fX0sIklzVmlzaWJsZSI6dHJ1ZSwiV2lkdGgiOjAuMCwiSGVpZ2h0IjoxMC4wLCJCb3JkZXJTdHlsZSI6eyIkaWQiOiI1MDUiLCJMaW5lQ29sb3IiOnsiJHJlZiI6IjEwOSJ9LCJMaW5lV2VpZ2h0IjowLjAsIkxpbmVUeXBlIjowLCJQYXJlbnRTdHlsZSI6bnVsbH0sIlBhcmVudFN0eWxlIjpudWxsfSwiVGl0bGVTdHlsZSI6eyIkaWQiOiI1MDYiLCJGb250U2V0dGluZ3MiOnsiJGlkIjoiNTA3IiwiRm9udFNpemUiOjExLCJGb250TmFtZSI6IkNhbGlicmkiLCJJc0JvbGQiOnRydWUsIklzSXRhbGljIjpmYWxzZSwiSXNVbmRlcmxpbmVkIjpmYWxzZSwiUGFyZW50U3R5bGUiOm51bGx9LCJBdXRvU2l6ZSI6MCwiRm9yZWdyb3VuZCI6eyIkaWQiOiI1MDgiLCJDb2xvciI6eyIkaWQiOiI1MD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xMCIsIkxpbmVDb2xvciI6bnVsbCwiTGluZVdlaWdodCI6MC4wLCJMaW5lVHlwZSI6MCwiUGFyZW50U3R5bGUiOm51bGx9LCJQYXJlbnRTdHlsZSI6bnVsbH0sIkRhdGVTdHlsZSI6eyIkaWQiOiI1MTEiLCJGb250U2V0dGluZ3MiOnsiJGlkIjoiNTEyIiwiRm9udFNpemUiOjEwLCJGb250TmFtZSI6IkNhbGlicmkiLCJJc0JvbGQiOmZhbHNlLCJJc0l0YWxpYyI6ZmFsc2UsIklzVW5kZXJsaW5lZCI6ZmFsc2UsIlBhcmVudFN0eWxlIjpudWxsfSwiQXV0b1NpemUiOjAsIkZvcmVncm91bmQiOnsiJGlkIjoiNTEzIiwiQ29sb3IiOnsiJGlkIjoiNTE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E1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3MTM1ODAwZi1iZDNjLTRiNTQtOGY0ZC0zOTQ2YzAzMTA4NDEiLCJJbXBvcnRJZCI6bnVsbCwiVGl0bGUiOiJUaWx0YWssIGFwcCBzdHJ1a3R1ciwgQUpBWC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gwY21Ob0lGWnBJR2hoY2lCa2FYTnJkWFJsY25RZ2FIWnZjbVJoYmlCMmFTQmlYQ2RtT0hJZ2FtOWlZbVVnWm5KbGJXOTJaWEl1SUU1dlpXNGdkR1Z2Y21WMGFYTnJJSEJzWVc0Z2FHRnlJR2xyYTJVZ1lteHBkSFFnYkdGbmRDQm1iM0lnWkdWMGRHVXNJRzFsYmlCaGJHeGxJRzFjSjJVMUlHZGNKMlUxSUdrZ2MyVm5JSE5sYkhZZ1hDZGxOU0J6WlNCb2RtRWdaR1VnYTJGdUlHSnNhU0JpWldSeVpTQndYQ2RsTlM0Z1IzSjFjSEJsYkdWa1pYSWdYQ2RtT0c1emEyVnlJSE4wWVhSMWN5QnBJR0Z5WW1WcFpITndjbTl6WlhOelpXNGdjRnduWlRVZ2FIWmxjblFnYldWa2JHVnRJSFZoYm5ObGRIUWdiMjBnY21WemRXeDBZWFJsZENCcGEydGxJSE5yZFd4c1pTQjJYQ2RsTm5KbElIUnBiR1p5WldSemMzUnBiR3hsYm1SbExpQldhV1JsY21VZ1pYSWdYQ2RtT0c1emEyVjBJR1Z5SUZ3blpUVWdhMjU1ZEhSbElHeHZaMmx1SUc5bklISmxaMmx6ZEhKbGNtbHVaeUJ6WVcxdFpXNGdiV1ZrSUVOU1ZVUWdiM0JsY21GemFtOXVaWElnZG1saElHMXZaR0ZzSUdrZ2JXbGtkR1Z1SUdGMklHMWhjbk1zSUdobGJITjBJR1pjSjJZNGNpNGdSR0Z6YUdKdllYSmtJR0psWjNsdWJtVnlJRnduWlRVZ2RHRWdabTl5YlM0Z1JHVnlaWFIwWlhJZ2Mxd25aVFVnYlZ3blpUVWdkbWtnYVNCbllXNW5JRzFsWkNCY0oyVTFJSE4wY25WcmRIVnlaWEpsSUc1bGRIUnphV1JsYmlCMlpXUWdhR3BsYkhBZ1lYWWdaM0pwWkNCemVYTjBaVzFsZENCMGFXd2dZbTl2ZEhOMGNtRndMaUJJWlc1eWFXc2diMmNnVm1sbmJHVnBheUJ6YTJGc0lITjBZWEowWlNCdFpXUWdRVXBCV0NCdmNIQnpaWFIwSUdGMklHWmxaV1JpWVdOcklITnJhbVZ0WVM0Z1JuSnBjM1FnWm05eUlGd25aVFVnYzJ0eWFYWmxJSEpsWm14bGEzTnFiMjV6Ym05MFlYUWdabkpoSUdabFluSjFZWElnWm05eUlFRnVaSEpsWVhNZ2IyY2dTR1Z1Y21scklHVnlJSFJ2Y25Oa1lXY2dOU0J0WVhKekxDQnJiQ0F4TkM0Z1ZtbG5iR1ZwYXlCa2NtOGdkR2xrYkdsblpYSmxJR1p5WVNCdFhDZG1PSFJsZENCbmNuVnVibVYwSUZ3blpqaHlaV2x1Wm1WcmMycHZiaTRnZlZ4c2FUQmNjbWt3WEhOaE1GeHpZakJjWm1rd1hIRnNYSEJoY24wTkNuME5DbjA9IiwiSHlwZXJsaW5rIjp7IiRpZCI6IjUxNiIsIkFkZHJlc3MiOiIiLCJTdWJBZGRyZXNzIjoiIn0sIklzQ2hhbmdlZCI6ZmFsc2UsIklzTmV3IjpmYWxzZX0sIkluZGV4IjowfV0sIk1pbGVzdG9uZXMiOltdfV0sIk1zUHJvamVjdEl0ZW1zVHJlZSI6eyIkaWQiOiI1MTciLCJSb290Ijp7IkltcG9ydElkIjpudWxsLCJJc0ltcG9ydGVkIjpmYWxzZSwiQ2hpbGRyZW4iOltdfX0sIk1ldGFkYXRhIjp7IiRpZCI6IjUxOCIsIlJlY2VudENvbG9yc0NvbGxlY3Rpb24iOiJbXCIjRkZFRDdEMzFcIixcIiNGRjcwQUQ0N1wiLFwiI0ZGMDA3MkJDXCIsXCIjRkY3MzczNzNcIixcIiNGRkU3RTZFNlwiLFwiI0ZGRkVCQTBBXCIsXCIjRkYyRjM2OTlcIixcIiNGRkVBMTYxRVwiXSJ9LCJTZXR0aW5ncyI6eyIkaWQiOiI1MTkiLCJJbXBhT3B0aW9ucyI6eyIkaWQiOiI1MjA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jEiLCJVc2VUaW1lIjpmYWxzZSwiV29ya0RheVN0YXJ0IjoiMDA6MDA6MDAiLCJXb3JrRGF5RW5kIjoiMjM6NTk6MDAifSwiTGFzdFVzZWRUZW1wbGF0ZUlkIjoiY2MyNmY4NjMtMjdjZS00ODBlLWE1ODktYjNmMTJmMmQ2ZWIw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2020-03-30T12:20:38Z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