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BB6"/>
    <a:srgbClr val="3590A9"/>
    <a:srgbClr val="3F3F3F"/>
    <a:srgbClr val="83A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11" autoAdjust="0"/>
  </p:normalViewPr>
  <p:slideViewPr>
    <p:cSldViewPr snapToGrid="0" snapToObjects="1">
      <p:cViewPr varScale="1">
        <p:scale>
          <a:sx n="145" d="100"/>
          <a:sy n="145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B419-FB65-494B-BAF8-E2B4307E5CA4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981A-1BC6-8D41-95C1-B84756C0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8981A-1BC6-8D41-95C1-B84756C00D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0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7386-CF88-C64E-BD13-257690DFFC1A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4C8-39D8-C943-8E16-C8B95C73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7386-CF88-C64E-BD13-257690DFFC1A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4C8-39D8-C943-8E16-C8B95C73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3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7386-CF88-C64E-BD13-257690DFFC1A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4C8-39D8-C943-8E16-C8B95C73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7386-CF88-C64E-BD13-257690DFFC1A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4C8-39D8-C943-8E16-C8B95C73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7386-CF88-C64E-BD13-257690DFFC1A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4C8-39D8-C943-8E16-C8B95C73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7386-CF88-C64E-BD13-257690DFFC1A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4C8-39D8-C943-8E16-C8B95C73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3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7386-CF88-C64E-BD13-257690DFFC1A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4C8-39D8-C943-8E16-C8B95C73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7386-CF88-C64E-BD13-257690DFFC1A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4C8-39D8-C943-8E16-C8B95C73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7386-CF88-C64E-BD13-257690DFFC1A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4C8-39D8-C943-8E16-C8B95C73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7386-CF88-C64E-BD13-257690DFFC1A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4C8-39D8-C943-8E16-C8B95C73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5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7386-CF88-C64E-BD13-257690DFFC1A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4C8-39D8-C943-8E16-C8B95C73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7386-CF88-C64E-BD13-257690DFFC1A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24C8-39D8-C943-8E16-C8B95C73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/>
          <p:cNvSpPr/>
          <p:nvPr/>
        </p:nvSpPr>
        <p:spPr>
          <a:xfrm>
            <a:off x="2270241" y="1601239"/>
            <a:ext cx="4731830" cy="12422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Extension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2270241" y="3958014"/>
            <a:ext cx="4731829" cy="12422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Plugin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650059" y="4108567"/>
            <a:ext cx="1398255" cy="9036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CDVPlugin</a:t>
            </a: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50061" y="379527"/>
            <a:ext cx="1398255" cy="89793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WatchApp</a:t>
            </a:r>
            <a:endParaRPr lang="en-US" sz="16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491835" y="3142252"/>
            <a:ext cx="1709410" cy="512638"/>
          </a:xfrm>
          <a:prstGeom prst="roundRect">
            <a:avLst/>
          </a:prstGeom>
          <a:solidFill>
            <a:srgbClr val="83A3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Wormhole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4880721" y="1962017"/>
            <a:ext cx="1969208" cy="512638"/>
          </a:xfrm>
          <a:prstGeom prst="roundRect">
            <a:avLst/>
          </a:prstGeom>
          <a:solidFill>
            <a:srgbClr val="83A3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OpenParentApp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0"/>
            <a:endCxn id="7" idx="2"/>
          </p:cNvCxnSpPr>
          <p:nvPr/>
        </p:nvCxnSpPr>
        <p:spPr>
          <a:xfrm flipH="1" flipV="1">
            <a:off x="3346540" y="3654890"/>
            <a:ext cx="2647" cy="453677"/>
          </a:xfrm>
          <a:prstGeom prst="straightConnector1">
            <a:avLst/>
          </a:prstGeom>
          <a:ln w="38100" cap="flat">
            <a:solidFill>
              <a:schemeClr val="tx2">
                <a:lumMod val="60000"/>
                <a:lumOff val="4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189" idx="2"/>
          </p:cNvCxnSpPr>
          <p:nvPr/>
        </p:nvCxnSpPr>
        <p:spPr>
          <a:xfrm flipV="1">
            <a:off x="3346540" y="2667302"/>
            <a:ext cx="2647" cy="474950"/>
          </a:xfrm>
          <a:prstGeom prst="straightConnector1">
            <a:avLst/>
          </a:prstGeom>
          <a:ln w="38100" cap="flat">
            <a:solidFill>
              <a:schemeClr val="tx2">
                <a:lumMod val="60000"/>
                <a:lumOff val="4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74" idx="0"/>
          </p:cNvCxnSpPr>
          <p:nvPr/>
        </p:nvCxnSpPr>
        <p:spPr>
          <a:xfrm>
            <a:off x="5865325" y="2474655"/>
            <a:ext cx="0" cy="16339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50061" y="5564061"/>
            <a:ext cx="1398255" cy="90361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WebView</a:t>
            </a:r>
            <a:endParaRPr lang="en-US" sz="1600" dirty="0" smtClean="0"/>
          </a:p>
        </p:txBody>
      </p:sp>
      <p:sp>
        <p:nvSpPr>
          <p:cNvPr id="74" name="Rectangle 73"/>
          <p:cNvSpPr/>
          <p:nvPr/>
        </p:nvSpPr>
        <p:spPr>
          <a:xfrm>
            <a:off x="5166197" y="4108566"/>
            <a:ext cx="1398255" cy="9036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AppDelegate</a:t>
            </a:r>
            <a:endParaRPr lang="en-US" sz="1600" dirty="0" smtClean="0"/>
          </a:p>
        </p:txBody>
      </p:sp>
      <p:cxnSp>
        <p:nvCxnSpPr>
          <p:cNvPr id="79" name="Straight Arrow Connector 78"/>
          <p:cNvCxnSpPr>
            <a:stCxn id="17" idx="0"/>
            <a:endCxn id="4" idx="2"/>
          </p:cNvCxnSpPr>
          <p:nvPr/>
        </p:nvCxnSpPr>
        <p:spPr>
          <a:xfrm flipH="1" flipV="1">
            <a:off x="3349187" y="5012185"/>
            <a:ext cx="2" cy="551876"/>
          </a:xfrm>
          <a:prstGeom prst="straightConnector1">
            <a:avLst/>
          </a:prstGeom>
          <a:ln w="38100" cap="flat">
            <a:solidFill>
              <a:schemeClr val="tx2">
                <a:lumMod val="60000"/>
                <a:lumOff val="4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88748" y="1716816"/>
            <a:ext cx="1398255" cy="897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650059" y="1769370"/>
            <a:ext cx="1398255" cy="8979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Controllers</a:t>
            </a:r>
          </a:p>
        </p:txBody>
      </p:sp>
      <p:cxnSp>
        <p:nvCxnSpPr>
          <p:cNvPr id="193" name="Straight Arrow Connector 192"/>
          <p:cNvCxnSpPr>
            <a:stCxn id="189" idx="3"/>
            <a:endCxn id="8" idx="1"/>
          </p:cNvCxnSpPr>
          <p:nvPr/>
        </p:nvCxnSpPr>
        <p:spPr>
          <a:xfrm>
            <a:off x="4048314" y="2218336"/>
            <a:ext cx="83240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74" idx="2"/>
            <a:endCxn id="17" idx="3"/>
          </p:cNvCxnSpPr>
          <p:nvPr/>
        </p:nvCxnSpPr>
        <p:spPr>
          <a:xfrm rot="5400000">
            <a:off x="4454978" y="4605523"/>
            <a:ext cx="1003686" cy="1817009"/>
          </a:xfrm>
          <a:prstGeom prst="bentConnector2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2"/>
            <a:endCxn id="189" idx="0"/>
          </p:cNvCxnSpPr>
          <p:nvPr/>
        </p:nvCxnSpPr>
        <p:spPr>
          <a:xfrm flipH="1">
            <a:off x="3349187" y="1277459"/>
            <a:ext cx="2" cy="491911"/>
          </a:xfrm>
          <a:prstGeom prst="straightConnector1">
            <a:avLst/>
          </a:prstGeom>
          <a:ln w="19050">
            <a:solidFill>
              <a:srgbClr val="3F3F3F"/>
            </a:solidFill>
            <a:prstDash val="sysDash"/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3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Eddy Verbruggen</dc:creator>
  <cp:lastModifiedBy>Eddy Verbruggen</cp:lastModifiedBy>
  <cp:revision>28</cp:revision>
  <dcterms:created xsi:type="dcterms:W3CDTF">2015-06-28T18:42:42Z</dcterms:created>
  <dcterms:modified xsi:type="dcterms:W3CDTF">2015-06-28T19:53:48Z</dcterms:modified>
</cp:coreProperties>
</file>