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34"/>
    <p:sldMasterId id="2147484210" r:id="rId35"/>
  </p:sldMasterIdLst>
  <p:notesMasterIdLst>
    <p:notesMasterId r:id="rId45"/>
  </p:notesMasterIdLst>
  <p:handoutMasterIdLst>
    <p:handoutMasterId r:id="rId46"/>
  </p:handoutMasterIdLst>
  <p:sldIdLst>
    <p:sldId id="340" r:id="rId36"/>
    <p:sldId id="283" r:id="rId37"/>
    <p:sldId id="344" r:id="rId38"/>
    <p:sldId id="288" r:id="rId39"/>
    <p:sldId id="336" r:id="rId40"/>
    <p:sldId id="337" r:id="rId41"/>
    <p:sldId id="338" r:id="rId42"/>
    <p:sldId id="339" r:id="rId43"/>
    <p:sldId id="314" r:id="rId4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slides" id="{73C69594-0ADE-4BE2-8ADD-1BD08A5CD6F4}">
          <p14:sldIdLst>
            <p14:sldId id="340"/>
            <p14:sldId id="283"/>
            <p14:sldId id="344"/>
            <p14:sldId id="288"/>
            <p14:sldId id="336"/>
            <p14:sldId id="337"/>
            <p14:sldId id="338"/>
            <p14:sldId id="339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C00"/>
    <a:srgbClr val="002050"/>
    <a:srgbClr val="0072C6"/>
    <a:srgbClr val="EEEEEE"/>
    <a:srgbClr val="737373"/>
    <a:srgbClr val="333333"/>
    <a:srgbClr val="0078D7"/>
    <a:srgbClr val="3C3C3C"/>
    <a:srgbClr val="D83B01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68204" autoAdjust="0"/>
  </p:normalViewPr>
  <p:slideViewPr>
    <p:cSldViewPr>
      <p:cViewPr varScale="1">
        <p:scale>
          <a:sx n="60" d="100"/>
          <a:sy n="60" d="100"/>
        </p:scale>
        <p:origin x="1434" y="42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4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slideMaster" Target="slideMasters/slideMaster1.xml"/><Relationship Id="rId42" Type="http://schemas.openxmlformats.org/officeDocument/2006/relationships/slide" Target="slides/slide7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3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2.xml"/><Relationship Id="rId40" Type="http://schemas.openxmlformats.org/officeDocument/2006/relationships/slide" Target="slides/slide5.xml"/><Relationship Id="rId45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1.xml"/><Relationship Id="rId49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Master" Target="slideMasters/slideMaster2.xml"/><Relationship Id="rId43" Type="http://schemas.openxmlformats.org/officeDocument/2006/relationships/slide" Target="slides/slide8.xml"/><Relationship Id="rId48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3/13/2016 9:06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3/13/2016 9:06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3/13/2016 9:06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991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deck should be only 10 minutes max presentation. If</a:t>
            </a:r>
            <a:r>
              <a:rPr lang="en-US" baseline="0" dirty="0"/>
              <a:t> the speaker takes longer, the attendees will not have time to complete the lab.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3/13/2016 9:06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82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059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3/13/2016 9:06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07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5830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230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1160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this in</a:t>
            </a:r>
            <a:r>
              <a:rPr lang="en-US" baseline="0" dirty="0"/>
              <a:t> the last 5 minutes of the 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471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3/13/2016 9:06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77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2.xml"/><Relationship Id="rId7" Type="http://schemas.openxmlformats.org/officeDocument/2006/relationships/image" Target="../media/image1.png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32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9.xml"/><Relationship Id="rId4" Type="http://schemas.openxmlformats.org/officeDocument/2006/relationships/customXml" Target="../../customXml/item2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1.xml"/><Relationship Id="rId7" Type="http://schemas.openxmlformats.org/officeDocument/2006/relationships/image" Target="../media/image1.png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28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2.xml"/><Relationship Id="rId4" Type="http://schemas.openxmlformats.org/officeDocument/2006/relationships/customXml" Target="../../customXml/item23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0.xml"/><Relationship Id="rId7" Type="http://schemas.openxmlformats.org/officeDocument/2006/relationships/image" Target="../media/image1.png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20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33.xml"/><Relationship Id="rId4" Type="http://schemas.openxmlformats.org/officeDocument/2006/relationships/customXml" Target="../../customXml/item25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.xml"/><Relationship Id="rId7" Type="http://schemas.openxmlformats.org/officeDocument/2006/relationships/image" Target="../media/image1.png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9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5.xml"/><Relationship Id="rId4" Type="http://schemas.openxmlformats.org/officeDocument/2006/relationships/customXml" Target="../../customXml/item2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.xml"/><Relationship Id="rId7" Type="http://schemas.openxmlformats.org/officeDocument/2006/relationships/image" Target="../media/image2.png"/><Relationship Id="rId2" Type="http://schemas.openxmlformats.org/officeDocument/2006/relationships/customXml" Target="../../customXml/item18.xml"/><Relationship Id="rId1" Type="http://schemas.openxmlformats.org/officeDocument/2006/relationships/customXml" Target="../../customXml/item3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4.xml"/><Relationship Id="rId4" Type="http://schemas.openxmlformats.org/officeDocument/2006/relationships/customXml" Target="../../customXml/item1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1.xml"/><Relationship Id="rId7" Type="http://schemas.openxmlformats.org/officeDocument/2006/relationships/image" Target="../media/image2.png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5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9.xml"/><Relationship Id="rId4" Type="http://schemas.openxmlformats.org/officeDocument/2006/relationships/customXml" Target="../../customXml/item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" name="TextBox 2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280160"/>
            <a:ext cx="11704320" cy="1877437"/>
          </a:xfrm>
        </p:spPr>
        <p:txBody>
          <a:bodyPr>
            <a:spAutoFit/>
          </a:bodyPr>
          <a:lstStyle>
            <a:lvl1pPr>
              <a:spcBef>
                <a:spcPts val="600"/>
              </a:spcBef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2000"/>
            </a:lvl4pPr>
            <a:lvl5pPr>
              <a:spcBef>
                <a:spcPts val="600"/>
              </a:spcBef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59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 noChangeAspect="1"/>
          </p:cNvSpPr>
          <p:nvPr>
            <p:ph type="body" sz="quarter" idx="17"/>
          </p:nvPr>
        </p:nvSpPr>
        <p:spPr>
          <a:xfrm>
            <a:off x="4663440" y="2560320"/>
            <a:ext cx="2103120" cy="2103120"/>
          </a:xfrm>
          <a:solidFill>
            <a:schemeClr val="accent4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 noChangeAspect="1"/>
          </p:cNvSpPr>
          <p:nvPr>
            <p:ph type="body" sz="quarter" idx="18"/>
          </p:nvPr>
        </p:nvSpPr>
        <p:spPr>
          <a:xfrm>
            <a:off x="2560320" y="2560320"/>
            <a:ext cx="2103120" cy="2103120"/>
          </a:xfrm>
          <a:solidFill>
            <a:schemeClr val="accent3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 noChangeAspect="1"/>
          </p:cNvSpPr>
          <p:nvPr>
            <p:ph type="body" sz="quarter" idx="19"/>
          </p:nvPr>
        </p:nvSpPr>
        <p:spPr>
          <a:xfrm>
            <a:off x="457200" y="2560320"/>
            <a:ext cx="2103120" cy="2103120"/>
          </a:xfrm>
          <a:solidFill>
            <a:schemeClr val="accent1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  <p:sp>
        <p:nvSpPr>
          <p:cNvPr id="7" name="Text Placeholder 4"/>
          <p:cNvSpPr>
            <a:spLocks noGrp="1" noChangeAspect="1"/>
          </p:cNvSpPr>
          <p:nvPr>
            <p:ph type="body" sz="quarter" idx="20"/>
          </p:nvPr>
        </p:nvSpPr>
        <p:spPr>
          <a:xfrm>
            <a:off x="6766560" y="2560320"/>
            <a:ext cx="2103120" cy="2103120"/>
          </a:xfrm>
          <a:solidFill>
            <a:schemeClr val="accent5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3" y="5051425"/>
            <a:ext cx="8928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1792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5759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826480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83680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731520"/>
            <a:ext cx="7772400" cy="615553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3069" y="3497580"/>
            <a:ext cx="734600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6562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0" y="731520"/>
            <a:ext cx="7772400" cy="615553"/>
          </a:xfrm>
        </p:spPr>
        <p:txBody>
          <a:bodyPr>
            <a:spAutoFit/>
          </a:bodyPr>
          <a:lstStyle>
            <a:lvl1pPr algn="r"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637" y="3268662"/>
            <a:ext cx="746369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912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097280"/>
            <a:ext cx="7315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8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1170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4218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86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572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858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144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365760" y="6292888"/>
            <a:ext cx="1170432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1000" baseline="0" dirty="0">
                <a:solidFill>
                  <a:schemeClr val="bg1"/>
                </a:soli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65760" y="1371600"/>
            <a:ext cx="11704320" cy="1877437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8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9144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430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3640"/>
            <a:ext cx="12436476" cy="731520"/>
          </a:xfrm>
          <a:prstGeom prst="rect">
            <a:avLst/>
          </a:prstGeom>
          <a:solidFill>
            <a:srgbClr val="FFFF99"/>
          </a:solidFill>
        </p:spPr>
        <p:txBody>
          <a:bodyPr wrap="square" lIns="365760" tIns="91440" rIns="365760" bIns="91440" anchor="ctr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No t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 flipH="1">
            <a:off x="2709265" y="-2732685"/>
            <a:ext cx="6994527" cy="12459899"/>
          </a:xfrm>
          <a:prstGeom prst="rect">
            <a:avLst/>
          </a:prstGeom>
        </p:spPr>
      </p:pic>
      <p:sp>
        <p:nvSpPr>
          <p:cNvPr id="1214" name="Rectangle 1213"/>
          <p:cNvSpPr/>
          <p:nvPr userDrawn="1"/>
        </p:nvSpPr>
        <p:spPr bwMode="auto">
          <a:xfrm>
            <a:off x="-35579" y="0"/>
            <a:ext cx="12472057" cy="699452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581" y="479425"/>
            <a:ext cx="1280160" cy="274492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5761038" y="479426"/>
            <a:ext cx="6218238" cy="2368101"/>
            <a:chOff x="5761038" y="479425"/>
            <a:chExt cx="6218237" cy="2368101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4"/>
            <a:srcRect b="26208"/>
            <a:stretch/>
          </p:blipFill>
          <p:spPr>
            <a:xfrm>
              <a:off x="5761038" y="479425"/>
              <a:ext cx="6218237" cy="155481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7290055" y="1942791"/>
              <a:ext cx="3945402" cy="9047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l" defTabSz="93256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399" b="0" i="0" u="none" strike="noStrike" kern="1200" cap="none" spc="-150" normalizeH="0" baseline="0" noProof="0" dirty="0">
                  <a:ln>
                    <a:noFill/>
                  </a:ln>
                  <a:gradFill>
                    <a:gsLst>
                      <a:gs pos="14634">
                        <a:srgbClr val="0078D7"/>
                      </a:gs>
                      <a:gs pos="53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Shenzhen 2015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965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 flipH="1">
            <a:off x="2709265" y="-2732685"/>
            <a:ext cx="6994527" cy="124598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-35579" y="-45245"/>
            <a:ext cx="12519853" cy="703977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581" y="479425"/>
            <a:ext cx="1280160" cy="27449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5761038" y="1211263"/>
            <a:ext cx="6400800" cy="3664099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761102" y="1211278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759450" y="3046563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99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18172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5734 0.00045 L -5.97396E-7 -4.5892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97" y="-4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9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07113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8653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1278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083065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 marL="0" indent="0">
              <a:buNone/>
              <a:defRPr sz="3999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441038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7378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3409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0287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7925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3802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481796"/>
            <a:ext cx="11889564" cy="917575"/>
          </a:xfrm>
        </p:spPr>
        <p:txBody>
          <a:bodyPr/>
          <a:lstStyle>
            <a:lvl1pPr marL="0" algn="l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5507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348653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121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008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8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38051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2032520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26680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6910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31198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7343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21412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274834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772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6143778"/>
            <a:ext cx="2283588" cy="37306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186086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771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2327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912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46082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11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1" y="3145040"/>
            <a:ext cx="3291840" cy="7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58152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11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3" y="3145040"/>
            <a:ext cx="3291840" cy="7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99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16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999" spc="-100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91439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99" spc="0" baseline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2880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6143778"/>
            <a:ext cx="2283588" cy="37306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43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2C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3157" y="5897245"/>
            <a:ext cx="7197633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258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78D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FontTx/>
              <a:buNone/>
              <a:defRPr sz="2000"/>
            </a:lvl2pPr>
            <a:lvl3pPr marL="228600" indent="0">
              <a:spcBef>
                <a:spcPts val="600"/>
              </a:spcBef>
              <a:buNone/>
              <a:defRPr/>
            </a:lvl3pPr>
            <a:lvl4pPr marL="457200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buFont typeface="Arial" charset="0"/>
              <a:buChar char="•"/>
              <a:defRPr sz="2000"/>
            </a:lvl2pPr>
            <a:lvl3pPr marL="457200" indent="-228600">
              <a:spcBef>
                <a:spcPts val="600"/>
              </a:spcBef>
              <a:buFont typeface="Arial" charset="0"/>
              <a:buChar char="•"/>
              <a:defRPr/>
            </a:lvl3pPr>
            <a:lvl4pPr marL="685800" indent="-228600">
              <a:spcBef>
                <a:spcPts val="600"/>
              </a:spcBef>
              <a:buFont typeface="Arial" charset="0"/>
              <a:buChar char="•"/>
              <a:defRPr/>
            </a:lvl4pPr>
            <a:lvl5pPr marL="914400" indent="-228600">
              <a:spcBef>
                <a:spcPts val="600"/>
              </a:spcBef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11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6.xml"/><Relationship Id="rId42" Type="http://schemas.openxmlformats.org/officeDocument/2006/relationships/tags" Target="../tags/tag14.xml"/><Relationship Id="rId47" Type="http://schemas.openxmlformats.org/officeDocument/2006/relationships/tags" Target="../tags/tag19.xml"/><Relationship Id="rId50" Type="http://schemas.openxmlformats.org/officeDocument/2006/relationships/tags" Target="../tags/tag22.xml"/><Relationship Id="rId55" Type="http://schemas.openxmlformats.org/officeDocument/2006/relationships/tags" Target="../tags/tag27.xml"/><Relationship Id="rId63" Type="http://schemas.openxmlformats.org/officeDocument/2006/relationships/tags" Target="../tags/tag3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4.xml"/><Relationship Id="rId37" Type="http://schemas.openxmlformats.org/officeDocument/2006/relationships/tags" Target="../tags/tag9.xml"/><Relationship Id="rId40" Type="http://schemas.openxmlformats.org/officeDocument/2006/relationships/tags" Target="../tags/tag12.xml"/><Relationship Id="rId45" Type="http://schemas.openxmlformats.org/officeDocument/2006/relationships/tags" Target="../tags/tag17.xml"/><Relationship Id="rId53" Type="http://schemas.openxmlformats.org/officeDocument/2006/relationships/tags" Target="../tags/tag25.xml"/><Relationship Id="rId58" Type="http://schemas.openxmlformats.org/officeDocument/2006/relationships/tags" Target="../tags/tag30.xml"/><Relationship Id="rId66" Type="http://schemas.openxmlformats.org/officeDocument/2006/relationships/tags" Target="../tags/tag3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36" Type="http://schemas.openxmlformats.org/officeDocument/2006/relationships/tags" Target="../tags/tag8.xml"/><Relationship Id="rId49" Type="http://schemas.openxmlformats.org/officeDocument/2006/relationships/tags" Target="../tags/tag21.xml"/><Relationship Id="rId57" Type="http://schemas.openxmlformats.org/officeDocument/2006/relationships/tags" Target="../tags/tag29.xml"/><Relationship Id="rId61" Type="http://schemas.openxmlformats.org/officeDocument/2006/relationships/tags" Target="../tags/tag3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3.xml"/><Relationship Id="rId44" Type="http://schemas.openxmlformats.org/officeDocument/2006/relationships/tags" Target="../tags/tag16.xml"/><Relationship Id="rId52" Type="http://schemas.openxmlformats.org/officeDocument/2006/relationships/tags" Target="../tags/tag24.xml"/><Relationship Id="rId60" Type="http://schemas.openxmlformats.org/officeDocument/2006/relationships/tags" Target="../tags/tag32.xml"/><Relationship Id="rId65" Type="http://schemas.openxmlformats.org/officeDocument/2006/relationships/tags" Target="../tags/tag3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2.xml"/><Relationship Id="rId35" Type="http://schemas.openxmlformats.org/officeDocument/2006/relationships/tags" Target="../tags/tag7.xml"/><Relationship Id="rId43" Type="http://schemas.openxmlformats.org/officeDocument/2006/relationships/tags" Target="../tags/tag15.xml"/><Relationship Id="rId48" Type="http://schemas.openxmlformats.org/officeDocument/2006/relationships/tags" Target="../tags/tag20.xml"/><Relationship Id="rId56" Type="http://schemas.openxmlformats.org/officeDocument/2006/relationships/tags" Target="../tags/tag28.xml"/><Relationship Id="rId64" Type="http://schemas.openxmlformats.org/officeDocument/2006/relationships/tags" Target="../tags/tag36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5.xml"/><Relationship Id="rId38" Type="http://schemas.openxmlformats.org/officeDocument/2006/relationships/tags" Target="../tags/tag10.xml"/><Relationship Id="rId46" Type="http://schemas.openxmlformats.org/officeDocument/2006/relationships/tags" Target="../tags/tag18.xml"/><Relationship Id="rId59" Type="http://schemas.openxmlformats.org/officeDocument/2006/relationships/tags" Target="../tags/tag31.xml"/><Relationship Id="rId67" Type="http://schemas.openxmlformats.org/officeDocument/2006/relationships/tags" Target="../tags/tag39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3.xml"/><Relationship Id="rId54" Type="http://schemas.openxmlformats.org/officeDocument/2006/relationships/tags" Target="../tags/tag26.xml"/><Relationship Id="rId62" Type="http://schemas.openxmlformats.org/officeDocument/2006/relationships/tags" Target="../tags/tag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29" Type="http://schemas.openxmlformats.org/officeDocument/2006/relationships/slideLayout" Target="../slideLayouts/slideLayout56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32" Type="http://schemas.openxmlformats.org/officeDocument/2006/relationships/image" Target="../media/image9.png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28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slideLayout" Target="../slideLayouts/slideLayout54.xml"/><Relationship Id="rId30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914400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5760" y="1280160"/>
            <a:ext cx="11704320" cy="182880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Rectangle 44"/>
          <p:cNvSpPr/>
          <p:nvPr userDrawn="1">
            <p:custDataLst>
              <p:tags r:id="rId29"/>
            </p:custDataLst>
          </p:nvPr>
        </p:nvSpPr>
        <p:spPr bwMode="auto">
          <a:xfrm>
            <a:off x="-1681401" y="743"/>
            <a:ext cx="548640" cy="548640"/>
          </a:xfrm>
          <a:prstGeom prst="rect">
            <a:avLst/>
          </a:prstGeom>
          <a:solidFill>
            <a:srgbClr val="4668C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197</a:t>
            </a:r>
          </a:p>
        </p:txBody>
      </p:sp>
      <p:sp>
        <p:nvSpPr>
          <p:cNvPr id="46" name="Rectangle 45"/>
          <p:cNvSpPr/>
          <p:nvPr userDrawn="1">
            <p:custDataLst>
              <p:tags r:id="rId30"/>
            </p:custDataLst>
          </p:nvPr>
        </p:nvSpPr>
        <p:spPr bwMode="auto">
          <a:xfrm>
            <a:off x="-1133721" y="743"/>
            <a:ext cx="548640" cy="548640"/>
          </a:xfrm>
          <a:prstGeom prst="rect">
            <a:avLst/>
          </a:prstGeom>
          <a:solidFill>
            <a:srgbClr val="00188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143</a:t>
            </a:r>
          </a:p>
        </p:txBody>
      </p:sp>
      <p:sp>
        <p:nvSpPr>
          <p:cNvPr id="47" name="Rectangle 46"/>
          <p:cNvSpPr/>
          <p:nvPr userDrawn="1">
            <p:custDataLst>
              <p:tags r:id="rId31"/>
            </p:custDataLst>
          </p:nvPr>
        </p:nvSpPr>
        <p:spPr bwMode="auto">
          <a:xfrm>
            <a:off x="-576884" y="743"/>
            <a:ext cx="548640" cy="548640"/>
          </a:xfrm>
          <a:prstGeom prst="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/>
          <p:cNvSpPr/>
          <p:nvPr userDrawn="1">
            <p:custDataLst>
              <p:tags r:id="rId32"/>
            </p:custDataLst>
          </p:nvPr>
        </p:nvSpPr>
        <p:spPr bwMode="auto">
          <a:xfrm>
            <a:off x="-1681291" y="1103972"/>
            <a:ext cx="548640" cy="548640"/>
          </a:xfrm>
          <a:prstGeom prst="rect">
            <a:avLst/>
          </a:prstGeom>
          <a:solidFill>
            <a:srgbClr val="00D8C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204</a:t>
            </a:r>
          </a:p>
        </p:txBody>
      </p:sp>
      <p:sp>
        <p:nvSpPr>
          <p:cNvPr id="49" name="Rectangle 48"/>
          <p:cNvSpPr/>
          <p:nvPr userDrawn="1">
            <p:custDataLst>
              <p:tags r:id="rId33"/>
            </p:custDataLst>
          </p:nvPr>
        </p:nvSpPr>
        <p:spPr bwMode="auto">
          <a:xfrm>
            <a:off x="-1133841" y="1103972"/>
            <a:ext cx="548640" cy="548640"/>
          </a:xfrm>
          <a:prstGeom prst="rect">
            <a:avLst/>
          </a:prstGeom>
          <a:solidFill>
            <a:srgbClr val="00B29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148</a:t>
            </a:r>
          </a:p>
        </p:txBody>
      </p:sp>
      <p:sp>
        <p:nvSpPr>
          <p:cNvPr id="50" name="Rectangle 49"/>
          <p:cNvSpPr/>
          <p:nvPr userDrawn="1">
            <p:custDataLst>
              <p:tags r:id="rId34"/>
            </p:custDataLst>
          </p:nvPr>
        </p:nvSpPr>
        <p:spPr bwMode="auto">
          <a:xfrm>
            <a:off x="-576867" y="1103972"/>
            <a:ext cx="548640" cy="548640"/>
          </a:xfrm>
          <a:prstGeom prst="rect">
            <a:avLst/>
          </a:prstGeom>
          <a:solidFill>
            <a:srgbClr val="00827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</p:txBody>
      </p:sp>
      <p:sp>
        <p:nvSpPr>
          <p:cNvPr id="51" name="Rectangle 50"/>
          <p:cNvSpPr/>
          <p:nvPr userDrawn="1">
            <p:custDataLst>
              <p:tags r:id="rId35"/>
            </p:custDataLst>
          </p:nvPr>
        </p:nvSpPr>
        <p:spPr bwMode="auto">
          <a:xfrm>
            <a:off x="-1671156" y="2214110"/>
            <a:ext cx="558441" cy="548640"/>
          </a:xfrm>
          <a:prstGeom prst="rect">
            <a:avLst/>
          </a:prstGeom>
          <a:solidFill>
            <a:srgbClr val="BAD80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</a:t>
            </a:r>
          </a:p>
        </p:txBody>
      </p:sp>
      <p:sp>
        <p:nvSpPr>
          <p:cNvPr id="52" name="Rectangle 51"/>
          <p:cNvSpPr/>
          <p:nvPr userDrawn="1">
            <p:custDataLst>
              <p:tags r:id="rId36"/>
            </p:custDataLst>
          </p:nvPr>
        </p:nvSpPr>
        <p:spPr bwMode="auto">
          <a:xfrm>
            <a:off x="-1122239" y="2214110"/>
            <a:ext cx="554181" cy="548640"/>
          </a:xfrm>
          <a:prstGeom prst="rect">
            <a:avLst/>
          </a:prstGeom>
          <a:solidFill>
            <a:srgbClr val="7FB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3" name="Rectangle 52"/>
          <p:cNvSpPr/>
          <p:nvPr userDrawn="1">
            <p:custDataLst>
              <p:tags r:id="rId37"/>
            </p:custDataLst>
          </p:nvPr>
        </p:nvSpPr>
        <p:spPr bwMode="auto">
          <a:xfrm>
            <a:off x="-566730" y="2214110"/>
            <a:ext cx="548640" cy="548640"/>
          </a:xfrm>
          <a:prstGeom prst="rect">
            <a:avLst/>
          </a:prstGeom>
          <a:solidFill>
            <a:srgbClr val="008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4" name="Rectangle 53"/>
          <p:cNvSpPr/>
          <p:nvPr userDrawn="1">
            <p:custDataLst>
              <p:tags r:id="rId38"/>
            </p:custDataLst>
          </p:nvPr>
        </p:nvSpPr>
        <p:spPr bwMode="auto">
          <a:xfrm>
            <a:off x="-1692162" y="3309985"/>
            <a:ext cx="567965" cy="548640"/>
          </a:xfrm>
          <a:prstGeom prst="rect">
            <a:avLst/>
          </a:prstGeom>
          <a:solidFill>
            <a:srgbClr val="FFB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5" name="Rectangle 54"/>
          <p:cNvSpPr/>
          <p:nvPr userDrawn="1">
            <p:custDataLst>
              <p:tags r:id="rId39"/>
            </p:custDataLst>
          </p:nvPr>
        </p:nvSpPr>
        <p:spPr bwMode="auto">
          <a:xfrm>
            <a:off x="-1135187" y="3309985"/>
            <a:ext cx="558414" cy="548640"/>
          </a:xfrm>
          <a:prstGeom prst="rect">
            <a:avLst/>
          </a:prstGeom>
          <a:solidFill>
            <a:srgbClr val="FF8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6" name="Rectangle 55"/>
          <p:cNvSpPr/>
          <p:nvPr userDrawn="1">
            <p:custDataLst>
              <p:tags r:id="rId40"/>
            </p:custDataLst>
          </p:nvPr>
        </p:nvSpPr>
        <p:spPr bwMode="auto">
          <a:xfrm>
            <a:off x="-578211" y="3309985"/>
            <a:ext cx="548640" cy="548640"/>
          </a:xfrm>
          <a:prstGeom prst="rect">
            <a:avLst/>
          </a:prstGeom>
          <a:solidFill>
            <a:srgbClr val="DC3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7" name="Rectangle 56"/>
          <p:cNvSpPr/>
          <p:nvPr userDrawn="1">
            <p:custDataLst>
              <p:tags r:id="rId41"/>
            </p:custDataLst>
          </p:nvPr>
        </p:nvSpPr>
        <p:spPr bwMode="auto">
          <a:xfrm>
            <a:off x="-1683905" y="4403050"/>
            <a:ext cx="561903" cy="548640"/>
          </a:xfrm>
          <a:prstGeom prst="rect">
            <a:avLst/>
          </a:prstGeom>
          <a:solidFill>
            <a:srgbClr val="F472D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208</a:t>
            </a:r>
          </a:p>
        </p:txBody>
      </p:sp>
      <p:sp>
        <p:nvSpPr>
          <p:cNvPr id="58" name="Rectangle 57"/>
          <p:cNvSpPr/>
          <p:nvPr userDrawn="1">
            <p:custDataLst>
              <p:tags r:id="rId42"/>
            </p:custDataLst>
          </p:nvPr>
        </p:nvSpPr>
        <p:spPr bwMode="auto">
          <a:xfrm>
            <a:off x="-1130214" y="4403050"/>
            <a:ext cx="548640" cy="548640"/>
          </a:xfrm>
          <a:prstGeom prst="rect">
            <a:avLst/>
          </a:prstGeom>
          <a:solidFill>
            <a:srgbClr val="EC008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</p:txBody>
      </p:sp>
      <p:sp>
        <p:nvSpPr>
          <p:cNvPr id="59" name="Rectangle 58"/>
          <p:cNvSpPr/>
          <p:nvPr userDrawn="1">
            <p:custDataLst>
              <p:tags r:id="rId43"/>
            </p:custDataLst>
          </p:nvPr>
        </p:nvSpPr>
        <p:spPr bwMode="auto">
          <a:xfrm>
            <a:off x="-581452" y="4403050"/>
            <a:ext cx="548640" cy="548640"/>
          </a:xfrm>
          <a:prstGeom prst="rect">
            <a:avLst/>
          </a:prstGeom>
          <a:solidFill>
            <a:srgbClr val="B400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0" name="Rectangle 59"/>
          <p:cNvSpPr/>
          <p:nvPr userDrawn="1">
            <p:custDataLst>
              <p:tags r:id="rId44"/>
            </p:custDataLst>
          </p:nvPr>
        </p:nvSpPr>
        <p:spPr bwMode="auto">
          <a:xfrm>
            <a:off x="-1681291" y="556310"/>
            <a:ext cx="548640" cy="548640"/>
          </a:xfrm>
          <a:prstGeom prst="rect">
            <a:avLst/>
          </a:prstGeom>
          <a:solidFill>
            <a:srgbClr val="6DC2E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233</a:t>
            </a:r>
          </a:p>
        </p:txBody>
      </p:sp>
      <p:sp>
        <p:nvSpPr>
          <p:cNvPr id="61" name="Rectangle 60"/>
          <p:cNvSpPr/>
          <p:nvPr userDrawn="1">
            <p:custDataLst>
              <p:tags r:id="rId45"/>
            </p:custDataLst>
          </p:nvPr>
        </p:nvSpPr>
        <p:spPr bwMode="auto">
          <a:xfrm>
            <a:off x="-1133840" y="556302"/>
            <a:ext cx="557069" cy="548640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242</a:t>
            </a:r>
          </a:p>
        </p:txBody>
      </p:sp>
      <p:sp>
        <p:nvSpPr>
          <p:cNvPr id="62" name="Rectangle 61"/>
          <p:cNvSpPr/>
          <p:nvPr userDrawn="1">
            <p:custDataLst>
              <p:tags r:id="rId46"/>
            </p:custDataLst>
          </p:nvPr>
        </p:nvSpPr>
        <p:spPr bwMode="auto">
          <a:xfrm>
            <a:off x="-576884" y="556310"/>
            <a:ext cx="548640" cy="548640"/>
          </a:xfrm>
          <a:prstGeom prst="rect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198</a:t>
            </a:r>
          </a:p>
        </p:txBody>
      </p:sp>
      <p:sp>
        <p:nvSpPr>
          <p:cNvPr id="63" name="Rectangle 62"/>
          <p:cNvSpPr/>
          <p:nvPr userDrawn="1">
            <p:custDataLst>
              <p:tags r:id="rId47"/>
            </p:custDataLst>
          </p:nvPr>
        </p:nvSpPr>
        <p:spPr bwMode="auto">
          <a:xfrm>
            <a:off x="-1681539" y="1659530"/>
            <a:ext cx="548640" cy="548640"/>
          </a:xfrm>
          <a:prstGeom prst="rect">
            <a:avLst/>
          </a:prstGeom>
          <a:solidFill>
            <a:srgbClr val="55D45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</p:txBody>
      </p:sp>
      <p:sp>
        <p:nvSpPr>
          <p:cNvPr id="64" name="Rectangle 63"/>
          <p:cNvSpPr/>
          <p:nvPr userDrawn="1">
            <p:custDataLst>
              <p:tags r:id="rId48"/>
            </p:custDataLst>
          </p:nvPr>
        </p:nvSpPr>
        <p:spPr bwMode="auto">
          <a:xfrm>
            <a:off x="-1132925" y="1659530"/>
            <a:ext cx="548640" cy="54864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73</a:t>
            </a:r>
          </a:p>
        </p:txBody>
      </p:sp>
      <p:sp>
        <p:nvSpPr>
          <p:cNvPr id="65" name="Rectangle 64"/>
          <p:cNvSpPr/>
          <p:nvPr userDrawn="1">
            <p:custDataLst>
              <p:tags r:id="rId49"/>
            </p:custDataLst>
          </p:nvPr>
        </p:nvSpPr>
        <p:spPr bwMode="auto">
          <a:xfrm>
            <a:off x="-576884" y="1659530"/>
            <a:ext cx="548640" cy="548640"/>
          </a:xfrm>
          <a:prstGeom prst="rect">
            <a:avLst/>
          </a:prstGeom>
          <a:solidFill>
            <a:srgbClr val="0072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66" name="Rectangle 65"/>
          <p:cNvSpPr/>
          <p:nvPr userDrawn="1">
            <p:custDataLst>
              <p:tags r:id="rId50"/>
            </p:custDataLst>
          </p:nvPr>
        </p:nvSpPr>
        <p:spPr bwMode="auto">
          <a:xfrm>
            <a:off x="-1686837" y="2762750"/>
            <a:ext cx="545775" cy="548640"/>
          </a:xfrm>
          <a:prstGeom prst="rect">
            <a:avLst/>
          </a:prstGeom>
          <a:solidFill>
            <a:srgbClr val="FFFC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7" name="Rectangle 66"/>
          <p:cNvSpPr/>
          <p:nvPr userDrawn="1">
            <p:custDataLst>
              <p:tags r:id="rId51"/>
            </p:custDataLst>
          </p:nvPr>
        </p:nvSpPr>
        <p:spPr bwMode="auto">
          <a:xfrm>
            <a:off x="-1133483" y="2762750"/>
            <a:ext cx="549210" cy="548640"/>
          </a:xfrm>
          <a:prstGeom prst="rect">
            <a:avLst/>
          </a:prstGeom>
          <a:solidFill>
            <a:srgbClr val="FFF1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68" name="Rectangle 67"/>
          <p:cNvSpPr/>
          <p:nvPr userDrawn="1">
            <p:custDataLst>
              <p:tags r:id="rId52"/>
            </p:custDataLst>
          </p:nvPr>
        </p:nvSpPr>
        <p:spPr bwMode="auto">
          <a:xfrm>
            <a:off x="-585201" y="2762750"/>
            <a:ext cx="558182" cy="548640"/>
          </a:xfrm>
          <a:prstGeom prst="rect">
            <a:avLst/>
          </a:prstGeom>
          <a:solidFill>
            <a:srgbClr val="FCD11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/>
          <p:cNvSpPr/>
          <p:nvPr userDrawn="1">
            <p:custDataLst>
              <p:tags r:id="rId53"/>
            </p:custDataLst>
          </p:nvPr>
        </p:nvSpPr>
        <p:spPr bwMode="auto">
          <a:xfrm>
            <a:off x="-1692163" y="3857220"/>
            <a:ext cx="558680" cy="548640"/>
          </a:xfrm>
          <a:prstGeom prst="rect">
            <a:avLst/>
          </a:prstGeom>
          <a:solidFill>
            <a:srgbClr val="DD5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70" name="Rectangle 69"/>
          <p:cNvSpPr/>
          <p:nvPr userDrawn="1">
            <p:custDataLst>
              <p:tags r:id="rId54"/>
            </p:custDataLst>
          </p:nvPr>
        </p:nvSpPr>
        <p:spPr bwMode="auto">
          <a:xfrm>
            <a:off x="-1136129" y="3857220"/>
            <a:ext cx="576145" cy="548640"/>
          </a:xfrm>
          <a:prstGeom prst="rect">
            <a:avLst/>
          </a:prstGeom>
          <a:solidFill>
            <a:srgbClr val="E8112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</p:txBody>
      </p:sp>
      <p:sp>
        <p:nvSpPr>
          <p:cNvPr id="71" name="Rectangle 70"/>
          <p:cNvSpPr/>
          <p:nvPr userDrawn="1">
            <p:custDataLst>
              <p:tags r:id="rId55"/>
            </p:custDataLst>
          </p:nvPr>
        </p:nvSpPr>
        <p:spPr bwMode="auto">
          <a:xfrm>
            <a:off x="-579309" y="3857220"/>
            <a:ext cx="546497" cy="548640"/>
          </a:xfrm>
          <a:prstGeom prst="rect">
            <a:avLst/>
          </a:prstGeom>
          <a:solidFill>
            <a:srgbClr val="BA141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26</a:t>
            </a:r>
          </a:p>
        </p:txBody>
      </p:sp>
      <p:sp>
        <p:nvSpPr>
          <p:cNvPr id="72" name="Rectangle 71"/>
          <p:cNvSpPr/>
          <p:nvPr userDrawn="1">
            <p:custDataLst>
              <p:tags r:id="rId56"/>
            </p:custDataLst>
          </p:nvPr>
        </p:nvSpPr>
        <p:spPr bwMode="auto">
          <a:xfrm>
            <a:off x="-1683907" y="4957630"/>
            <a:ext cx="561904" cy="548640"/>
          </a:xfrm>
          <a:prstGeom prst="rect">
            <a:avLst/>
          </a:prstGeom>
          <a:solidFill>
            <a:srgbClr val="9B4F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3" name="Rectangle 72"/>
          <p:cNvSpPr/>
          <p:nvPr userDrawn="1">
            <p:custDataLst>
              <p:tags r:id="rId57"/>
            </p:custDataLst>
          </p:nvPr>
        </p:nvSpPr>
        <p:spPr bwMode="auto">
          <a:xfrm>
            <a:off x="-1129734" y="4957630"/>
            <a:ext cx="548640" cy="548640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33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122</a:t>
            </a:r>
          </a:p>
        </p:txBody>
      </p:sp>
      <p:sp>
        <p:nvSpPr>
          <p:cNvPr id="74" name="Rectangle 73"/>
          <p:cNvSpPr/>
          <p:nvPr userDrawn="1">
            <p:custDataLst>
              <p:tags r:id="rId58"/>
            </p:custDataLst>
          </p:nvPr>
        </p:nvSpPr>
        <p:spPr bwMode="auto">
          <a:xfrm>
            <a:off x="-581455" y="4957630"/>
            <a:ext cx="548889" cy="548640"/>
          </a:xfrm>
          <a:prstGeom prst="rect">
            <a:avLst/>
          </a:prstGeom>
          <a:solidFill>
            <a:srgbClr val="44235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</p:txBody>
      </p:sp>
      <p:sp>
        <p:nvSpPr>
          <p:cNvPr id="75" name="Rectangle 74"/>
          <p:cNvSpPr/>
          <p:nvPr userDrawn="1">
            <p:custDataLst>
              <p:tags r:id="rId59"/>
            </p:custDataLst>
          </p:nvPr>
        </p:nvSpPr>
        <p:spPr bwMode="auto">
          <a:xfrm>
            <a:off x="-1129642" y="5504243"/>
            <a:ext cx="548640" cy="548640"/>
          </a:xfrm>
          <a:prstGeom prst="rect">
            <a:avLst/>
          </a:prstGeom>
          <a:solidFill>
            <a:srgbClr val="D2D2D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</p:txBody>
      </p:sp>
      <p:sp>
        <p:nvSpPr>
          <p:cNvPr id="76" name="Rectangle 75"/>
          <p:cNvSpPr/>
          <p:nvPr userDrawn="1">
            <p:custDataLst>
              <p:tags r:id="rId60"/>
            </p:custDataLst>
          </p:nvPr>
        </p:nvSpPr>
        <p:spPr bwMode="auto">
          <a:xfrm>
            <a:off x="-581361" y="5504243"/>
            <a:ext cx="548889" cy="548640"/>
          </a:xfrm>
          <a:prstGeom prst="rect">
            <a:avLst/>
          </a:prstGeom>
          <a:solidFill>
            <a:srgbClr val="9696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7" name="Rectangle 76"/>
          <p:cNvSpPr/>
          <p:nvPr userDrawn="1">
            <p:custDataLst>
              <p:tags r:id="rId61"/>
            </p:custDataLst>
          </p:nvPr>
        </p:nvSpPr>
        <p:spPr bwMode="auto">
          <a:xfrm>
            <a:off x="-1141894" y="6052899"/>
            <a:ext cx="560892" cy="548640"/>
          </a:xfrm>
          <a:prstGeom prst="rect">
            <a:avLst/>
          </a:prstGeom>
          <a:solidFill>
            <a:srgbClr val="505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</p:txBody>
      </p:sp>
      <p:sp>
        <p:nvSpPr>
          <p:cNvPr id="78" name="Rectangle 77"/>
          <p:cNvSpPr/>
          <p:nvPr userDrawn="1">
            <p:custDataLst>
              <p:tags r:id="rId62"/>
            </p:custDataLst>
          </p:nvPr>
        </p:nvSpPr>
        <p:spPr bwMode="auto">
          <a:xfrm>
            <a:off x="-1683906" y="6051325"/>
            <a:ext cx="547972" cy="548640"/>
          </a:xfrm>
          <a:prstGeom prst="rect">
            <a:avLst/>
          </a:prstGeom>
          <a:solidFill>
            <a:srgbClr val="73737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</p:txBody>
      </p:sp>
      <p:sp>
        <p:nvSpPr>
          <p:cNvPr id="79" name="Rectangle 78"/>
          <p:cNvSpPr/>
          <p:nvPr userDrawn="1">
            <p:custDataLst>
              <p:tags r:id="rId63"/>
            </p:custDataLst>
          </p:nvPr>
        </p:nvSpPr>
        <p:spPr bwMode="auto">
          <a:xfrm>
            <a:off x="-585202" y="6052885"/>
            <a:ext cx="559864" cy="548655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80" name="Rectangle 79"/>
          <p:cNvSpPr/>
          <p:nvPr userDrawn="1">
            <p:custDataLst>
              <p:tags r:id="rId64"/>
            </p:custDataLst>
          </p:nvPr>
        </p:nvSpPr>
        <p:spPr bwMode="auto">
          <a:xfrm>
            <a:off x="-1683906" y="5504235"/>
            <a:ext cx="548640" cy="548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</p:txBody>
      </p:sp>
      <p:sp>
        <p:nvSpPr>
          <p:cNvPr id="81" name="Rectangle 80"/>
          <p:cNvSpPr/>
          <p:nvPr userDrawn="1">
            <p:custDataLst>
              <p:tags r:id="rId65"/>
            </p:custDataLst>
          </p:nvPr>
        </p:nvSpPr>
        <p:spPr bwMode="auto">
          <a:xfrm>
            <a:off x="-1144617" y="6766560"/>
            <a:ext cx="547174" cy="548640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82" name="Rectangle 81"/>
          <p:cNvSpPr/>
          <p:nvPr userDrawn="1">
            <p:custDataLst>
              <p:tags r:id="rId66"/>
            </p:custDataLst>
          </p:nvPr>
        </p:nvSpPr>
        <p:spPr bwMode="auto">
          <a:xfrm>
            <a:off x="-1695387" y="6766560"/>
            <a:ext cx="540618" cy="548640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</p:txBody>
      </p:sp>
      <p:sp>
        <p:nvSpPr>
          <p:cNvPr id="83" name="Rectangle 82"/>
          <p:cNvSpPr/>
          <p:nvPr userDrawn="1">
            <p:custDataLst>
              <p:tags r:id="rId67"/>
            </p:custDataLst>
          </p:nvPr>
        </p:nvSpPr>
        <p:spPr bwMode="auto">
          <a:xfrm>
            <a:off x="-587549" y="6766547"/>
            <a:ext cx="546250" cy="548655"/>
          </a:xfrm>
          <a:prstGeom prst="rect">
            <a:avLst/>
          </a:prstGeom>
          <a:solidFill>
            <a:srgbClr val="1570A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166</a:t>
            </a:r>
          </a:p>
        </p:txBody>
      </p:sp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207" r:id="rId2"/>
    <p:sldLayoutId id="2147484203" r:id="rId3"/>
    <p:sldLayoutId id="2147484208" r:id="rId4"/>
    <p:sldLayoutId id="2147484204" r:id="rId5"/>
    <p:sldLayoutId id="2147484209" r:id="rId6"/>
    <p:sldLayoutId id="2147484197" r:id="rId7"/>
    <p:sldLayoutId id="2147484087" r:id="rId8"/>
    <p:sldLayoutId id="2147484098" r:id="rId9"/>
    <p:sldLayoutId id="2147484086" r:id="rId10"/>
    <p:sldLayoutId id="2147484099" r:id="rId11"/>
    <p:sldLayoutId id="2147484106" r:id="rId12"/>
    <p:sldLayoutId id="2147484092" r:id="rId13"/>
    <p:sldLayoutId id="2147484196" r:id="rId14"/>
    <p:sldLayoutId id="2147484201" r:id="rId15"/>
    <p:sldLayoutId id="2147484198" r:id="rId16"/>
    <p:sldLayoutId id="2147484202" r:id="rId17"/>
    <p:sldLayoutId id="2147484199" r:id="rId18"/>
    <p:sldLayoutId id="2147484200" r:id="rId19"/>
    <p:sldLayoutId id="2147484130" r:id="rId20"/>
    <p:sldLayoutId id="2147484205" r:id="rId21"/>
    <p:sldLayoutId id="2147484206" r:id="rId22"/>
    <p:sldLayoutId id="2147484093" r:id="rId23"/>
    <p:sldLayoutId id="2147484127" r:id="rId24"/>
    <p:sldLayoutId id="2147484094" r:id="rId25"/>
    <p:sldLayoutId id="2147484195" r:id="rId26"/>
    <p:sldLayoutId id="2147484096" r:id="rId2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70" baseline="0" dirty="0" smtClean="0">
          <a:ln w="3175">
            <a:noFill/>
          </a:ln>
          <a:solidFill>
            <a:srgbClr val="0072C6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 rot="5400000">
            <a:off x="9393899" y="3050514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0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212" r:id="rId2"/>
    <p:sldLayoutId id="2147484213" r:id="rId3"/>
    <p:sldLayoutId id="2147484214" r:id="rId4"/>
    <p:sldLayoutId id="2147484215" r:id="rId5"/>
    <p:sldLayoutId id="2147484216" r:id="rId6"/>
    <p:sldLayoutId id="2147484217" r:id="rId7"/>
    <p:sldLayoutId id="2147484218" r:id="rId8"/>
    <p:sldLayoutId id="2147484219" r:id="rId9"/>
    <p:sldLayoutId id="2147484220" r:id="rId10"/>
    <p:sldLayoutId id="2147484221" r:id="rId11"/>
    <p:sldLayoutId id="2147484222" r:id="rId12"/>
    <p:sldLayoutId id="2147484223" r:id="rId13"/>
    <p:sldLayoutId id="2147484224" r:id="rId14"/>
    <p:sldLayoutId id="2147484225" r:id="rId15"/>
    <p:sldLayoutId id="2147484226" r:id="rId16"/>
    <p:sldLayoutId id="2147484227" r:id="rId17"/>
    <p:sldLayoutId id="2147484228" r:id="rId18"/>
    <p:sldLayoutId id="2147484229" r:id="rId19"/>
    <p:sldLayoutId id="2147484230" r:id="rId20"/>
    <p:sldLayoutId id="2147484231" r:id="rId21"/>
    <p:sldLayoutId id="2147484232" r:id="rId22"/>
    <p:sldLayoutId id="2147484233" r:id="rId23"/>
    <p:sldLayoutId id="2147484234" r:id="rId24"/>
    <p:sldLayoutId id="2147484235" r:id="rId25"/>
    <p:sldLayoutId id="2147484236" r:id="rId26"/>
    <p:sldLayoutId id="2147484237" r:id="rId27"/>
    <p:sldLayoutId id="2147484238" r:id="rId28"/>
    <p:sldLayoutId id="2147484239" r:id="rId29"/>
    <p:sldLayoutId id="2147484240" r:id="rId30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DECK IN PROGRESS</a:t>
            </a:r>
          </a:p>
        </p:txBody>
      </p:sp>
    </p:spTree>
    <p:extLst>
      <p:ext uri="{BB962C8B-B14F-4D97-AF65-F5344CB8AC3E}">
        <p14:creationId xmlns:p14="http://schemas.microsoft.com/office/powerpoint/2010/main" val="263009812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2774679"/>
            <a:ext cx="8229599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Module 1 – Introduction to ASP.NET Core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74637" y="1677399"/>
            <a:ext cx="82296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Web Code Labs</a:t>
            </a:r>
          </a:p>
        </p:txBody>
      </p:sp>
    </p:spTree>
    <p:extLst>
      <p:ext uri="{BB962C8B-B14F-4D97-AF65-F5344CB8AC3E}">
        <p14:creationId xmlns:p14="http://schemas.microsoft.com/office/powerpoint/2010/main" val="184230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Room setup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65760" y="1792347"/>
            <a:ext cx="11704320" cy="4524315"/>
          </a:xfrm>
          <a:prstGeom prst="rect">
            <a:avLst/>
          </a:prstGeom>
        </p:spPr>
        <p:txBody>
          <a:bodyPr/>
          <a:lstStyle>
            <a:lvl1pPr marL="342834" marR="0" indent="-342834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88" marR="0" indent="-241253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46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03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58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48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30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(describe room setup)</a:t>
            </a:r>
          </a:p>
        </p:txBody>
      </p:sp>
    </p:spTree>
    <p:extLst>
      <p:ext uri="{BB962C8B-B14F-4D97-AF65-F5344CB8AC3E}">
        <p14:creationId xmlns:p14="http://schemas.microsoft.com/office/powerpoint/2010/main" val="219756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1837" y="1209973"/>
            <a:ext cx="10820400" cy="2095958"/>
          </a:xfrm>
        </p:spPr>
        <p:txBody>
          <a:bodyPr/>
          <a:lstStyle/>
          <a:p>
            <a:r>
              <a:rPr lang="en-US" sz="13800" dirty="0"/>
              <a:t>Lab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1909" y="3954463"/>
            <a:ext cx="10822110" cy="7940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9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Checkpoint 1</a:t>
            </a:r>
          </a:p>
        </p:txBody>
      </p:sp>
    </p:spTree>
    <p:extLst>
      <p:ext uri="{BB962C8B-B14F-4D97-AF65-F5344CB8AC3E}">
        <p14:creationId xmlns:p14="http://schemas.microsoft.com/office/powerpoint/2010/main" val="142117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Checkpoint 2</a:t>
            </a:r>
          </a:p>
        </p:txBody>
      </p:sp>
    </p:spTree>
    <p:extLst>
      <p:ext uri="{BB962C8B-B14F-4D97-AF65-F5344CB8AC3E}">
        <p14:creationId xmlns:p14="http://schemas.microsoft.com/office/powerpoint/2010/main" val="43025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Checkpoint 3</a:t>
            </a:r>
          </a:p>
        </p:txBody>
      </p:sp>
    </p:spTree>
    <p:extLst>
      <p:ext uri="{BB962C8B-B14F-4D97-AF65-F5344CB8AC3E}">
        <p14:creationId xmlns:p14="http://schemas.microsoft.com/office/powerpoint/2010/main" val="62659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170125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1585561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heme/theme1.xml><?xml version="1.0" encoding="utf-8"?>
<a:theme xmlns:a="http://schemas.openxmlformats.org/drawingml/2006/main" name="WHITE TEMPLATE">
  <a:themeElements>
    <a:clrScheme name="Custom 6">
      <a:dk1>
        <a:srgbClr val="505050"/>
      </a:dk1>
      <a:lt1>
        <a:srgbClr val="FFFFFF"/>
      </a:lt1>
      <a:dk2>
        <a:srgbClr val="107C10"/>
      </a:dk2>
      <a:lt2>
        <a:srgbClr val="D5F7F6"/>
      </a:lt2>
      <a:accent1>
        <a:srgbClr val="107C10"/>
      </a:accent1>
      <a:accent2>
        <a:srgbClr val="0377D6"/>
      </a:accent2>
      <a:accent3>
        <a:srgbClr val="00B294"/>
      </a:accent3>
      <a:accent4>
        <a:srgbClr val="A80000"/>
      </a:accent4>
      <a:accent5>
        <a:srgbClr val="D83B01"/>
      </a:accent5>
      <a:accent6>
        <a:srgbClr val="FEB900"/>
      </a:accent6>
      <a:hlink>
        <a:srgbClr val="107C10"/>
      </a:hlink>
      <a:folHlink>
        <a:srgbClr val="107C1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GREEN_1.potx" id="{E6351070-060E-4EB7-8FC9-7F6CD9537A4B}" vid="{9FBE0A09-7139-47DB-B6B8-8BE9F30C10C8}"/>
    </a:ext>
  </a:extLst>
</a:theme>
</file>

<file path=ppt/theme/theme2.xml><?xml version="1.0" encoding="utf-8"?>
<a:theme xmlns:a="http://schemas.openxmlformats.org/drawingml/2006/main" name="5_WinHEC_15_English_Light_Template">
  <a:themeElements>
    <a:clrScheme name="Custom 23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5C2D91"/>
      </a:accent2>
      <a:accent3>
        <a:srgbClr val="B4009E"/>
      </a:accent3>
      <a:accent4>
        <a:srgbClr val="008272"/>
      </a:accent4>
      <a:accent5>
        <a:srgbClr val="D83B01"/>
      </a:accent5>
      <a:accent6>
        <a:srgbClr val="737373"/>
      </a:accent6>
      <a:hlink>
        <a:srgbClr val="FFFFFF"/>
      </a:hlink>
      <a:folHlink>
        <a:srgbClr val="FFFF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nHEC-2015_Template_English.potx" id="{81AB864D-238E-4588-9D0A-99D6225255FB}" vid="{A24EE2F5-30D2-458F-B57A-D072799E705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0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1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2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3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EDBEC711BD14FBA6FF5C10FEFEAC7" ma:contentTypeVersion="2" ma:contentTypeDescription="Create a new document." ma:contentTypeScope="" ma:versionID="2439c5e21841780d4f192983b535a097">
  <xsd:schema xmlns:xsd="http://www.w3.org/2001/XMLSchema" xmlns:xs="http://www.w3.org/2001/XMLSchema" xmlns:p="http://schemas.microsoft.com/office/2006/metadata/properties" xmlns:ns2="83cd2334-221a-48c3-9034-bfd1542dfe28" targetNamespace="http://schemas.microsoft.com/office/2006/metadata/properties" ma:root="true" ma:fieldsID="2bca9163d8d0b233c3086236a9289b04" ns2:_="">
    <xsd:import namespace="83cd2334-221a-48c3-9034-bfd1542dfe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d2334-221a-48c3-9034-bfd1542dfe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3cd2334-221a-48c3-9034-bfd1542dfe28">
      <UserInfo>
        <DisplayName>Gilad Turbahn</DisplayName>
        <AccountId>511</AccountId>
        <AccountType/>
      </UserInfo>
      <UserInfo>
        <DisplayName>Keith Boyd</DisplayName>
        <AccountId>993</AccountId>
        <AccountType/>
      </UserInfo>
      <UserInfo>
        <DisplayName>Christopher Harrison</DisplayName>
        <AccountId>1176</AccountId>
        <AccountType/>
      </UserInfo>
    </SharedWithUsers>
  </documentManagement>
</p:properties>
</file>

<file path=customXml/item16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7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8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9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0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1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2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3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4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5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6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7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8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9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3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30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31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32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33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4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5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6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7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8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9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Props1.xml><?xml version="1.0" encoding="utf-8"?>
<ds:datastoreItem xmlns:ds="http://schemas.openxmlformats.org/officeDocument/2006/customXml" ds:itemID="{4E8278DB-3CDD-48A7-992E-A7596AD335B9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11.xml><?xml version="1.0" encoding="utf-8"?>
<ds:datastoreItem xmlns:ds="http://schemas.openxmlformats.org/officeDocument/2006/customXml" ds:itemID="{3DC6CABD-46E1-4C27-A0B3-616DC56F8E5C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8BD595CA-AC5E-43B9-B966-E468A16E832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ED350DFE-2319-4AB0-BC96-1D36D125365A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11F98F69-7518-4AE2-AE7B-E037DC9DDC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cd2334-221a-48c3-9034-bfd1542df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5.xml><?xml version="1.0" encoding="utf-8"?>
<ds:datastoreItem xmlns:ds="http://schemas.openxmlformats.org/officeDocument/2006/customXml" ds:itemID="{F990F116-B58F-4255-B05B-DA3808E0E5C6}">
  <ds:schemaRefs>
    <ds:schemaRef ds:uri="http://schemas.microsoft.com/office/infopath/2007/PartnerControls"/>
    <ds:schemaRef ds:uri="83cd2334-221a-48c3-9034-bfd1542dfe2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16.xml><?xml version="1.0" encoding="utf-8"?>
<ds:datastoreItem xmlns:ds="http://schemas.openxmlformats.org/officeDocument/2006/customXml" ds:itemID="{82DB428A-B8F8-483F-8276-095629A8ECDB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0282FB20-2D4C-459D-8468-77D1D3C6925D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76216F9-AF6B-4844-AE8C-B9F953F916AB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21F6B647-976A-41D0-B760-9DF9DFC6AE3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2D603BF-B513-4201-A599-21BA0F4FFC4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C63AC2F0-1DEB-4E91-A88A-7A014A172F4F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432851C6-BC05-4673-B853-6D08AB80CDC4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FE651ABA-5DC1-4ABD-A06E-055AE54B337B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4E805D65-1532-4BB0-8F41-8013167C0009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4B16F4FE-7C26-4443-B426-81998D23ED87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08C4EE12-DF69-4FFC-9E40-C7991F3490A6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7959CC6A-F423-4783-B968-3BCC86A7394E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4C1B3C27-4803-4D72-A3F8-6668A3F0A24B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38217AA1-CC95-49A9-B284-2ED4D347D7CA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0B54C583-7BAB-4080-8093-C5F84F5A225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6FEE829-2115-45B4-8110-670FD454542B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8893E80D-6D0C-4E0F-AA22-E5615BB87E5B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B5105A87-47B6-44F6-97FD-4619C0556604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67213E6F-7B96-4222-888B-63710B06D885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F68D8396-E21C-4AFF-8FDD-70D00673D0E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257D6BC-B71E-4D95-81E4-A1D4A817416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4B5F268-5930-44CD-BDF1-D0A04D4BBC1C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66CA990-F93D-4100-9654-65D9E30F4E1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C954CC5-1CAC-4EC3-9791-8630483065B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0F92A87-A216-45A9-B9C0-0515663D35B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6FB9D450-4C47-4A44-8C0D-C78D8A54C46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Brand_template_16-9_Consumer_GREEN_1</Template>
  <TotalTime>4558</TotalTime>
  <Words>200</Words>
  <Application>Microsoft Office PowerPoint</Application>
  <PresentationFormat>Custom</PresentationFormat>
  <Paragraphs>32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Consolas</vt:lpstr>
      <vt:lpstr>Segoe UI</vt:lpstr>
      <vt:lpstr>Segoe UI Light</vt:lpstr>
      <vt:lpstr>Wingdings</vt:lpstr>
      <vt:lpstr>WHITE TEMPLATE</vt:lpstr>
      <vt:lpstr>5_WinHEC_15_English_Light_Template</vt:lpstr>
      <vt:lpstr>SLIDE DECK IN PROGRESS</vt:lpstr>
      <vt:lpstr>Web Code Labs</vt:lpstr>
      <vt:lpstr>Room setup</vt:lpstr>
      <vt:lpstr>Lab</vt:lpstr>
      <vt:lpstr>Checkpoint 1</vt:lpstr>
      <vt:lpstr>Checkpoint 2</vt:lpstr>
      <vt:lpstr>Checkpoint 3</vt:lpstr>
      <vt:lpstr>Wrap-up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2016 Web Code Labs | Module 1</dc:title>
  <dc:subject>&lt;Speech title here&gt;</dc:subject>
  <dc:creator>Microsoft Office User</dc:creator>
  <cp:keywords>MSVID, Brand Guidelines, Branding, Visual Identity, grid</cp:keywords>
  <dc:description>Template: Maryfj_x000d_
Formatting: _x000d_
Audience Type:</dc:description>
  <cp:lastModifiedBy>Jon Galloway</cp:lastModifiedBy>
  <cp:revision>241</cp:revision>
  <dcterms:created xsi:type="dcterms:W3CDTF">2015-06-04T21:40:17Z</dcterms:created>
  <dcterms:modified xsi:type="dcterms:W3CDTF">2016-03-14T04:08:32Z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0x010100674EDBEC711BD14FBA6FF5C10FEFEAC7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