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</p:sldMasterIdLst>
  <p:notesMasterIdLst>
    <p:notesMasterId r:id="rId45"/>
  </p:notesMasterIdLst>
  <p:handoutMasterIdLst>
    <p:handoutMasterId r:id="rId46"/>
  </p:handoutMasterIdLst>
  <p:sldIdLst>
    <p:sldId id="340" r:id="rId36"/>
    <p:sldId id="283" r:id="rId37"/>
    <p:sldId id="344" r:id="rId38"/>
    <p:sldId id="288" r:id="rId39"/>
    <p:sldId id="336" r:id="rId40"/>
    <p:sldId id="337" r:id="rId41"/>
    <p:sldId id="338" r:id="rId42"/>
    <p:sldId id="339" r:id="rId43"/>
    <p:sldId id="314" r:id="rId4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340"/>
            <p14:sldId id="283"/>
            <p14:sldId id="344"/>
            <p14:sldId id="288"/>
            <p14:sldId id="336"/>
            <p14:sldId id="337"/>
            <p14:sldId id="338"/>
            <p14:sldId id="339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68204" autoAdjust="0"/>
  </p:normalViewPr>
  <p:slideViewPr>
    <p:cSldViewPr>
      <p:cViewPr varScale="1">
        <p:scale>
          <a:sx n="60" d="100"/>
          <a:sy n="60" d="100"/>
        </p:scale>
        <p:origin x="1434" y="4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1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8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3/13/2016 9:06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deck should be only 10 minutes max presentation. If</a:t>
            </a:r>
            <a:r>
              <a:rPr lang="en-US" baseline="0" dirty="0"/>
              <a:t> the speaker takes longer, the attendees will not have time to complete the lab.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8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5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0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83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23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160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47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7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3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2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2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3.xml"/><Relationship Id="rId4" Type="http://schemas.openxmlformats.org/officeDocument/2006/relationships/customXml" Target="../../customXml/item2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5.xml"/><Relationship Id="rId4" Type="http://schemas.openxmlformats.org/officeDocument/2006/relationships/customXml" Target="../../customXml/item2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1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7" Type="http://schemas.openxmlformats.org/officeDocument/2006/relationships/image" Target="../media/image2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DECK IN PROGRESS</a:t>
            </a:r>
          </a:p>
        </p:txBody>
      </p:sp>
    </p:spTree>
    <p:extLst>
      <p:ext uri="{BB962C8B-B14F-4D97-AF65-F5344CB8AC3E}">
        <p14:creationId xmlns:p14="http://schemas.microsoft.com/office/powerpoint/2010/main" val="26300981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2774679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Module 1 – Introduction to ASP.NET Core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Web Code Labs</a:t>
            </a: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Room setup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(describe room setup)</a:t>
            </a:r>
          </a:p>
        </p:txBody>
      </p:sp>
    </p:spTree>
    <p:extLst>
      <p:ext uri="{BB962C8B-B14F-4D97-AF65-F5344CB8AC3E}">
        <p14:creationId xmlns:p14="http://schemas.microsoft.com/office/powerpoint/2010/main" val="21975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837" y="1209973"/>
            <a:ext cx="10820400" cy="2095958"/>
          </a:xfrm>
        </p:spPr>
        <p:txBody>
          <a:bodyPr/>
          <a:lstStyle/>
          <a:p>
            <a:r>
              <a:rPr lang="en-US" sz="13800" dirty="0"/>
              <a:t>Lab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1909" y="3954463"/>
            <a:ext cx="10822110" cy="7940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1</a:t>
            </a:r>
          </a:p>
        </p:txBody>
      </p:sp>
    </p:spTree>
    <p:extLst>
      <p:ext uri="{BB962C8B-B14F-4D97-AF65-F5344CB8AC3E}">
        <p14:creationId xmlns:p14="http://schemas.microsoft.com/office/powerpoint/2010/main" val="142117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2</a:t>
            </a:r>
          </a:p>
        </p:txBody>
      </p:sp>
    </p:spTree>
    <p:extLst>
      <p:ext uri="{BB962C8B-B14F-4D97-AF65-F5344CB8AC3E}">
        <p14:creationId xmlns:p14="http://schemas.microsoft.com/office/powerpoint/2010/main" val="4302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3</a:t>
            </a:r>
          </a:p>
        </p:txBody>
      </p:sp>
    </p:spTree>
    <p:extLst>
      <p:ext uri="{BB962C8B-B14F-4D97-AF65-F5344CB8AC3E}">
        <p14:creationId xmlns:p14="http://schemas.microsoft.com/office/powerpoint/2010/main" val="6265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012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58556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5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6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4558</TotalTime>
  <Words>200</Words>
  <Application>Microsoft Office PowerPoint</Application>
  <PresentationFormat>Custom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SLIDE DECK IN PROGRESS</vt:lpstr>
      <vt:lpstr>Web Code Labs</vt:lpstr>
      <vt:lpstr>Room setup</vt:lpstr>
      <vt:lpstr>Lab</vt:lpstr>
      <vt:lpstr>Checkpoint 1</vt:lpstr>
      <vt:lpstr>Checkpoint 2</vt:lpstr>
      <vt:lpstr>Checkpoint 3</vt:lpstr>
      <vt:lpstr>Wrap-up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3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241</cp:revision>
  <dcterms:created xsi:type="dcterms:W3CDTF">2015-06-04T21:40:17Z</dcterms:created>
  <dcterms:modified xsi:type="dcterms:W3CDTF">2016-03-14T04:08:32Z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