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  <p:sldMasterId id="2147484210" r:id="rId35"/>
    <p:sldMasterId id="2147484241" r:id="rId36"/>
  </p:sldMasterIdLst>
  <p:notesMasterIdLst>
    <p:notesMasterId r:id="rId51"/>
  </p:notesMasterIdLst>
  <p:handoutMasterIdLst>
    <p:handoutMasterId r:id="rId52"/>
  </p:handout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9" r:id="rId45"/>
    <p:sldId id="264" r:id="rId46"/>
    <p:sldId id="265" r:id="rId47"/>
    <p:sldId id="266" r:id="rId48"/>
    <p:sldId id="267" r:id="rId49"/>
    <p:sldId id="268" r:id="rId5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68204" autoAdjust="0"/>
  </p:normalViewPr>
  <p:slideViewPr>
    <p:cSldViewPr>
      <p:cViewPr varScale="1">
        <p:scale>
          <a:sx n="46" d="100"/>
          <a:sy n="46" d="100"/>
        </p:scale>
        <p:origin x="36" y="31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3.xml"/><Relationship Id="rId49" Type="http://schemas.openxmlformats.org/officeDocument/2006/relationships/slide" Target="slides/slide13.xml"/><Relationship Id="rId5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2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3/24/2016 10:33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3/24/2016 10:33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 10:48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951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66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 10:48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2416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0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04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1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83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33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78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208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9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7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3.xml"/><Relationship Id="rId4" Type="http://schemas.openxmlformats.org/officeDocument/2006/relationships/customXml" Target="../../customXml/item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2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8.xml"/><Relationship Id="rId4" Type="http://schemas.openxmlformats.org/officeDocument/2006/relationships/customXml" Target="../../customXml/item20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8.xml"/><Relationship Id="rId4" Type="http://schemas.openxmlformats.org/officeDocument/2006/relationships/customXml" Target="../../customXml/item7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9.xml"/><Relationship Id="rId4" Type="http://schemas.openxmlformats.org/officeDocument/2006/relationships/customXml" Target="../../customXml/item16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7.xml"/><Relationship Id="rId4" Type="http://schemas.openxmlformats.org/officeDocument/2006/relationships/customXml" Target="../../customXml/item3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1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2.xml"/><Relationship Id="rId4" Type="http://schemas.openxmlformats.org/officeDocument/2006/relationships/customXml" Target="../../customXml/item25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5579" y="0"/>
            <a:ext cx="12472057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761038" y="479426"/>
            <a:ext cx="6218238" cy="2368101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/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99" b="0" i="0" u="none" strike="noStrike" kern="1200" cap="none" spc="-150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6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5579" y="-45245"/>
            <a:ext cx="12519853" cy="70397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61038" y="1211263"/>
            <a:ext cx="6400800" cy="36640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2" y="12112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50" y="30465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8172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119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73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79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65455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416861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29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38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9668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345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91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2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30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1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0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0497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98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543225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9279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17611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50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34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89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318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60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6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766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9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28" r:id="rId18"/>
    <p:sldLayoutId id="2147484229" r:id="rId19"/>
    <p:sldLayoutId id="2147484230" r:id="rId20"/>
    <p:sldLayoutId id="2147484231" r:id="rId21"/>
    <p:sldLayoutId id="2147484232" r:id="rId22"/>
    <p:sldLayoutId id="2147484233" r:id="rId23"/>
    <p:sldLayoutId id="2147484234" r:id="rId24"/>
    <p:sldLayoutId id="2147484235" r:id="rId25"/>
    <p:sldLayoutId id="2147484236" r:id="rId26"/>
    <p:sldLayoutId id="2147484237" r:id="rId27"/>
    <p:sldLayoutId id="2147484238" r:id="rId28"/>
    <p:sldLayoutId id="2147484239" r:id="rId29"/>
    <p:sldLayoutId id="2147484240" r:id="rId3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94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2" r:id="rId21"/>
    <p:sldLayoutId id="2147484263" r:id="rId22"/>
    <p:sldLayoutId id="2147484264" r:id="rId23"/>
    <p:sldLayoutId id="2147484265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2125678"/>
            <a:ext cx="11353735" cy="1828786"/>
          </a:xfrm>
        </p:spPr>
        <p:txBody>
          <a:bodyPr/>
          <a:lstStyle/>
          <a:p>
            <a:r>
              <a:rPr lang="en-US" dirty="0"/>
              <a:t>Web Dev 3:</a:t>
            </a:r>
            <a:br>
              <a:rPr lang="en-US" dirty="0"/>
            </a:br>
            <a:r>
              <a:rPr lang="en-US" dirty="0"/>
              <a:t>Deployment and Azure </a:t>
            </a:r>
            <a:br>
              <a:rPr lang="en-US" dirty="0"/>
            </a:br>
            <a:r>
              <a:rPr lang="en-US" dirty="0"/>
              <a:t>with ASP.NET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4411662"/>
            <a:ext cx="10058337" cy="13721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Labs</a:t>
            </a:r>
          </a:p>
        </p:txBody>
      </p:sp>
    </p:spTree>
    <p:extLst>
      <p:ext uri="{BB962C8B-B14F-4D97-AF65-F5344CB8AC3E}">
        <p14:creationId xmlns:p14="http://schemas.microsoft.com/office/powerpoint/2010/main" val="212319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5159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Wednesday 03/30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199" y="2102565"/>
          <a:ext cx="11522076" cy="44650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3121899630"/>
                    </a:ext>
                  </a:extLst>
                </a:gridCol>
              </a:tblGrid>
              <a:tr h="92657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1362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Microsoft Edge: What's Next for Microsoft's New Browser and Web Platform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What’s New in Typescript</a:t>
                      </a:r>
                    </a:p>
                    <a:p>
                      <a:r>
                        <a:rPr lang="en-US" dirty="0"/>
                        <a:t>Marriott</a:t>
                      </a:r>
                      <a:r>
                        <a:rPr lang="en-US" baseline="0" dirty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5153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Thursday 03/31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5612" y="2115430"/>
          <a:ext cx="11523662" cy="43996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3398510853"/>
                    </a:ext>
                  </a:extLst>
                </a:gridCol>
              </a:tblGrid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064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</a:t>
                      </a:r>
                      <a:r>
                        <a:rPr lang="en-US" b="1" baseline="0" dirty="0"/>
                        <a:t> Apps Across Windows Devices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8531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 Core 1.0</a:t>
                      </a:r>
                    </a:p>
                    <a:p>
                      <a:r>
                        <a:rPr lang="en-US" dirty="0"/>
                        <a:t>Marriott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  <a:tr h="4839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18:30 –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1653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/>
            </a:br>
            <a:r>
              <a:rPr lang="en-US" dirty="0"/>
              <a:t>Friday 04/01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2136774"/>
          <a:ext cx="11514138" cy="4472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53101">
                  <a:extLst>
                    <a:ext uri="{9D8B030D-6E8A-4147-A177-3AD203B41FA5}">
                      <a16:colId xmlns:a16="http://schemas.microsoft.com/office/drawing/2014/main" val="2155907356"/>
                    </a:ext>
                  </a:extLst>
                </a:gridCol>
              </a:tblGrid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Entity Framework Core 1.0</a:t>
                      </a:r>
                    </a:p>
                    <a:p>
                      <a:r>
                        <a:rPr lang="en-US" dirty="0"/>
                        <a:t>Marriott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Deploying ASP.NET Core Apps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</a:t>
                      </a:r>
                      <a:r>
                        <a:rPr lang="en-US" b="1" baseline="0" dirty="0"/>
                        <a:t> Core: MVC Deep Dive</a:t>
                      </a:r>
                    </a:p>
                    <a:p>
                      <a:r>
                        <a:rPr lang="en-US" baseline="0" dirty="0"/>
                        <a:t>Marriott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 Platform: An Inside Look at What’s New for Microsoft </a:t>
                      </a:r>
                      <a:r>
                        <a:rPr lang="en-US" b="1" dirty="0" err="1"/>
                        <a:t>EdgeHTML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Chakra</a:t>
                      </a:r>
                      <a:r>
                        <a:rPr lang="en-US" b="1" baseline="0" dirty="0" err="1"/>
                        <a:t>Core</a:t>
                      </a:r>
                      <a:r>
                        <a:rPr lang="en-US" b="1" baseline="0" dirty="0"/>
                        <a:t>, F12 Tools, and Microsoft Edge Extensions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153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8394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Welcome to Code Labs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Minimal slides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Lots of hands on coding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Don’t worry if you don’t finish 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	(code and docs are public)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Sessions are filmed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Get help from a proctor if you’re stuck!</a:t>
            </a:r>
          </a:p>
        </p:txBody>
      </p:sp>
    </p:spTree>
    <p:extLst>
      <p:ext uri="{BB962C8B-B14F-4D97-AF65-F5344CB8AC3E}">
        <p14:creationId xmlns:p14="http://schemas.microsoft.com/office/powerpoint/2010/main" val="34223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Code Labs: Web Dev track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1 – Intro to ASP.NET Core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2 – ASP.NET Core 1.0 Internals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3 – Deployment and Azure w/ ASP.NET Core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4 – Front End Web Development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Best if you do them in order, but not required</a:t>
            </a:r>
          </a:p>
        </p:txBody>
      </p:sp>
    </p:spTree>
    <p:extLst>
      <p:ext uri="{BB962C8B-B14F-4D97-AF65-F5344CB8AC3E}">
        <p14:creationId xmlns:p14="http://schemas.microsoft.com/office/powerpoint/2010/main" val="293399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Module 2: Deployment and Azure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Build and Deploy from Visual Studio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Using Entity Framework Migrations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Deploying a Web Site to Staging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Performing Deployment Rollback in Production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Identity with Azure Active Directory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sz="4800" dirty="0"/>
              <a:t>Exercise 1: Build &amp; Deploy from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374191"/>
            <a:ext cx="11887878" cy="917575"/>
          </a:xfrm>
        </p:spPr>
        <p:txBody>
          <a:bodyPr/>
          <a:lstStyle/>
          <a:p>
            <a:r>
              <a:rPr lang="en-US" dirty="0"/>
              <a:t>Exercise 2: Entity Framework Migrations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Enabling Migrations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Updating Database Schema </a:t>
            </a:r>
            <a:br>
              <a:rPr lang="en-US" sz="3600" kern="0" dirty="0">
                <a:solidFill>
                  <a:srgbClr val="0078D7"/>
                </a:solidFill>
              </a:rPr>
            </a:br>
            <a:r>
              <a:rPr lang="en-US" sz="3600" kern="0" dirty="0">
                <a:solidFill>
                  <a:srgbClr val="0078D7"/>
                </a:solidFill>
              </a:rPr>
              <a:t>                  Using Migrations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67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sz="4800" dirty="0"/>
              <a:t>Exercise 3: Deploying a Web Site to Staging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1 - Creating a Microsoft Azure Web App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Deploying to Staging Using </a:t>
            </a:r>
            <a:r>
              <a:rPr lang="en-US" sz="3600" kern="0" dirty="0" err="1">
                <a:solidFill>
                  <a:srgbClr val="0078D7"/>
                </a:solidFill>
              </a:rPr>
              <a:t>Git</a:t>
            </a:r>
            <a:endParaRPr lang="en-US" sz="3600" kern="0" dirty="0">
              <a:solidFill>
                <a:srgbClr val="0078D7"/>
              </a:solidFill>
            </a:endParaRP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3 - Promoting the Web App to Production</a:t>
            </a:r>
          </a:p>
        </p:txBody>
      </p:sp>
    </p:spTree>
    <p:extLst>
      <p:ext uri="{BB962C8B-B14F-4D97-AF65-F5344CB8AC3E}">
        <p14:creationId xmlns:p14="http://schemas.microsoft.com/office/powerpoint/2010/main" val="42202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dirty="0"/>
              <a:t>Exercise 4: Deployment Rollback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Updating the Application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Redeploying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5798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dirty="0"/>
              <a:t>Exercise 5: Azure Active Directory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</a:t>
            </a:r>
            <a:r>
              <a:rPr lang="en-US" sz="3600" kern="0" dirty="0">
                <a:solidFill>
                  <a:srgbClr val="0078D7"/>
                </a:solidFill>
              </a:rPr>
              <a:t>Create an Azure Active Directory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2 -</a:t>
            </a:r>
            <a:r>
              <a:rPr lang="en-US" sz="3600" kern="0" dirty="0">
                <a:solidFill>
                  <a:srgbClr val="0078D7"/>
                </a:solidFill>
              </a:rPr>
              <a:t> Adding a new website to an organization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3 </a:t>
            </a:r>
            <a:r>
              <a:rPr lang="en-US" sz="3600" kern="0" dirty="0">
                <a:solidFill>
                  <a:srgbClr val="0078D7"/>
                </a:solidFill>
              </a:rPr>
              <a:t>- Walk through the Web Application code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058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 [Read-Only]" id="{62C8F834-9186-4898-AE6F-C61716902C44}" vid="{D032FD0F-7DAB-4113-97A5-C89486A2E43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4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9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3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8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4617</TotalTime>
  <Words>445</Words>
  <Application>Microsoft Office PowerPoint</Application>
  <PresentationFormat>Custom</PresentationFormat>
  <Paragraphs>91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5_WinHEC_15_English_Light_Template</vt:lpstr>
      <vt:lpstr>5-30721_Build_2016_Template_Light</vt:lpstr>
      <vt:lpstr>Web Dev 3: Deployment and Azure  with ASP.NET Core</vt:lpstr>
      <vt:lpstr>Welcome to Code Labs</vt:lpstr>
      <vt:lpstr>Code Labs: Web Dev track</vt:lpstr>
      <vt:lpstr>Module 2: Deployment and Azure</vt:lpstr>
      <vt:lpstr>Exercise 1: Build &amp; Deploy from Visual Studio</vt:lpstr>
      <vt:lpstr>Exercise 2: Entity Framework Migrations</vt:lpstr>
      <vt:lpstr>Exercise 3: Deploying a Web Site to Staging</vt:lpstr>
      <vt:lpstr>Exercise 4: Deployment Rollback</vt:lpstr>
      <vt:lpstr>Exercise 5: Azure Active Directory</vt:lpstr>
      <vt:lpstr>Wrap-up</vt:lpstr>
      <vt:lpstr>Web Dev Code Lab Related Sessions Wednesday 03/30</vt:lpstr>
      <vt:lpstr>Web Dev Code Lab Related Sessions Thursday 03/31</vt:lpstr>
      <vt:lpstr>Web Dev Code Lab Related Sessions Friday 04/01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2016 Web Code Labs | Module 3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Jon Galloway</cp:lastModifiedBy>
  <cp:revision>245</cp:revision>
  <dcterms:created xsi:type="dcterms:W3CDTF">2015-06-04T21:40:17Z</dcterms:created>
  <dcterms:modified xsi:type="dcterms:W3CDTF">2016-03-25T06:33:23Z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