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  <p:sldMasterId id="2147484241" r:id="rId36"/>
    <p:sldMasterId id="2147484266" r:id="rId37"/>
  </p:sldMasterIdLst>
  <p:notesMasterIdLst>
    <p:notesMasterId r:id="rId51"/>
  </p:notesMasterIdLst>
  <p:handoutMasterIdLst>
    <p:handoutMasterId r:id="rId52"/>
  </p:handoutMasterIdLst>
  <p:sldIdLst>
    <p:sldId id="256" r:id="rId38"/>
    <p:sldId id="257" r:id="rId39"/>
    <p:sldId id="258" r:id="rId40"/>
    <p:sldId id="259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8" autoAdjust="0"/>
    <p:restoredTop sz="68204" autoAdjust="0"/>
  </p:normalViewPr>
  <p:slideViewPr>
    <p:cSldViewPr>
      <p:cViewPr varScale="1">
        <p:scale>
          <a:sx n="47" d="100"/>
          <a:sy n="47" d="100"/>
        </p:scale>
        <p:origin x="-138" y="29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2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50" Type="http://schemas.openxmlformats.org/officeDocument/2006/relationships/slide" Target="slides/slide13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4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Master" Target="slideMasters/slideMaster4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3.xml"/><Relationship Id="rId49" Type="http://schemas.openxmlformats.org/officeDocument/2006/relationships/slide" Target="slides/slide12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7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3/24/2016 9:34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3/24/2016 9:34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 9:38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3298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 9:38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9203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68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35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346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939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94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035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63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7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0.xml"/><Relationship Id="rId4" Type="http://schemas.openxmlformats.org/officeDocument/2006/relationships/customXml" Target="../../customXml/item3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5.xml"/><Relationship Id="rId4" Type="http://schemas.openxmlformats.org/officeDocument/2006/relationships/customXml" Target="../../customXml/item17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2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6.xml"/><Relationship Id="rId4" Type="http://schemas.openxmlformats.org/officeDocument/2006/relationships/customXml" Target="../../customXml/item1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3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4.xml"/><Relationship Id="rId4" Type="http://schemas.openxmlformats.org/officeDocument/2006/relationships/customXml" Target="../../customXml/item29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1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2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9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6"/>
            <a:ext cx="5486399" cy="2012859"/>
          </a:xfrm>
        </p:spPr>
        <p:txBody>
          <a:bodyPr>
            <a:spAutoFit/>
          </a:bodyPr>
          <a:lstStyle>
            <a:lvl1pPr>
              <a:defRPr sz="659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96566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926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466863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781985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450125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spcBef>
                <a:spcPct val="0"/>
              </a:spcBef>
              <a:spcAft>
                <a:spcPct val="0"/>
              </a:spcAft>
            </a:pPr>
            <a:endParaRPr lang="en-US" sz="2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9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5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1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5777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" y="1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1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3" y="6294477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036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1" y="5580860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5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34" indent="-290434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44" indent="-280912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779" indent="-290434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17" indent="-228538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854" indent="-228538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78995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5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948767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569659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69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3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7993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82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88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41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6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4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96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94408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28000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80127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152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643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39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295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475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4070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8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4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72044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588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8" y="6678219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06862" y="3032252"/>
            <a:ext cx="4420128" cy="8004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610">
              <a:lnSpc>
                <a:spcPct val="90000"/>
              </a:lnSpc>
              <a:spcBef>
                <a:spcPct val="0"/>
              </a:spcBef>
            </a:pPr>
            <a:r>
              <a:rPr lang="en-US" sz="5000" spc="-125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397958" y="4610726"/>
            <a:ext cx="2229032" cy="72982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610">
              <a:lnSpc>
                <a:spcPct val="90000"/>
              </a:lnSpc>
              <a:spcBef>
                <a:spcPct val="0"/>
              </a:spcBef>
            </a:pPr>
            <a:r>
              <a:rPr lang="en-US" sz="225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5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5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1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3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091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3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8" y="6678219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10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38" indent="0">
              <a:buNone/>
              <a:defRPr/>
            </a:lvl3pPr>
            <a:lvl4pPr marL="457075" indent="0">
              <a:buNone/>
              <a:defRPr/>
            </a:lvl4pPr>
            <a:lvl5pPr marL="6856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1438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38" indent="0">
              <a:buNone/>
              <a:defRPr/>
            </a:lvl3pPr>
            <a:lvl4pPr marL="457075" indent="0">
              <a:buNone/>
              <a:defRPr/>
            </a:lvl4pPr>
            <a:lvl5pPr marL="6856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40871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99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3707862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8028773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617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367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99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99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834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99"/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99"/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87798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69210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091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0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8" y="6678219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2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091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7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8" y="6678219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06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091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30353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5607804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926239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9016365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87286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26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101.xml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104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56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2" r:id="rId21"/>
    <p:sldLayoutId id="2147484263" r:id="rId22"/>
    <p:sldLayoutId id="2147484264" r:id="rId23"/>
    <p:sldLayoutId id="2147484265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65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  <p:sldLayoutId id="2147484280" r:id="rId14"/>
    <p:sldLayoutId id="2147484281" r:id="rId15"/>
    <p:sldLayoutId id="2147484282" r:id="rId16"/>
    <p:sldLayoutId id="2147484283" r:id="rId17"/>
    <p:sldLayoutId id="2147484284" r:id="rId18"/>
    <p:sldLayoutId id="2147484285" r:id="rId19"/>
    <p:sldLayoutId id="2147484286" r:id="rId20"/>
    <p:sldLayoutId id="2147484287" r:id="rId21"/>
    <p:sldLayoutId id="2147484288" r:id="rId22"/>
    <p:sldLayoutId id="2147484289" r:id="rId23"/>
    <p:sldLayoutId id="2147484290" r:id="rId24"/>
    <p:sldLayoutId id="2147484291" r:id="rId25"/>
    <p:sldLayoutId id="2147484292" r:id="rId26"/>
    <p:sldLayoutId id="2147484293" r:id="rId27"/>
  </p:sldLayoutIdLst>
  <p:transition>
    <p:fade/>
  </p:transition>
  <p:txStyles>
    <p:titleStyle>
      <a:lvl1pPr algn="l" defTabSz="932487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07" marR="0" indent="-342807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42" marR="0" indent="-241235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882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20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957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342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588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831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076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4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87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733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976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222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46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710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95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 2:</a:t>
            </a:r>
            <a:br>
              <a:rPr lang="en-US" dirty="0"/>
            </a:br>
            <a:r>
              <a:rPr lang="en-US" dirty="0"/>
              <a:t>ASP.NET Core 1.0 Internals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Labs</a:t>
            </a:r>
          </a:p>
        </p:txBody>
      </p:sp>
    </p:spTree>
    <p:extLst>
      <p:ext uri="{BB962C8B-B14F-4D97-AF65-F5344CB8AC3E}">
        <p14:creationId xmlns:p14="http://schemas.microsoft.com/office/powerpoint/2010/main" val="39193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9" y="2102565"/>
          <a:ext cx="11522076" cy="44650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2657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1362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Microsoft Edge: What's Next for Microsoft's New Browser and Web Platform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What’s New in Typescript</a:t>
                      </a:r>
                    </a:p>
                    <a:p>
                      <a:r>
                        <a:rPr lang="en-US" dirty="0"/>
                        <a:t>Marriott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911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5612" y="2115430"/>
          <a:ext cx="11523662" cy="43996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3398510853"/>
                    </a:ext>
                  </a:extLst>
                </a:gridCol>
              </a:tblGrid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064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</a:t>
                      </a:r>
                      <a:r>
                        <a:rPr lang="en-US" b="1" baseline="0" dirty="0"/>
                        <a:t> Apps Across Windows Devices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531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 Core 1.0</a:t>
                      </a:r>
                    </a:p>
                    <a:p>
                      <a:r>
                        <a:rPr lang="en-US" dirty="0"/>
                        <a:t>Marriott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4839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5718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2136774"/>
          <a:ext cx="11514138" cy="4472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53101">
                  <a:extLst>
                    <a:ext uri="{9D8B030D-6E8A-4147-A177-3AD203B41FA5}">
                      <a16:colId xmlns:a16="http://schemas.microsoft.com/office/drawing/2014/main" val="2155907356"/>
                    </a:ext>
                  </a:extLst>
                </a:gridCol>
              </a:tblGrid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Entity Framework Core 1.0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Deploying ASP.NET Core Apps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</a:t>
                      </a:r>
                      <a:r>
                        <a:rPr lang="en-US" b="1" baseline="0" dirty="0"/>
                        <a:t> Core: MVC Deep Dive</a:t>
                      </a:r>
                    </a:p>
                    <a:p>
                      <a:r>
                        <a:rPr lang="en-US" baseline="0" dirty="0"/>
                        <a:t>Marriott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 Platform: An Inside Look at What’s New for Microsoft </a:t>
                      </a:r>
                      <a:r>
                        <a:rPr lang="en-US" b="1" dirty="0" err="1"/>
                        <a:t>EdgeHTML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Chakra</a:t>
                      </a:r>
                      <a:r>
                        <a:rPr lang="en-US" b="1" baseline="0" dirty="0" err="1"/>
                        <a:t>Core</a:t>
                      </a:r>
                      <a:r>
                        <a:rPr lang="en-US" b="1" baseline="0" dirty="0"/>
                        <a:t>, F12 Tools, and Microsoft Edge Extensions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2370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1683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Welcome to Code Labs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Minimal slides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Lots of hands on coding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Don’t worry if you don’t finish 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	(code and docs are public)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Sessions are filmed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Get help from a proctor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343494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Code Labs: Web Dev track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1 – Intro to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2 – ASP.NET Core 1.0 Internals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3 – Deployment and Azure w/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4 – Front End Web Development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Best if you do them in order,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281370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Module 2: ASP.NET Core 1.0 Internals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Working with Static Files</a:t>
            </a: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Intro to Routing and MVC</a:t>
            </a: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Writing Custom Middleware</a:t>
            </a: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Add Authentication to your Web Applications</a:t>
            </a: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Disclaimer: This is an advanced session</a:t>
            </a:r>
          </a:p>
        </p:txBody>
      </p:sp>
    </p:spTree>
    <p:extLst>
      <p:ext uri="{BB962C8B-B14F-4D97-AF65-F5344CB8AC3E}">
        <p14:creationId xmlns:p14="http://schemas.microsoft.com/office/powerpoint/2010/main" val="1976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Exercise 1: Working with Static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Serving Static Files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2 - Adding Default Document Support</a:t>
            </a:r>
          </a:p>
        </p:txBody>
      </p:sp>
    </p:spTree>
    <p:extLst>
      <p:ext uri="{BB962C8B-B14F-4D97-AF65-F5344CB8AC3E}">
        <p14:creationId xmlns:p14="http://schemas.microsoft.com/office/powerpoint/2010/main" val="158506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Exercise 2: Intro to Routing and MVC</a:t>
            </a:r>
          </a:p>
        </p:txBody>
      </p:sp>
    </p:spTree>
    <p:extLst>
      <p:ext uri="{BB962C8B-B14F-4D97-AF65-F5344CB8AC3E}">
        <p14:creationId xmlns:p14="http://schemas.microsoft.com/office/powerpoint/2010/main" val="17851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Exercise 3: Writing Custom Middleware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309623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Writing Inline Middleware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2 - Moving the Middleware to its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own Type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3 - Adding Options to Middleware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4 - Reading Request Culture </a:t>
            </a:r>
            <a:r>
              <a:rPr lang="en-US" sz="3600" kern="0" dirty="0" err="1">
                <a:solidFill>
                  <a:srgbClr val="0078D7"/>
                </a:solidFill>
              </a:rPr>
              <a:t>Config</a:t>
            </a:r>
            <a:r>
              <a:rPr lang="en-US" sz="3600" kern="0" dirty="0">
                <a:solidFill>
                  <a:srgbClr val="0078D7"/>
                </a:solidFill>
              </a:rPr>
              <a:t> from a File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5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- Flowing Options from DI to Middleware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49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dirty="0"/>
              <a:t>Exercise 4: Add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Introduction to ASP.NET Identity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baseline="0" dirty="0">
                <a:solidFill>
                  <a:srgbClr val="0078D7"/>
                </a:solidFill>
              </a:rPr>
              <a:t>Task</a:t>
            </a:r>
            <a:r>
              <a:rPr lang="en-US" sz="3600" kern="0" dirty="0">
                <a:solidFill>
                  <a:srgbClr val="0078D7"/>
                </a:solidFill>
              </a:rPr>
              <a:t> 2 - Enabling </a:t>
            </a:r>
            <a:r>
              <a:rPr lang="en-US" sz="3600" kern="0" dirty="0" err="1">
                <a:solidFill>
                  <a:srgbClr val="0078D7"/>
                </a:solidFill>
              </a:rPr>
              <a:t>Auth</a:t>
            </a:r>
            <a:r>
              <a:rPr lang="en-US" sz="3600" kern="0" dirty="0">
                <a:solidFill>
                  <a:srgbClr val="0078D7"/>
                </a:solidFill>
              </a:rPr>
              <a:t> using External Providers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2495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35454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4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7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5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4614</TotalTime>
  <Words>426</Words>
  <Application>Microsoft Office PowerPoint</Application>
  <PresentationFormat>Custom</PresentationFormat>
  <Paragraphs>89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5_WinHEC_15_English_Light_Template</vt:lpstr>
      <vt:lpstr>5-30721_Build_2016_Template_Light</vt:lpstr>
      <vt:lpstr>5-30610_Microsoft_Ignite_Keynote_Template</vt:lpstr>
      <vt:lpstr>Web Dev 2: ASP.NET Core 1.0 Internals</vt:lpstr>
      <vt:lpstr>Welcome to Code Labs</vt:lpstr>
      <vt:lpstr>Code Labs: Web Dev track</vt:lpstr>
      <vt:lpstr>Module 2: ASP.NET Core 1.0 Internals</vt:lpstr>
      <vt:lpstr>Exercise 1: Working with Static Files</vt:lpstr>
      <vt:lpstr>Exercise 2: Intro to Routing and MVC</vt:lpstr>
      <vt:lpstr>Exercise 3: Writing Custom Middleware</vt:lpstr>
      <vt:lpstr>Exercise 4: Add Authentication</vt:lpstr>
      <vt:lpstr>Wrap-up</vt:lpstr>
      <vt:lpstr>Web Dev Code Lab Related Sessions Wednesday 03/30</vt:lpstr>
      <vt:lpstr>Web Dev Code Lab Related Sessions Thursday 03/31</vt:lpstr>
      <vt:lpstr>Web Dev Code Lab Related Sessions Friday 04/01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2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Jon Galloway</cp:lastModifiedBy>
  <cp:revision>246</cp:revision>
  <dcterms:created xsi:type="dcterms:W3CDTF">2015-06-04T21:40:17Z</dcterms:created>
  <dcterms:modified xsi:type="dcterms:W3CDTF">2016-03-25T05:30:39Z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