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70" r:id="rId13"/>
    <p:sldId id="268" r:id="rId14"/>
    <p:sldId id="26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6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F1097-5897-4723-9833-9D245DB06627}" type="datetimeFigureOut">
              <a:rPr lang="zh-CN" altLang="en-US" smtClean="0"/>
              <a:t>2016/9/20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409C1-436D-48CC-A99B-FA66E2BD97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4284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F1097-5897-4723-9833-9D245DB06627}" type="datetimeFigureOut">
              <a:rPr lang="zh-CN" altLang="en-US" smtClean="0"/>
              <a:t>2016/9/20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409C1-436D-48CC-A99B-FA66E2BD97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5890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F1097-5897-4723-9833-9D245DB06627}" type="datetimeFigureOut">
              <a:rPr lang="zh-CN" altLang="en-US" smtClean="0"/>
              <a:t>2016/9/20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409C1-436D-48CC-A99B-FA66E2BD97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393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F1097-5897-4723-9833-9D245DB06627}" type="datetimeFigureOut">
              <a:rPr lang="zh-CN" altLang="en-US" smtClean="0"/>
              <a:t>2016/9/20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409C1-436D-48CC-A99B-FA66E2BD97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0340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F1097-5897-4723-9833-9D245DB06627}" type="datetimeFigureOut">
              <a:rPr lang="zh-CN" altLang="en-US" smtClean="0"/>
              <a:t>2016/9/20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409C1-436D-48CC-A99B-FA66E2BD97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40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F1097-5897-4723-9833-9D245DB06627}" type="datetimeFigureOut">
              <a:rPr lang="zh-CN" altLang="en-US" smtClean="0"/>
              <a:t>2016/9/20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409C1-436D-48CC-A99B-FA66E2BD97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3842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F1097-5897-4723-9833-9D245DB06627}" type="datetimeFigureOut">
              <a:rPr lang="zh-CN" altLang="en-US" smtClean="0"/>
              <a:t>2016/9/20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409C1-436D-48CC-A99B-FA66E2BD97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134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F1097-5897-4723-9833-9D245DB06627}" type="datetimeFigureOut">
              <a:rPr lang="zh-CN" altLang="en-US" smtClean="0"/>
              <a:t>2016/9/20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409C1-436D-48CC-A99B-FA66E2BD97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0030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F1097-5897-4723-9833-9D245DB06627}" type="datetimeFigureOut">
              <a:rPr lang="zh-CN" altLang="en-US" smtClean="0"/>
              <a:t>2016/9/20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409C1-436D-48CC-A99B-FA66E2BD97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5840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F1097-5897-4723-9833-9D245DB06627}" type="datetimeFigureOut">
              <a:rPr lang="zh-CN" altLang="en-US" smtClean="0"/>
              <a:t>2016/9/20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409C1-436D-48CC-A99B-FA66E2BD97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751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F1097-5897-4723-9833-9D245DB06627}" type="datetimeFigureOut">
              <a:rPr lang="zh-CN" altLang="en-US" smtClean="0"/>
              <a:t>2016/9/20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409C1-436D-48CC-A99B-FA66E2BD97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5442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CF1097-5897-4723-9833-9D245DB06627}" type="datetimeFigureOut">
              <a:rPr lang="zh-CN" altLang="en-US" smtClean="0"/>
              <a:t>2016/9/20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409C1-436D-48CC-A99B-FA66E2BD97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9346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OCR Demo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640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7010" y="266271"/>
            <a:ext cx="2901778" cy="3943264"/>
          </a:xfrm>
        </p:spPr>
        <p:txBody>
          <a:bodyPr/>
          <a:lstStyle/>
          <a:p>
            <a:r>
              <a:rPr lang="en-US" altLang="zh-CN" dirty="0" smtClean="0"/>
              <a:t>10. Add Claim Images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789" y="0"/>
            <a:ext cx="3855697" cy="6858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8659" y="0"/>
            <a:ext cx="38556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372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8729" y="340412"/>
            <a:ext cx="3041821" cy="4478724"/>
          </a:xfrm>
        </p:spPr>
        <p:txBody>
          <a:bodyPr/>
          <a:lstStyle/>
          <a:p>
            <a:r>
              <a:rPr lang="en-US" altLang="zh-CN" dirty="0" smtClean="0"/>
              <a:t>11. Add Claim Description.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9081" y="90616"/>
            <a:ext cx="3855697" cy="6858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054" y="0"/>
            <a:ext cx="38556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153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8729" y="340412"/>
            <a:ext cx="5719120" cy="4478724"/>
          </a:xfrm>
        </p:spPr>
        <p:txBody>
          <a:bodyPr/>
          <a:lstStyle/>
          <a:p>
            <a:r>
              <a:rPr lang="en-US" altLang="zh-CN" dirty="0" smtClean="0"/>
              <a:t>11. Submit the Claim.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838" y="0"/>
            <a:ext cx="38556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172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38254" cy="532799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12. Open web app and check the Claim images in Details tab. 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400" y="1078480"/>
            <a:ext cx="10212940" cy="5779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3796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837670" cy="4799999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13. All 2</a:t>
            </a:r>
            <a:r>
              <a:rPr lang="en-US" altLang="zh-CN" baseline="30000" dirty="0" smtClean="0"/>
              <a:t>nd</a:t>
            </a:r>
            <a:r>
              <a:rPr lang="en-US" altLang="zh-CN" dirty="0" smtClean="0"/>
              <a:t> Party information are displayed on 2</a:t>
            </a:r>
            <a:r>
              <a:rPr lang="en-US" altLang="zh-CN" baseline="30000" dirty="0" smtClean="0"/>
              <a:t>nd</a:t>
            </a:r>
            <a:r>
              <a:rPr lang="en-US" altLang="zh-CN" dirty="0" smtClean="0"/>
              <a:t> Party tab.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8919" y="0"/>
            <a:ext cx="7430659" cy="6777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509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altLang="zh-CN" dirty="0" smtClean="0"/>
              <a:t>1. Open </a:t>
            </a:r>
            <a:r>
              <a:rPr lang="en-US" altLang="zh-CN" dirty="0"/>
              <a:t>Mobile app.</a:t>
            </a:r>
            <a:r>
              <a:rPr lang="zh-CN" altLang="zh-CN" dirty="0"/>
              <a:t/>
            </a:r>
            <a:br>
              <a:rPr lang="zh-CN" altLang="zh-CN" dirty="0"/>
            </a:br>
            <a:r>
              <a:rPr lang="en-US" altLang="zh-CN" dirty="0" smtClean="0"/>
              <a:t>2. Click Settings icon, and then set the APP SERVICE URL.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1415" y="1982518"/>
            <a:ext cx="1343025" cy="8286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414" y="3103023"/>
            <a:ext cx="5429687" cy="3161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456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 Click LOGIN button.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88340" y="1825625"/>
            <a:ext cx="3700328" cy="5054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10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208373" cy="3292475"/>
          </a:xfrm>
        </p:spPr>
        <p:txBody>
          <a:bodyPr/>
          <a:lstStyle/>
          <a:p>
            <a:r>
              <a:rPr lang="en-US" altLang="zh-CN" dirty="0" smtClean="0"/>
              <a:t>4. Enter customer account and </a:t>
            </a:r>
            <a:r>
              <a:rPr lang="en-US" altLang="zh-CN" dirty="0" err="1" smtClean="0"/>
              <a:t>Signin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7262" y="164026"/>
            <a:ext cx="3564325" cy="6339747"/>
          </a:xfrm>
        </p:spPr>
      </p:pic>
    </p:spTree>
    <p:extLst>
      <p:ext uri="{BB962C8B-B14F-4D97-AF65-F5344CB8AC3E}">
        <p14:creationId xmlns:p14="http://schemas.microsoft.com/office/powerpoint/2010/main" val="3707606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837670" cy="2056799"/>
          </a:xfrm>
        </p:spPr>
        <p:txBody>
          <a:bodyPr/>
          <a:lstStyle/>
          <a:p>
            <a:r>
              <a:rPr lang="en-US" altLang="zh-CN" dirty="0" smtClean="0"/>
              <a:t>5. Select your vehicle and click next icon.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1675" y="293387"/>
            <a:ext cx="3418703" cy="6080734"/>
          </a:xfrm>
        </p:spPr>
      </p:pic>
    </p:spTree>
    <p:extLst>
      <p:ext uri="{BB962C8B-B14F-4D97-AF65-F5344CB8AC3E}">
        <p14:creationId xmlns:p14="http://schemas.microsoft.com/office/powerpoint/2010/main" val="2814904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926492" cy="4099783"/>
          </a:xfrm>
        </p:spPr>
        <p:txBody>
          <a:bodyPr/>
          <a:lstStyle/>
          <a:p>
            <a:r>
              <a:rPr lang="en-US" altLang="zh-CN" dirty="0" smtClean="0"/>
              <a:t>6. Select a 2</a:t>
            </a:r>
            <a:r>
              <a:rPr lang="en-US" altLang="zh-CN" baseline="30000" dirty="0" smtClean="0"/>
              <a:t>nd</a:t>
            </a:r>
            <a:r>
              <a:rPr lang="en-US" altLang="zh-CN" dirty="0" smtClean="0"/>
              <a:t> party License Plate. 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674" y="140044"/>
            <a:ext cx="3855697" cy="6858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8216" y="140044"/>
            <a:ext cx="38556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560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8454" y="365125"/>
            <a:ext cx="3295135" cy="3621989"/>
          </a:xfrm>
        </p:spPr>
        <p:txBody>
          <a:bodyPr/>
          <a:lstStyle/>
          <a:p>
            <a:r>
              <a:rPr lang="en-US" altLang="zh-CN" dirty="0" smtClean="0"/>
              <a:t>7. Select the 2</a:t>
            </a:r>
            <a:r>
              <a:rPr lang="en-US" altLang="zh-CN" baseline="30000" dirty="0" smtClean="0"/>
              <a:t>nd</a:t>
            </a:r>
            <a:r>
              <a:rPr lang="en-US" altLang="zh-CN" dirty="0" smtClean="0"/>
              <a:t> party Insurance Card. 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4540" y="65902"/>
            <a:ext cx="3855697" cy="6858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081" y="65902"/>
            <a:ext cx="38556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658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182059" cy="3902075"/>
          </a:xfrm>
        </p:spPr>
        <p:txBody>
          <a:bodyPr/>
          <a:lstStyle/>
          <a:p>
            <a:r>
              <a:rPr lang="en-US" altLang="zh-CN" dirty="0" smtClean="0"/>
              <a:t>8. </a:t>
            </a:r>
            <a:r>
              <a:rPr lang="en-US" altLang="zh-CN" dirty="0" smtClean="0"/>
              <a:t>Select the 2</a:t>
            </a:r>
            <a:r>
              <a:rPr lang="en-US" altLang="zh-CN" baseline="30000" dirty="0" smtClean="0"/>
              <a:t>nd</a:t>
            </a:r>
            <a:r>
              <a:rPr lang="en-US" altLang="zh-CN" dirty="0" smtClean="0"/>
              <a:t> party Driver License. 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8151" y="0"/>
            <a:ext cx="3855697" cy="6858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1740" y="98854"/>
            <a:ext cx="38556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152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68563"/>
            <a:ext cx="3558551" cy="4412821"/>
          </a:xfrm>
        </p:spPr>
        <p:txBody>
          <a:bodyPr/>
          <a:lstStyle/>
          <a:p>
            <a:r>
              <a:rPr lang="en-US" altLang="zh-CN" dirty="0" smtClean="0"/>
              <a:t>9. Enter Phone Number for the 2</a:t>
            </a:r>
            <a:r>
              <a:rPr lang="en-US" altLang="zh-CN" baseline="30000" dirty="0" smtClean="0"/>
              <a:t>nd</a:t>
            </a:r>
            <a:r>
              <a:rPr lang="en-US" altLang="zh-CN" dirty="0" smtClean="0"/>
              <a:t> party.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8151" y="0"/>
            <a:ext cx="3855697" cy="6858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9892" y="0"/>
            <a:ext cx="38556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352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112</Words>
  <Application>Microsoft Office PowerPoint</Application>
  <PresentationFormat>宽屏</PresentationFormat>
  <Paragraphs>14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宋体</vt:lpstr>
      <vt:lpstr>Arial</vt:lpstr>
      <vt:lpstr>Calibri</vt:lpstr>
      <vt:lpstr>Calibri Light</vt:lpstr>
      <vt:lpstr>Office 主题</vt:lpstr>
      <vt:lpstr>OCR Demo</vt:lpstr>
      <vt:lpstr>1. Open Mobile app. 2. Click Settings icon, and then set the APP SERVICE URL.</vt:lpstr>
      <vt:lpstr>3. Click LOGIN button.</vt:lpstr>
      <vt:lpstr>4. Enter customer account and Signin</vt:lpstr>
      <vt:lpstr>5. Select your vehicle and click next icon.</vt:lpstr>
      <vt:lpstr>6. Select a 2nd party License Plate. </vt:lpstr>
      <vt:lpstr>7. Select the 2nd party Insurance Card. </vt:lpstr>
      <vt:lpstr>8. Select the 2nd party Driver License. </vt:lpstr>
      <vt:lpstr>9. Enter Phone Number for the 2nd party.</vt:lpstr>
      <vt:lpstr>10. Add Claim Images</vt:lpstr>
      <vt:lpstr>11. Add Claim Description.</vt:lpstr>
      <vt:lpstr>11. Submit the Claim.</vt:lpstr>
      <vt:lpstr>12. Open web app and check the Claim images in Details tab. </vt:lpstr>
      <vt:lpstr>13. All 2nd Party information are displayed on 2nd Party tab.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OCR Demo</dc:title>
  <dc:creator>heimawangzi</dc:creator>
  <cp:lastModifiedBy>heimawangzi</cp:lastModifiedBy>
  <cp:revision>6</cp:revision>
  <dcterms:created xsi:type="dcterms:W3CDTF">2016-09-20T11:43:11Z</dcterms:created>
  <dcterms:modified xsi:type="dcterms:W3CDTF">2016-09-20T12:43:17Z</dcterms:modified>
</cp:coreProperties>
</file>