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81" r:id="rId5"/>
    <p:sldMasterId id="2147483694" r:id="rId6"/>
    <p:sldMasterId id="2147483702" r:id="rId7"/>
    <p:sldMasterId id="2147483710" r:id="rId8"/>
    <p:sldMasterId id="2147483718" r:id="rId9"/>
    <p:sldMasterId id="2147483726" r:id="rId10"/>
  </p:sldMasterIdLst>
  <p:notesMasterIdLst>
    <p:notesMasterId r:id="rId23"/>
  </p:notesMasterIdLst>
  <p:handoutMasterIdLst>
    <p:handoutMasterId r:id="rId24"/>
  </p:handoutMasterIdLst>
  <p:sldIdLst>
    <p:sldId id="285" r:id="rId11"/>
    <p:sldId id="257" r:id="rId12"/>
    <p:sldId id="286" r:id="rId13"/>
    <p:sldId id="283" r:id="rId14"/>
    <p:sldId id="284" r:id="rId15"/>
    <p:sldId id="288" r:id="rId16"/>
    <p:sldId id="280" r:id="rId17"/>
    <p:sldId id="289" r:id="rId18"/>
    <p:sldId id="290" r:id="rId19"/>
    <p:sldId id="291" r:id="rId20"/>
    <p:sldId id="292"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94" d="100"/>
          <a:sy n="94" d="100"/>
        </p:scale>
        <p:origin x="114" y="174"/>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22/07/2015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1100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20757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9800798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5009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924672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14486041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8286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3711151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59250814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83546986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90980119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55513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7205676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5373118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978836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2702879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7291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3638367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75171884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63576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7384662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1612947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506836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25792337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47942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7260980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6705150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Titl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161846841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146942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55910366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950425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14010133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817612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174546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9717384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7911090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272971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53022579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487732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55741806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73342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5892575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46904527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03472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850959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0623880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3245363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48750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9902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49281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64802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22195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6525392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0443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media/image1.emf"/><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68775651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16051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35687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8802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0"/>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0870750"/>
      </p:ext>
    </p:extLst>
  </p:cSld>
  <p:clrMap bg1="lt1" tx1="dk1" bg2="lt2" tx2="dk2" accent1="accent1" accent2="accent2" accent3="accent3" accent4="accent4" accent5="accent5" accent6="accent6" hlink="hlink" folHlink="folHlink"/>
  <p:sldLayoutIdLst>
    <p:sldLayoutId id="2147483711" r:id="rId1"/>
    <p:sldLayoutId id="2147483734" r:id="rId2"/>
    <p:sldLayoutId id="2147483712" r:id="rId3"/>
    <p:sldLayoutId id="2147483713" r:id="rId4"/>
    <p:sldLayoutId id="2147483714" r:id="rId5"/>
    <p:sldLayoutId id="2147483715" r:id="rId6"/>
    <p:sldLayoutId id="2147483716" r:id="rId7"/>
    <p:sldLayoutId id="214748371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99367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0193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7200" dirty="0"/>
              <a:t>Debugging </a:t>
            </a:r>
            <a:r>
              <a:rPr lang="en-US" sz="7200" dirty="0" smtClean="0"/>
              <a:t>and</a:t>
            </a:r>
            <a:br>
              <a:rPr lang="en-US" sz="7200" dirty="0" smtClean="0"/>
            </a:br>
            <a:r>
              <a:rPr lang="en-US" sz="7200" dirty="0" smtClean="0"/>
              <a:t>Deploying </a:t>
            </a:r>
            <a:r>
              <a:rPr lang="en-US" sz="7200" dirty="0"/>
              <a:t>on </a:t>
            </a:r>
            <a:r>
              <a:rPr lang="en-US" sz="7200" dirty="0" smtClean="0"/>
              <a:t>Azure</a:t>
            </a:r>
            <a:endParaRPr lang="en-US" sz="72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63288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Remote </a:t>
            </a:r>
            <a:r>
              <a:rPr lang="en-US" dirty="0" smtClean="0"/>
              <a:t>debugging</a:t>
            </a:r>
            <a:br>
              <a:rPr lang="en-US" dirty="0" smtClean="0"/>
            </a:br>
            <a:r>
              <a:rPr lang="en-US" dirty="0" smtClean="0"/>
              <a:t>with </a:t>
            </a:r>
            <a:r>
              <a:rPr lang="en-US" dirty="0"/>
              <a:t>Visual Studio</a:t>
            </a:r>
          </a:p>
        </p:txBody>
      </p:sp>
    </p:spTree>
    <p:extLst>
      <p:ext uri="{BB962C8B-B14F-4D97-AF65-F5344CB8AC3E}">
        <p14:creationId xmlns:p14="http://schemas.microsoft.com/office/powerpoint/2010/main" val="210124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Remote Debugging a node application with Visual Studio and Azure</a:t>
            </a:r>
            <a:endParaRPr lang="en-US" dirty="0"/>
          </a:p>
        </p:txBody>
      </p:sp>
    </p:spTree>
    <p:extLst>
      <p:ext uri="{BB962C8B-B14F-4D97-AF65-F5344CB8AC3E}">
        <p14:creationId xmlns:p14="http://schemas.microsoft.com/office/powerpoint/2010/main" val="193106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60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Azure Web Apps Overview</a:t>
            </a:r>
          </a:p>
          <a:p>
            <a:pPr marL="742950" indent="-742950">
              <a:buFont typeface="+mj-lt"/>
              <a:buAutoNum type="arabicParenR"/>
            </a:pPr>
            <a:r>
              <a:rPr lang="en-GB" dirty="0" smtClean="0"/>
              <a:t>Introduction to the Azure Dashboard</a:t>
            </a:r>
          </a:p>
          <a:p>
            <a:pPr marL="742950" indent="-742950">
              <a:buFont typeface="+mj-lt"/>
              <a:buAutoNum type="arabicParenR"/>
            </a:pPr>
            <a:r>
              <a:rPr lang="en-GB" dirty="0" smtClean="0"/>
              <a:t>Deploying to Azure with Visual Studio</a:t>
            </a:r>
          </a:p>
          <a:p>
            <a:pPr marL="742950" indent="-742950">
              <a:buFont typeface="+mj-lt"/>
              <a:buAutoNum type="arabicParenR"/>
            </a:pPr>
            <a:r>
              <a:rPr lang="en-GB" dirty="0" smtClean="0"/>
              <a:t>Deploying to Azure with GitHub</a:t>
            </a:r>
          </a:p>
          <a:p>
            <a:pPr marL="742950" indent="-742950">
              <a:buFont typeface="+mj-lt"/>
              <a:buAutoNum type="arabicParenR"/>
            </a:pPr>
            <a:r>
              <a:rPr lang="en-GB" dirty="0" smtClean="0"/>
              <a:t>Debugging Remote Node Applications with Visual Studio</a:t>
            </a:r>
          </a:p>
        </p:txBody>
      </p:sp>
    </p:spTree>
    <p:extLst>
      <p:ext uri="{BB962C8B-B14F-4D97-AF65-F5344CB8AC3E}">
        <p14:creationId xmlns:p14="http://schemas.microsoft.com/office/powerpoint/2010/main" val="313954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Azure </a:t>
            </a:r>
            <a:r>
              <a:rPr lang="en-US" dirty="0" smtClean="0"/>
              <a:t>Web Apps Overview</a:t>
            </a:r>
            <a:endParaRPr lang="en-US" dirty="0"/>
          </a:p>
        </p:txBody>
      </p:sp>
    </p:spTree>
    <p:extLst>
      <p:ext uri="{BB962C8B-B14F-4D97-AF65-F5344CB8AC3E}">
        <p14:creationId xmlns:p14="http://schemas.microsoft.com/office/powerpoint/2010/main" val="12300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Apps</a:t>
            </a:r>
            <a:endParaRPr lang="en-US" dirty="0"/>
          </a:p>
        </p:txBody>
      </p:sp>
      <p:sp>
        <p:nvSpPr>
          <p:cNvPr id="3" name="Content Placeholder 2"/>
          <p:cNvSpPr>
            <a:spLocks noGrp="1"/>
          </p:cNvSpPr>
          <p:nvPr>
            <p:ph idx="1"/>
          </p:nvPr>
        </p:nvSpPr>
        <p:spPr/>
        <p:txBody>
          <a:bodyPr/>
          <a:lstStyle/>
          <a:p>
            <a:r>
              <a:rPr lang="en-US" dirty="0" smtClean="0"/>
              <a:t>Easy to deploy a variety of different web sites : node, python, </a:t>
            </a:r>
            <a:r>
              <a:rPr lang="en-US" dirty="0" err="1" smtClean="0"/>
              <a:t>php</a:t>
            </a:r>
            <a:r>
              <a:rPr lang="en-US" dirty="0" smtClean="0"/>
              <a:t>, asp.net etc..</a:t>
            </a:r>
          </a:p>
          <a:p>
            <a:r>
              <a:rPr lang="en-US" dirty="0" smtClean="0"/>
              <a:t>Can install some software from the gallery like WordPress or preconfigured stacks ( MEAN stack ) </a:t>
            </a:r>
          </a:p>
          <a:p>
            <a:r>
              <a:rPr lang="en-US" dirty="0" smtClean="0"/>
              <a:t>Has a few limitations such as cannot configure ports, compile native modules for Node </a:t>
            </a:r>
          </a:p>
          <a:p>
            <a:endParaRPr lang="en-US" dirty="0"/>
          </a:p>
        </p:txBody>
      </p:sp>
    </p:spTree>
    <p:extLst>
      <p:ext uri="{BB962C8B-B14F-4D97-AF65-F5344CB8AC3E}">
        <p14:creationId xmlns:p14="http://schemas.microsoft.com/office/powerpoint/2010/main" val="215099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Apps</a:t>
            </a:r>
            <a:endParaRPr lang="en-US" dirty="0"/>
          </a:p>
        </p:txBody>
      </p:sp>
      <p:sp>
        <p:nvSpPr>
          <p:cNvPr id="3" name="Content Placeholder 2"/>
          <p:cNvSpPr>
            <a:spLocks noGrp="1"/>
          </p:cNvSpPr>
          <p:nvPr>
            <p:ph idx="1"/>
          </p:nvPr>
        </p:nvSpPr>
        <p:spPr/>
        <p:txBody>
          <a:bodyPr/>
          <a:lstStyle/>
          <a:p>
            <a:r>
              <a:rPr lang="en-US" dirty="0" smtClean="0"/>
              <a:t>Can configure custom domains</a:t>
            </a:r>
          </a:p>
          <a:p>
            <a:r>
              <a:rPr lang="en-US" dirty="0" smtClean="0"/>
              <a:t>Can add FTP users</a:t>
            </a:r>
          </a:p>
          <a:p>
            <a:r>
              <a:rPr lang="en-US" dirty="0" smtClean="0"/>
              <a:t>Can run multiple web sites</a:t>
            </a:r>
          </a:p>
          <a:p>
            <a:r>
              <a:rPr lang="en-US" dirty="0" smtClean="0"/>
              <a:t>Ideal for a production / staging environment </a:t>
            </a:r>
          </a:p>
          <a:p>
            <a:endParaRPr lang="en-US" dirty="0"/>
          </a:p>
        </p:txBody>
      </p:sp>
    </p:spTree>
    <p:extLst>
      <p:ext uri="{BB962C8B-B14F-4D97-AF65-F5344CB8AC3E}">
        <p14:creationId xmlns:p14="http://schemas.microsoft.com/office/powerpoint/2010/main" val="117904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Deploying to </a:t>
            </a:r>
            <a:r>
              <a:rPr lang="en-US" dirty="0" smtClean="0"/>
              <a:t>Azure</a:t>
            </a:r>
            <a:br>
              <a:rPr lang="en-US" dirty="0" smtClean="0"/>
            </a:br>
            <a:r>
              <a:rPr lang="en-US" dirty="0" smtClean="0"/>
              <a:t>with Visual </a:t>
            </a:r>
            <a:r>
              <a:rPr lang="en-US" dirty="0"/>
              <a:t>Studio</a:t>
            </a:r>
          </a:p>
        </p:txBody>
      </p:sp>
    </p:spTree>
    <p:extLst>
      <p:ext uri="{BB962C8B-B14F-4D97-AF65-F5344CB8AC3E}">
        <p14:creationId xmlns:p14="http://schemas.microsoft.com/office/powerpoint/2010/main" val="358990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Deploying to Azure with Visual Studio</a:t>
            </a:r>
          </a:p>
        </p:txBody>
      </p:sp>
    </p:spTree>
    <p:extLst>
      <p:ext uri="{BB962C8B-B14F-4D97-AF65-F5344CB8AC3E}">
        <p14:creationId xmlns:p14="http://schemas.microsoft.com/office/powerpoint/2010/main" val="254809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Deploying to Azure with </a:t>
            </a:r>
            <a:r>
              <a:rPr lang="en-US" dirty="0" err="1"/>
              <a:t>Github</a:t>
            </a:r>
            <a:endParaRPr lang="en-US" dirty="0"/>
          </a:p>
        </p:txBody>
      </p:sp>
    </p:spTree>
    <p:extLst>
      <p:ext uri="{BB962C8B-B14F-4D97-AF65-F5344CB8AC3E}">
        <p14:creationId xmlns:p14="http://schemas.microsoft.com/office/powerpoint/2010/main" val="323323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Deploying to Azure with </a:t>
            </a:r>
            <a:r>
              <a:rPr lang="en-US" dirty="0" err="1"/>
              <a:t>Github</a:t>
            </a:r>
            <a:endParaRPr lang="en-US" dirty="0"/>
          </a:p>
        </p:txBody>
      </p:sp>
    </p:spTree>
    <p:extLst>
      <p:ext uri="{BB962C8B-B14F-4D97-AF65-F5344CB8AC3E}">
        <p14:creationId xmlns:p14="http://schemas.microsoft.com/office/powerpoint/2010/main" val="237419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3329</TotalTime>
  <Words>156</Words>
  <Application>Microsoft Office PowerPoint</Application>
  <PresentationFormat>Widescreen</PresentationFormat>
  <Paragraphs>29</Paragraphs>
  <Slides>12</Slides>
  <Notes>1</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12</vt:i4>
      </vt:variant>
    </vt:vector>
  </HeadingPairs>
  <TitlesOfParts>
    <vt:vector size="25" baseType="lpstr">
      <vt:lpstr>Arial</vt:lpstr>
      <vt:lpstr>Calibri</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Debugging and Deploying on Azure</vt:lpstr>
      <vt:lpstr>Agenda</vt:lpstr>
      <vt:lpstr>Azure Web Apps Overview</vt:lpstr>
      <vt:lpstr>Azure Apps</vt:lpstr>
      <vt:lpstr>Azure Apps</vt:lpstr>
      <vt:lpstr>Deploying to Azure with Visual Studio</vt:lpstr>
      <vt:lpstr>PowerPoint Presentation</vt:lpstr>
      <vt:lpstr>Deploying to Azure with Github</vt:lpstr>
      <vt:lpstr>PowerPoint Presentation</vt:lpstr>
      <vt:lpstr>Remote debugging with Visual Studio</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Nicolas Bello Camilletti</cp:lastModifiedBy>
  <cp:revision>81</cp:revision>
  <dcterms:created xsi:type="dcterms:W3CDTF">2013-02-15T23:12:42Z</dcterms:created>
  <dcterms:modified xsi:type="dcterms:W3CDTF">2015-07-22T21:08:25Z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