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 id="2147483695" r:id="rId6"/>
    <p:sldMasterId id="2147483703" r:id="rId7"/>
    <p:sldMasterId id="2147483711" r:id="rId8"/>
    <p:sldMasterId id="2147483719" r:id="rId9"/>
    <p:sldMasterId id="2147483727" r:id="rId10"/>
  </p:sldMasterIdLst>
  <p:notesMasterIdLst>
    <p:notesMasterId r:id="rId27"/>
  </p:notesMasterIdLst>
  <p:handoutMasterIdLst>
    <p:handoutMasterId r:id="rId28"/>
  </p:handoutMasterIdLst>
  <p:sldIdLst>
    <p:sldId id="303" r:id="rId11"/>
    <p:sldId id="284" r:id="rId12"/>
    <p:sldId id="304" r:id="rId13"/>
    <p:sldId id="292" r:id="rId14"/>
    <p:sldId id="293" r:id="rId15"/>
    <p:sldId id="305" r:id="rId16"/>
    <p:sldId id="295" r:id="rId17"/>
    <p:sldId id="300" r:id="rId18"/>
    <p:sldId id="296" r:id="rId19"/>
    <p:sldId id="297" r:id="rId20"/>
    <p:sldId id="298" r:id="rId21"/>
    <p:sldId id="302" r:id="rId22"/>
    <p:sldId id="299" r:id="rId23"/>
    <p:sldId id="301"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15/07/2015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15/07/2015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5267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452950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478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688628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9795131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64536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6488619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89624148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737441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973084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53431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93453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68877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98986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795548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0457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598556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58139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64871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14215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32080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590120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14327639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19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51512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78541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799314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1393897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86005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3477813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4449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866296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544663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315447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741257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63453724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24970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64514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954175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151887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980186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79156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1923342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8812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4701202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2534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227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24538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9553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4377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429594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8903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102143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9113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87446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55269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439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0088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36400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pPr marL="914400" indent="-914400"/>
            <a:r>
              <a:rPr lang="en-US" sz="7200" smtClean="0"/>
              <a:t>Building </a:t>
            </a:r>
            <a:r>
              <a:rPr lang="en-US" sz="7200" smtClean="0"/>
              <a:t>the </a:t>
            </a:r>
            <a:r>
              <a:rPr lang="en-US" sz="7200" dirty="0" smtClean="0"/>
              <a:t>Backend</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28069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Using a NoSQL Database</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idx="1"/>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idx="1"/>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sp>
        <p:nvSpPr>
          <p:cNvPr id="3" name="Content Placeholder 2"/>
          <p:cNvSpPr>
            <a:spLocks noGrp="1"/>
          </p:cNvSpPr>
          <p:nvPr>
            <p:ph idx="1"/>
          </p:nvPr>
        </p:nvSpPr>
        <p:spPr>
          <a:xfrm>
            <a:off x="560798" y="1876996"/>
            <a:ext cx="5121545" cy="4215579"/>
          </a:xfrm>
        </p:spPr>
        <p:txBody>
          <a:bodyPr/>
          <a:lstStyle/>
          <a:p>
            <a:r>
              <a:rPr lang="en-US" dirty="0" smtClean="0"/>
              <a:t>Modify </a:t>
            </a:r>
            <a:r>
              <a:rPr lang="en-US" dirty="0" err="1" smtClean="0"/>
              <a:t>package.json</a:t>
            </a:r>
            <a:r>
              <a:rPr lang="en-US" dirty="0" smtClean="0"/>
              <a:t> :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mongodb</a:t>
            </a:r>
            <a:r>
              <a:rPr lang="en-US" dirty="0" smtClean="0">
                <a:latin typeface="Courier New" panose="02070309020205020404" pitchFamily="49" charset="0"/>
                <a:cs typeface="Courier New" panose="02070309020205020404" pitchFamily="49" charset="0"/>
              </a:rPr>
              <a:t>": "^1.4.10",</a:t>
            </a:r>
            <a:endParaRPr lang="en-US" dirty="0" smtClean="0"/>
          </a:p>
          <a:p>
            <a:r>
              <a:rPr lang="en-US" dirty="0" smtClean="0"/>
              <a:t>Right click NPM in Visual Studio &gt; right click to install dependencies</a:t>
            </a:r>
          </a:p>
        </p:txBody>
      </p:sp>
      <p:pic>
        <p:nvPicPr>
          <p:cNvPr id="2050" name="Picture 2" descr="BLOG POST - Part 3 - Screenshot 11"/>
          <p:cNvPicPr>
            <a:picLocks noChangeAspect="1" noChangeArrowheads="1"/>
          </p:cNvPicPr>
          <p:nvPr/>
        </p:nvPicPr>
        <p:blipFill rotWithShape="1">
          <a:blip r:embed="rId2">
            <a:extLst>
              <a:ext uri="{28A0092B-C50C-407E-A947-70E740481C1C}">
                <a14:useLocalDpi xmlns:a14="http://schemas.microsoft.com/office/drawing/2010/main" val="0"/>
              </a:ext>
            </a:extLst>
          </a:blip>
          <a:srcRect l="3134" t="4583" r="4134" b="9867"/>
          <a:stretch/>
        </p:blipFill>
        <p:spPr bwMode="auto">
          <a:xfrm>
            <a:off x="6137891" y="1876996"/>
            <a:ext cx="5502729" cy="426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55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Saving messages to Mongo and emitting the last 10 messages received.</a:t>
            </a:r>
          </a:p>
        </p:txBody>
      </p:sp>
    </p:spTree>
    <p:extLst>
      <p:ext uri="{BB962C8B-B14F-4D97-AF65-F5344CB8AC3E}">
        <p14:creationId xmlns:p14="http://schemas.microsoft.com/office/powerpoint/2010/main" val="3335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Setting environment variables </a:t>
            </a:r>
          </a:p>
        </p:txBody>
      </p:sp>
    </p:spTree>
    <p:extLst>
      <p:ext uri="{BB962C8B-B14F-4D97-AF65-F5344CB8AC3E}">
        <p14:creationId xmlns:p14="http://schemas.microsoft.com/office/powerpoint/2010/main" val="6623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a:t>What are Web Sockets?</a:t>
            </a:r>
          </a:p>
          <a:p>
            <a:pPr marL="742950" indent="-742950">
              <a:buFont typeface="+mj-lt"/>
              <a:buAutoNum type="arabicParenR"/>
            </a:pPr>
            <a:r>
              <a:rPr lang="en-GB" dirty="0"/>
              <a:t>Using Socket.IO to connect users, broadcast and receive </a:t>
            </a:r>
            <a:r>
              <a:rPr lang="en-GB" dirty="0" smtClean="0"/>
              <a:t>messages</a:t>
            </a:r>
            <a:endParaRPr lang="en-GB" dirty="0"/>
          </a:p>
          <a:p>
            <a:pPr marL="742950" indent="-742950">
              <a:buFont typeface="+mj-lt"/>
              <a:buAutoNum type="arabicParenR"/>
            </a:pPr>
            <a:r>
              <a:rPr lang="en-GB" dirty="0" smtClean="0"/>
              <a:t>Using Mongo to save messages and emit last received messages</a:t>
            </a:r>
          </a:p>
        </p:txBody>
      </p:sp>
    </p:spTree>
    <p:extLst>
      <p:ext uri="{BB962C8B-B14F-4D97-AF65-F5344CB8AC3E}">
        <p14:creationId xmlns:p14="http://schemas.microsoft.com/office/powerpoint/2010/main" val="11519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What are Web Sockets?</a:t>
            </a:r>
          </a:p>
        </p:txBody>
      </p:sp>
    </p:spTree>
    <p:extLst>
      <p:ext uri="{BB962C8B-B14F-4D97-AF65-F5344CB8AC3E}">
        <p14:creationId xmlns:p14="http://schemas.microsoft.com/office/powerpoint/2010/main" val="266907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Web Sockets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err="1" smtClean="0"/>
              <a:t>Websocket</a:t>
            </a:r>
            <a:r>
              <a:rPr lang="en-US" dirty="0" smtClean="0"/>
              <a:t> is </a:t>
            </a:r>
            <a:r>
              <a:rPr lang="en-US" dirty="0"/>
              <a:t>a protocol designed to allow web applications to create a full-duplex channel over TCP </a:t>
            </a:r>
            <a:r>
              <a:rPr lang="en-US" dirty="0" smtClean="0"/>
              <a:t>(</a:t>
            </a:r>
            <a:r>
              <a:rPr lang="en-US" dirty="0"/>
              <a:t>i.e. to have bi-directional communication) between the web browser and a web </a:t>
            </a:r>
            <a:r>
              <a:rPr lang="en-US" dirty="0" smtClean="0"/>
              <a:t>server</a:t>
            </a:r>
          </a:p>
          <a:p>
            <a:r>
              <a:rPr lang="en-US" dirty="0" smtClean="0"/>
              <a:t>It </a:t>
            </a:r>
            <a:r>
              <a:rPr lang="en-US" dirty="0"/>
              <a:t>is fully compatible with HTTP and uses TCP port number </a:t>
            </a:r>
            <a:r>
              <a:rPr lang="en-US" dirty="0" smtClean="0"/>
              <a:t>80</a:t>
            </a:r>
          </a:p>
          <a:p>
            <a:r>
              <a:rPr lang="en-US" dirty="0" err="1" smtClean="0"/>
              <a:t>WebSockets</a:t>
            </a:r>
            <a:r>
              <a:rPr lang="en-US" dirty="0" smtClean="0"/>
              <a:t> </a:t>
            </a:r>
            <a:r>
              <a:rPr lang="en-US" dirty="0"/>
              <a:t>allowed web applications to become real-time and support advanced interactions between the client and the </a:t>
            </a:r>
            <a:r>
              <a:rPr lang="en-US" dirty="0" smtClean="0"/>
              <a:t>server</a:t>
            </a:r>
          </a:p>
          <a:p>
            <a:r>
              <a:rPr lang="en-US" dirty="0" smtClean="0"/>
              <a:t>It </a:t>
            </a:r>
            <a:r>
              <a:rPr lang="en-US" dirty="0"/>
              <a:t>is supposed by several browsers including Internet Explorer, Google Chrome, Firefox, Safari and </a:t>
            </a:r>
            <a:r>
              <a:rPr lang="en-US" dirty="0" smtClean="0"/>
              <a:t>Opera</a:t>
            </a:r>
            <a:endParaRPr lang="en-US" dirty="0"/>
          </a:p>
        </p:txBody>
      </p:sp>
    </p:spTree>
    <p:extLst>
      <p:ext uri="{BB962C8B-B14F-4D97-AF65-F5344CB8AC3E}">
        <p14:creationId xmlns:p14="http://schemas.microsoft.com/office/powerpoint/2010/main" val="200339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Socket.IO</a:t>
            </a:r>
            <a:endParaRPr lang="en-US" dirty="0"/>
          </a:p>
        </p:txBody>
      </p:sp>
      <p:sp>
        <p:nvSpPr>
          <p:cNvPr id="3" name="Content Placeholder 2"/>
          <p:cNvSpPr>
            <a:spLocks noGrp="1"/>
          </p:cNvSpPr>
          <p:nvPr>
            <p:ph idx="1"/>
          </p:nvPr>
        </p:nvSpPr>
        <p:spPr/>
        <p:txBody>
          <a:bodyPr/>
          <a:lstStyle/>
          <a:p>
            <a:r>
              <a:rPr lang="en-US" dirty="0" smtClean="0"/>
              <a:t>Socket.IO is </a:t>
            </a:r>
            <a:r>
              <a:rPr lang="en-US" dirty="0"/>
              <a:t>a simple JavaScript library and node.js module that allows you to create real-time bidirectional event-based communication apps simply and </a:t>
            </a:r>
            <a:r>
              <a:rPr lang="en-US" dirty="0" smtClean="0"/>
              <a:t>quickly</a:t>
            </a:r>
          </a:p>
          <a:p>
            <a:r>
              <a:rPr lang="en-US" dirty="0" smtClean="0"/>
              <a:t>It </a:t>
            </a:r>
            <a:r>
              <a:rPr lang="en-US" dirty="0"/>
              <a:t>simplifies the process of using </a:t>
            </a:r>
            <a:r>
              <a:rPr lang="en-US" dirty="0" err="1"/>
              <a:t>WebSockets</a:t>
            </a:r>
            <a:r>
              <a:rPr lang="en-US" dirty="0"/>
              <a:t> significantly. We will be using Socket.IO v1.0 to make our chatroom </a:t>
            </a:r>
            <a:r>
              <a:rPr lang="en-US" dirty="0" smtClean="0"/>
              <a:t>app</a:t>
            </a:r>
          </a:p>
          <a:p>
            <a:pPr marL="0" indent="0">
              <a:buNone/>
            </a:pPr>
            <a:endParaRPr lang="en-US" dirty="0"/>
          </a:p>
        </p:txBody>
      </p:sp>
    </p:spTree>
    <p:extLst>
      <p:ext uri="{BB962C8B-B14F-4D97-AF65-F5344CB8AC3E}">
        <p14:creationId xmlns:p14="http://schemas.microsoft.com/office/powerpoint/2010/main" val="5570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Implementing Socket.IO to connect, send and receive </a:t>
            </a:r>
            <a:r>
              <a:rPr lang="en-GB" dirty="0" smtClean="0"/>
              <a:t>messages</a:t>
            </a:r>
            <a:endParaRPr lang="en-US" dirty="0"/>
          </a:p>
        </p:txBody>
      </p:sp>
    </p:spTree>
    <p:extLst>
      <p:ext uri="{BB962C8B-B14F-4D97-AF65-F5344CB8AC3E}">
        <p14:creationId xmlns:p14="http://schemas.microsoft.com/office/powerpoint/2010/main" val="209769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sp>
        <p:nvSpPr>
          <p:cNvPr id="3" name="Content Placeholder 2"/>
          <p:cNvSpPr>
            <a:spLocks noGrp="1"/>
          </p:cNvSpPr>
          <p:nvPr>
            <p:ph idx="1"/>
          </p:nvPr>
        </p:nvSpPr>
        <p:spPr>
          <a:xfrm>
            <a:off x="560798" y="1876996"/>
            <a:ext cx="5546088" cy="4215579"/>
          </a:xfrm>
        </p:spPr>
        <p:txBody>
          <a:bodyPr/>
          <a:lstStyle/>
          <a:p>
            <a:r>
              <a:rPr lang="en-US" dirty="0" smtClean="0"/>
              <a:t>Add it to the </a:t>
            </a:r>
            <a:r>
              <a:rPr lang="en-US" dirty="0" err="1" smtClean="0"/>
              <a:t>package.json</a:t>
            </a:r>
            <a:endParaRPr lang="en-US" dirty="0" smtClean="0"/>
          </a:p>
          <a:p>
            <a:r>
              <a:rPr lang="en-US" dirty="0" smtClean="0"/>
              <a:t>In Visual Studio &gt; right click NPM to add module</a:t>
            </a:r>
          </a:p>
          <a:p>
            <a:r>
              <a:rPr lang="en-US" dirty="0" smtClean="0"/>
              <a:t>OR: </a:t>
            </a:r>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--save socket.io </a:t>
            </a:r>
          </a:p>
          <a:p>
            <a:pPr marL="0" indent="0">
              <a:buNone/>
            </a:pPr>
            <a:endParaRPr lang="en-US" dirty="0" smtClean="0"/>
          </a:p>
        </p:txBody>
      </p:sp>
      <p:pic>
        <p:nvPicPr>
          <p:cNvPr id="1027" name="Picture 3" descr="BLOG POST - Part 3 - Screenshot 1"/>
          <p:cNvPicPr>
            <a:picLocks noChangeAspect="1" noChangeArrowheads="1"/>
          </p:cNvPicPr>
          <p:nvPr/>
        </p:nvPicPr>
        <p:blipFill rotWithShape="1">
          <a:blip r:embed="rId2">
            <a:extLst>
              <a:ext uri="{28A0092B-C50C-407E-A947-70E740481C1C}">
                <a14:useLocalDpi xmlns:a14="http://schemas.microsoft.com/office/drawing/2010/main" val="0"/>
              </a:ext>
            </a:extLst>
          </a:blip>
          <a:srcRect l="9089" t="14640" r="3991" b="20100"/>
          <a:stretch/>
        </p:blipFill>
        <p:spPr bwMode="auto">
          <a:xfrm>
            <a:off x="6100709" y="2180477"/>
            <a:ext cx="5927271" cy="360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1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283" y="1876425"/>
            <a:ext cx="5902960" cy="4216400"/>
          </a:xfrm>
        </p:spPr>
      </p:pic>
    </p:spTree>
    <p:extLst>
      <p:ext uri="{BB962C8B-B14F-4D97-AF65-F5344CB8AC3E}">
        <p14:creationId xmlns:p14="http://schemas.microsoft.com/office/powerpoint/2010/main" val="418273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Socket I.O to connect users, send and receive messages</a:t>
            </a:r>
          </a:p>
        </p:txBody>
      </p:sp>
    </p:spTree>
    <p:extLst>
      <p:ext uri="{BB962C8B-B14F-4D97-AF65-F5344CB8AC3E}">
        <p14:creationId xmlns:p14="http://schemas.microsoft.com/office/powerpoint/2010/main" val="48300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3279</TotalTime>
  <Words>341</Words>
  <Application>Microsoft Office PowerPoint</Application>
  <PresentationFormat>Widescreen</PresentationFormat>
  <Paragraphs>47</Paragraphs>
  <Slides>16</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16</vt:i4>
      </vt:variant>
    </vt:vector>
  </HeadingPairs>
  <TitlesOfParts>
    <vt:vector size="30" baseType="lpstr">
      <vt:lpstr>Arial</vt:lpstr>
      <vt:lpstr>Calibri</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Building the Backend</vt:lpstr>
      <vt:lpstr>Agenda</vt:lpstr>
      <vt:lpstr>What are Web Sockets?</vt:lpstr>
      <vt:lpstr>What are Web Sockets</vt:lpstr>
      <vt:lpstr>What is Socket.IO</vt:lpstr>
      <vt:lpstr>Implementing Socket.IO to connect, send and receive messages</vt:lpstr>
      <vt:lpstr>Implementing Socket.IO</vt:lpstr>
      <vt:lpstr>Implementing Socket.IO</vt:lpstr>
      <vt:lpstr>PowerPoint Presentation</vt:lpstr>
      <vt:lpstr>Using a NoSQL Database</vt:lpstr>
      <vt:lpstr>About NoSQL databases</vt:lpstr>
      <vt:lpstr>Using MongoDB</vt:lpstr>
      <vt:lpstr>Add Support for MongoDB</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73</cp:revision>
  <dcterms:created xsi:type="dcterms:W3CDTF">2013-02-15T23:12:42Z</dcterms:created>
  <dcterms:modified xsi:type="dcterms:W3CDTF">2015-07-15T21:39:54Z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