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3"/>
  </p:notesMasterIdLst>
  <p:sldIdLst>
    <p:sldId id="257" r:id="rId8"/>
    <p:sldId id="269" r:id="rId9"/>
    <p:sldId id="270" r:id="rId10"/>
    <p:sldId id="271" r:id="rId11"/>
    <p:sldId id="272" r:id="rId12"/>
    <p:sldId id="301" r:id="rId13"/>
    <p:sldId id="276" r:id="rId14"/>
    <p:sldId id="300" r:id="rId15"/>
    <p:sldId id="279" r:id="rId16"/>
    <p:sldId id="280" r:id="rId17"/>
    <p:sldId id="281" r:id="rId18"/>
    <p:sldId id="297" r:id="rId19"/>
    <p:sldId id="284" r:id="rId20"/>
    <p:sldId id="285" r:id="rId21"/>
    <p:sldId id="298" r:id="rId22"/>
    <p:sldId id="286" r:id="rId23"/>
    <p:sldId id="299" r:id="rId24"/>
    <p:sldId id="296" r:id="rId25"/>
    <p:sldId id="295" r:id="rId26"/>
    <p:sldId id="291" r:id="rId27"/>
    <p:sldId id="292" r:id="rId28"/>
    <p:sldId id="293" r:id="rId29"/>
    <p:sldId id="294" r:id="rId30"/>
    <p:sldId id="289"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000000"/>
    <a:srgbClr val="00518E"/>
    <a:srgbClr val="1D4380"/>
    <a:srgbClr val="7F498F"/>
    <a:srgbClr val="289FD7"/>
    <a:srgbClr val="48BAE7"/>
    <a:srgbClr val="E34F24"/>
    <a:srgbClr val="3C454F"/>
    <a:srgbClr val="BDCD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74" autoAdjust="0"/>
    <p:restoredTop sz="96433" autoAdjust="0"/>
  </p:normalViewPr>
  <p:slideViewPr>
    <p:cSldViewPr snapToGrid="0">
      <p:cViewPr varScale="1">
        <p:scale>
          <a:sx n="73" d="100"/>
          <a:sy n="73" d="100"/>
        </p:scale>
        <p:origin x="72" y="138"/>
      </p:cViewPr>
      <p:guideLst/>
    </p:cSldViewPr>
  </p:slid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41483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12/06/2015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798541"/>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28320" y="0"/>
            <a:ext cx="8335361" cy="6859308"/>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49047" y="0"/>
            <a:ext cx="6893906" cy="6858000"/>
          </a:xfrm>
          <a:prstGeom prst="rect">
            <a:avLst/>
          </a:prstGeom>
        </p:spPr>
      </p:pic>
    </p:spTree>
    <p:extLst>
      <p:ext uri="{BB962C8B-B14F-4D97-AF65-F5344CB8AC3E}">
        <p14:creationId xmlns:p14="http://schemas.microsoft.com/office/powerpoint/2010/main" val="141718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9558" y="0"/>
            <a:ext cx="8872884" cy="6858000"/>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12531"/>
          <a:stretch/>
        </p:blipFill>
        <p:spPr>
          <a:xfrm>
            <a:off x="131771" y="0"/>
            <a:ext cx="12060229" cy="6858001"/>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2530"/>
          <a:stretch/>
        </p:blipFill>
        <p:spPr>
          <a:xfrm>
            <a:off x="131771" y="0"/>
            <a:ext cx="12060229" cy="6858000"/>
          </a:xfrm>
          <a:prstGeom prst="rect">
            <a:avLst/>
          </a:prstGeom>
        </p:spPr>
      </p:pic>
    </p:spTree>
    <p:extLst>
      <p:ext uri="{BB962C8B-B14F-4D97-AF65-F5344CB8AC3E}">
        <p14:creationId xmlns:p14="http://schemas.microsoft.com/office/powerpoint/2010/main" val="277855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2668"/>
          <a:stretch/>
        </p:blipFill>
        <p:spPr>
          <a:xfrm>
            <a:off x="131773" y="0"/>
            <a:ext cx="12041178" cy="6858000"/>
          </a:xfrm>
          <a:prstGeom prst="rect">
            <a:avLst/>
          </a:prstGeom>
        </p:spPr>
      </p:pic>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2411"/>
          <a:stretch/>
        </p:blipFill>
        <p:spPr>
          <a:xfrm>
            <a:off x="115443" y="0"/>
            <a:ext cx="12076557" cy="6858000"/>
          </a:xfrm>
          <a:prstGeom prst="rect">
            <a:avLst/>
          </a:prstGeom>
        </p:spPr>
      </p:pic>
    </p:spTree>
    <p:extLst>
      <p:ext uri="{BB962C8B-B14F-4D97-AF65-F5344CB8AC3E}">
        <p14:creationId xmlns:p14="http://schemas.microsoft.com/office/powerpoint/2010/main" val="2273690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APPS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711671750"/>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tr>
              <a:tr h="409188">
                <a:tc>
                  <a:txBody>
                    <a:bodyPr/>
                    <a:lstStyle/>
                    <a:p>
                      <a:r>
                        <a:rPr lang="en-US" sz="2000" dirty="0" smtClean="0">
                          <a:solidFill>
                            <a:srgbClr val="000000"/>
                          </a:solidFill>
                        </a:rPr>
                        <a:t>Introduction to ASP.NET and Visual Studio 2013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a:solidFill>
                  <a:schemeClr val="bg1"/>
                </a:solidFill>
              </a:rPr>
              <a:t>http</a:t>
            </a:r>
            <a:r>
              <a:rPr lang="en-US" sz="3200" b="1" smtClean="0">
                <a:solidFill>
                  <a:schemeClr val="bg1"/>
                </a:solidFill>
              </a:rPr>
              <a:t>://azure.microsoft.com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3206253841"/>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a:t>
            </a:r>
            <a:r>
              <a:rPr lang="en-US" sz="2800" dirty="0" smtClean="0">
                <a:solidFill>
                  <a:schemeClr val="bg1"/>
                </a:solidFill>
              </a:rPr>
              <a:t>Apps (10 </a:t>
            </a:r>
            <a:r>
              <a:rPr lang="en-US" sz="2800" dirty="0">
                <a:solidFill>
                  <a:schemeClr val="bg1"/>
                </a:solidFill>
              </a:rPr>
              <a:t>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9481992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 y="0"/>
            <a:ext cx="12202076" cy="6858000"/>
          </a:xfrm>
          <a:prstGeom prst="rect">
            <a:avLst/>
          </a:prstGeom>
        </p:spPr>
      </p:pic>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526</Words>
  <Application>Microsoft Office PowerPoint</Application>
  <PresentationFormat>Widescreen</PresentationFormat>
  <Paragraphs>146</Paragraphs>
  <Slides>25</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25</vt:i4>
      </vt:variant>
    </vt:vector>
  </HeadingPairs>
  <TitlesOfParts>
    <vt:vector size="37"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2015-06-12T19:20:52Z</dcterms:modified>
</cp:coreProperties>
</file>