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69"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p:scale>
          <a:sx n="90" d="100"/>
          <a:sy n="90" d="100"/>
        </p:scale>
        <p:origin x="10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007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Microsoft Azure Web </a:t>
            </a:r>
            <a:r>
              <a:rPr lang="en-US" dirty="0" smtClean="0"/>
              <a:t>Apps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1718702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bg1"/>
                    </a:solidFill>
                  </a:tcPr>
                </a:tc>
                <a:tc>
                  <a:txBody>
                    <a:bodyPr/>
                    <a:lstStyle/>
                    <a:p>
                      <a:r>
                        <a:rPr lang="en-US" sz="2000" dirty="0" smtClean="0"/>
                        <a:t>9:00</a:t>
                      </a:r>
                      <a:endParaRPr lang="en-US" sz="2000" dirty="0"/>
                    </a:p>
                  </a:txBody>
                  <a:tcPr marL="45720" marR="45720">
                    <a:solidFill>
                      <a:schemeClr val="bg1"/>
                    </a:solidFill>
                  </a:tcPr>
                </a:tc>
                <a:tc>
                  <a:txBody>
                    <a:bodyPr/>
                    <a:lstStyle/>
                    <a:p>
                      <a:r>
                        <a:rPr lang="en-US" sz="2000" dirty="0" smtClean="0"/>
                        <a:t>10:00</a:t>
                      </a:r>
                      <a:endParaRPr lang="en-US" sz="2000" dirty="0"/>
                    </a:p>
                  </a:txBody>
                  <a:tcPr marL="45720" marR="45720">
                    <a:solidFill>
                      <a:schemeClr val="bg1"/>
                    </a:solidFill>
                  </a:tcPr>
                </a:tc>
              </a:tr>
              <a:tr h="409188">
                <a:tc>
                  <a:txBody>
                    <a:bodyPr/>
                    <a:lstStyle/>
                    <a:p>
                      <a:r>
                        <a:rPr lang="en-US" sz="2000" dirty="0" smtClean="0"/>
                        <a:t>Building Web Applications using the latest ASP.NET technologies</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c>
                  <a:txBody>
                    <a:bodyPr/>
                    <a:lstStyle/>
                    <a:p>
                      <a:r>
                        <a:rPr lang="en-US" sz="2000" dirty="0" smtClean="0"/>
                        <a:t>11:00</a:t>
                      </a:r>
                      <a:endParaRPr lang="en-US" sz="2000" dirty="0"/>
                    </a:p>
                  </a:txBody>
                  <a:tcPr marL="45720" marR="45720">
                    <a:solidFill>
                      <a:schemeClr val="accent4"/>
                    </a:solidFill>
                  </a:tcPr>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309634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Microsoft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Microsoft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230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PowerPoint Presentation</vt:lpstr>
      <vt:lpstr>Agenda</vt:lpstr>
      <vt:lpstr>MVC Overview</vt:lpstr>
      <vt:lpstr>Models, Views, and Controllers</vt:lpstr>
      <vt:lpstr>Demo</vt:lpstr>
      <vt:lpstr>Entity Framework Code First</vt:lpstr>
      <vt:lpstr>Demo</vt:lpstr>
      <vt:lpstr>Deploying to Microsoft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Miguel Roda</cp:lastModifiedBy>
  <cp:revision>28</cp:revision>
  <dcterms:created xsi:type="dcterms:W3CDTF">2013-08-05T17:04:56Z</dcterms:created>
  <dcterms:modified xsi:type="dcterms:W3CDTF">2015-06-05T19:40:02Z</dcterms:modified>
</cp:coreProperties>
</file>