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2"/>
  </p:notesMasterIdLst>
  <p:sldIdLst>
    <p:sldId id="257" r:id="rId8"/>
    <p:sldId id="269" r:id="rId9"/>
    <p:sldId id="270" r:id="rId10"/>
    <p:sldId id="271" r:id="rId11"/>
    <p:sldId id="272" r:id="rId12"/>
    <p:sldId id="273" r:id="rId13"/>
    <p:sldId id="276" r:id="rId14"/>
    <p:sldId id="278" r:id="rId15"/>
    <p:sldId id="279" r:id="rId16"/>
    <p:sldId id="280" r:id="rId17"/>
    <p:sldId id="281" r:id="rId18"/>
    <p:sldId id="282" r:id="rId19"/>
    <p:sldId id="283" r:id="rId20"/>
    <p:sldId id="284" r:id="rId21"/>
    <p:sldId id="285" r:id="rId22"/>
    <p:sldId id="286" r:id="rId23"/>
    <p:sldId id="296" r:id="rId24"/>
    <p:sldId id="295" r:id="rId25"/>
    <p:sldId id="291" r:id="rId26"/>
    <p:sldId id="292" r:id="rId27"/>
    <p:sldId id="293" r:id="rId28"/>
    <p:sldId id="294" r:id="rId29"/>
    <p:sldId id="289"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18E"/>
    <a:srgbClr val="1D4380"/>
    <a:srgbClr val="7F498F"/>
    <a:srgbClr val="289FD7"/>
    <a:srgbClr val="48BAE7"/>
    <a:srgbClr val="E34F24"/>
    <a:srgbClr val="3C454F"/>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86492" autoAdjust="0"/>
  </p:normalViewPr>
  <p:slideViewPr>
    <p:cSldViewPr snapToGrid="0">
      <p:cViewPr varScale="1">
        <p:scale>
          <a:sx n="103" d="100"/>
          <a:sy n="103" d="100"/>
        </p:scale>
        <p:origin x="138" y="474"/>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6/5/2015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57031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e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798541"/>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4558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15139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APPS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18</a:t>
            </a:fld>
            <a:endParaRPr lang="en-US"/>
          </a:p>
        </p:txBody>
      </p:sp>
    </p:spTree>
    <p:extLst>
      <p:ext uri="{BB962C8B-B14F-4D97-AF65-F5344CB8AC3E}">
        <p14:creationId xmlns:p14="http://schemas.microsoft.com/office/powerpoint/2010/main" val="956239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3711671750"/>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chemeClr val="accent4"/>
                    </a:solidFill>
                  </a:tcPr>
                </a:tc>
              </a:tr>
              <a:tr h="409188">
                <a:tc>
                  <a:txBody>
                    <a:bodyPr/>
                    <a:lstStyle/>
                    <a:p>
                      <a:r>
                        <a:rPr lang="en-US" sz="2000" dirty="0" smtClean="0">
                          <a:solidFill>
                            <a:srgbClr val="000000"/>
                          </a:solidFill>
                        </a:rPr>
                        <a:t>Introduction to ASP.NET and Visual Studio 2013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tr>
            </a:tbl>
          </a:graphicData>
        </a:graphic>
      </p:graphicFrame>
    </p:spTree>
    <p:extLst>
      <p:ext uri="{BB962C8B-B14F-4D97-AF65-F5344CB8AC3E}">
        <p14:creationId xmlns:p14="http://schemas.microsoft.com/office/powerpoint/2010/main" val="2581117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307562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1"/>
            </p:custDataLst>
          </p:nvPr>
        </p:nvSpPr>
        <p:spPr>
          <a:xfrm>
            <a:off x="520701" y="1447800"/>
            <a:ext cx="11149013" cy="4038029"/>
          </a:xfrm>
        </p:spPr>
        <p:txBody>
          <a:bodyPr>
            <a:normAutofit fontScale="92500"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a:solidFill>
                  <a:schemeClr val="bg1"/>
                </a:solidFill>
              </a:rPr>
              <a:t>http</a:t>
            </a:r>
            <a:r>
              <a:rPr lang="en-US" sz="3200" b="1" smtClean="0">
                <a:solidFill>
                  <a:schemeClr val="bg1"/>
                </a:solidFill>
              </a:rPr>
              <a:t>://azure.microsoft.com</a:t>
            </a:r>
            <a:endParaRPr lang="en-US" sz="3200" b="1" dirty="0" smtClean="0">
              <a:solidFill>
                <a:schemeClr val="bg1"/>
              </a:solidFill>
              <a:latin typeface="+mn-lt"/>
            </a:endParaRPr>
          </a:p>
          <a:p>
            <a:pPr>
              <a:spcAft>
                <a:spcPts val="1200"/>
              </a:spcAft>
            </a:pPr>
            <a:r>
              <a:rPr lang="en-US" sz="3200" dirty="0" smtClean="0">
                <a:solidFill>
                  <a:schemeClr val="bg1"/>
                </a:solidFill>
                <a:latin typeface="+mn-lt"/>
              </a:rPr>
              <a:t>http</a:t>
            </a:r>
            <a:r>
              <a:rPr lang="en-US" sz="3200" dirty="0">
                <a:solidFill>
                  <a:schemeClr val="bg1"/>
                </a:solidFill>
                <a:latin typeface="+mn-lt"/>
              </a:rPr>
              <a:t>://www.devcamps.ms/web </a:t>
            </a:r>
          </a:p>
          <a:p>
            <a:pPr>
              <a:spcAft>
                <a:spcPts val="1200"/>
              </a:spcAft>
            </a:pPr>
            <a:r>
              <a:rPr lang="en-US" sz="3200" dirty="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2013: </a:t>
            </a:r>
            <a:r>
              <a:rPr lang="en-US" sz="4000" i="1" dirty="0"/>
              <a:t>The</a:t>
            </a:r>
            <a:r>
              <a:rPr lang="en-US" sz="4000" dirty="0"/>
              <a:t> editor for serious web </a:t>
            </a:r>
            <a:r>
              <a:rPr lang="en-US" sz="4000" dirty="0" err="1"/>
              <a:t>dev</a:t>
            </a:r>
            <a:endParaRPr lang="en-US" sz="4000" dirty="0"/>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a:t>
            </a:r>
            <a:r>
              <a:rPr lang="en-US" sz="2800" dirty="0" smtClean="0">
                <a:solidFill>
                  <a:schemeClr val="bg1"/>
                </a:solidFill>
              </a:rPr>
              <a:t>Apps (10 </a:t>
            </a:r>
            <a:r>
              <a:rPr lang="en-US" sz="2800" dirty="0">
                <a:solidFill>
                  <a:schemeClr val="bg1"/>
                </a:solidFill>
              </a:rPr>
              <a:t>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 y="0"/>
            <a:ext cx="12202076" cy="6858000"/>
          </a:xfrm>
          <a:prstGeom prst="rect">
            <a:avLst/>
          </a:prstGeom>
        </p:spPr>
      </p:pic>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526</Words>
  <Application>Microsoft Office PowerPoint</Application>
  <PresentationFormat>Widescreen</PresentationFormat>
  <Paragraphs>146</Paragraphs>
  <Slides>24</Slides>
  <Notes>8</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24</vt:i4>
      </vt:variant>
    </vt:vector>
  </HeadingPairs>
  <TitlesOfParts>
    <vt:vector size="36"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Web Camps</vt:lpstr>
      <vt:lpstr>Today’s Agenda</vt:lpstr>
      <vt:lpstr>The foundation: tools &amp; frameworks</vt:lpstr>
      <vt:lpstr>Visual Studio 2013: The editor for serious web dev</vt:lpstr>
      <vt:lpstr>NuGet: The smart, easy way to manage dependencies</vt:lpstr>
      <vt:lpstr>One ASP.NET: A Framework for us all</vt:lpstr>
      <vt:lpstr>Deploying ASP.NET Apps to the Cloud</vt:lpstr>
      <vt:lpstr>Microsoft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vt:lpstr>
      <vt:lpstr>Microsoft Azure</vt:lpstr>
      <vt:lpstr>Microsoft Azure</vt:lpstr>
      <vt:lpstr>Microsoft Azure</vt:lpstr>
      <vt:lpstr>The foundation: tools &amp; frameworks</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2015-06-05T20:24:22Z</dcterms:modified>
</cp:coreProperties>
</file>