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 id="2147483797" r:id="rId9"/>
  </p:sldMasterIdLst>
  <p:notesMasterIdLst>
    <p:notesMasterId r:id="rId51"/>
  </p:notesMasterIdLst>
  <p:sldIdLst>
    <p:sldId id="269" r:id="rId10"/>
    <p:sldId id="321" r:id="rId11"/>
    <p:sldId id="270" r:id="rId12"/>
    <p:sldId id="271" r:id="rId13"/>
    <p:sldId id="273" r:id="rId14"/>
    <p:sldId id="274" r:id="rId15"/>
    <p:sldId id="281" r:id="rId16"/>
    <p:sldId id="278" r:id="rId17"/>
    <p:sldId id="282" r:id="rId18"/>
    <p:sldId id="279" r:id="rId19"/>
    <p:sldId id="283" r:id="rId20"/>
    <p:sldId id="284" r:id="rId21"/>
    <p:sldId id="285" r:id="rId22"/>
    <p:sldId id="288" r:id="rId23"/>
    <p:sldId id="286" r:id="rId24"/>
    <p:sldId id="287" r:id="rId25"/>
    <p:sldId id="289" r:id="rId26"/>
    <p:sldId id="290" r:id="rId27"/>
    <p:sldId id="292" r:id="rId28"/>
    <p:sldId id="305" r:id="rId29"/>
    <p:sldId id="294" r:id="rId30"/>
    <p:sldId id="295" r:id="rId31"/>
    <p:sldId id="296" r:id="rId32"/>
    <p:sldId id="297" r:id="rId33"/>
    <p:sldId id="298" r:id="rId34"/>
    <p:sldId id="299" r:id="rId35"/>
    <p:sldId id="300" r:id="rId36"/>
    <p:sldId id="301" r:id="rId37"/>
    <p:sldId id="302" r:id="rId38"/>
    <p:sldId id="303" r:id="rId39"/>
    <p:sldId id="306" r:id="rId40"/>
    <p:sldId id="307" r:id="rId41"/>
    <p:sldId id="308" r:id="rId42"/>
    <p:sldId id="309" r:id="rId43"/>
    <p:sldId id="320" r:id="rId44"/>
    <p:sldId id="317" r:id="rId45"/>
    <p:sldId id="318" r:id="rId46"/>
    <p:sldId id="315" r:id="rId47"/>
    <p:sldId id="316" r:id="rId48"/>
    <p:sldId id="314" r:id="rId49"/>
    <p:sldId id="26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2FC"/>
    <a:srgbClr val="FFC000"/>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5" d="100"/>
          <a:sy n="115" d="100"/>
        </p:scale>
        <p:origin x="378" y="138"/>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10/12/2015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a:t>
            </a:r>
            <a:r>
              <a:rPr lang="en-US" sz="686" smtClean="0">
                <a:gradFill>
                  <a:gsLst>
                    <a:gs pos="0">
                      <a:srgbClr val="FFFFFF"/>
                    </a:gs>
                    <a:gs pos="100000">
                      <a:srgbClr val="FFFFFF"/>
                    </a:gs>
                  </a:gsLst>
                  <a:lin ang="5400000" scaled="0"/>
                </a:gradFill>
                <a:cs typeface="Segoe UI" pitchFamily="34" charset="0"/>
              </a:rPr>
              <a: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78708007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50679024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11316483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5056699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5317644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28329804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85512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592734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01311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2147654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89537881"/>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902323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71316528"/>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226323895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2277670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NUL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emf"/><Relationship Id="rId2" Type="http://schemas.openxmlformats.org/officeDocument/2006/relationships/slideLayout" Target="../slideLayouts/slideLayout67.xml"/><Relationship Id="rId16" Type="http://schemas.openxmlformats.org/officeDocument/2006/relationships/theme" Target="../theme/theme9.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 id="21474837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8779254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43141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Microsoft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292363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354504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13</a:t>
            </a:fld>
            <a:endParaRPr lang="en-US"/>
          </a:p>
        </p:txBody>
      </p:sp>
    </p:spTree>
    <p:extLst>
      <p:ext uri="{BB962C8B-B14F-4D97-AF65-F5344CB8AC3E}">
        <p14:creationId xmlns:p14="http://schemas.microsoft.com/office/powerpoint/2010/main" val="112437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14</a:t>
            </a:fld>
            <a:endParaRPr lang="en-US"/>
          </a:p>
        </p:txBody>
      </p:sp>
      <p:pic>
        <p:nvPicPr>
          <p:cNvPr id="5" name="Picture 4"/>
          <p:cNvPicPr>
            <a:picLocks noChangeAspect="1"/>
          </p:cNvPicPr>
          <p:nvPr/>
        </p:nvPicPr>
        <p:blipFill rotWithShape="1">
          <a:blip r:embed="rId2"/>
          <a:srcRect r="526" b="9489"/>
          <a:stretch/>
        </p:blipFill>
        <p:spPr>
          <a:xfrm>
            <a:off x="115047" y="0"/>
            <a:ext cx="12076953" cy="6858000"/>
          </a:xfrm>
          <a:prstGeom prst="rect">
            <a:avLst/>
          </a:prstGeom>
        </p:spPr>
      </p:pic>
      <p:sp>
        <p:nvSpPr>
          <p:cNvPr id="6" name="Rectangle 5"/>
          <p:cNvSpPr/>
          <p:nvPr/>
        </p:nvSpPr>
        <p:spPr>
          <a:xfrm>
            <a:off x="108704" y="0"/>
            <a:ext cx="64825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spTree>
    <p:extLst>
      <p:ext uri="{BB962C8B-B14F-4D97-AF65-F5344CB8AC3E}">
        <p14:creationId xmlns:p14="http://schemas.microsoft.com/office/powerpoint/2010/main" val="149154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16</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17</a:t>
            </a:fld>
            <a:endParaRPr lang="en-US"/>
          </a:p>
        </p:txBody>
      </p:sp>
      <p:pic>
        <p:nvPicPr>
          <p:cNvPr id="13" name="Picture 12"/>
          <p:cNvPicPr>
            <a:picLocks noChangeAspect="1"/>
          </p:cNvPicPr>
          <p:nvPr/>
        </p:nvPicPr>
        <p:blipFill>
          <a:blip r:embed="rId2"/>
          <a:stretch>
            <a:fillRect/>
          </a:stretch>
        </p:blipFill>
        <p:spPr>
          <a:xfrm>
            <a:off x="108704" y="0"/>
            <a:ext cx="12083296" cy="6858000"/>
          </a:xfrm>
          <a:prstGeom prst="rect">
            <a:avLst/>
          </a:prstGeom>
        </p:spPr>
      </p:pic>
      <p:sp>
        <p:nvSpPr>
          <p:cNvPr id="23" name="Rectangle 22"/>
          <p:cNvSpPr/>
          <p:nvPr/>
        </p:nvSpPr>
        <p:spPr>
          <a:xfrm>
            <a:off x="108704" y="0"/>
            <a:ext cx="64571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3427050831"/>
              </p:ext>
            </p:extLst>
          </p:nvPr>
        </p:nvGraphicFramePr>
        <p:xfrm>
          <a:off x="454816" y="1031200"/>
          <a:ext cx="11483183" cy="5634204"/>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2:15</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3:15</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ASP.NET 5 Preview</a:t>
                      </a: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extLst>
                  <a:ext uri="{0D108BD9-81ED-4DB2-BD59-A6C34878D82A}">
                    <a16:rowId xmlns:a16="http://schemas.microsoft.com/office/drawing/2014/main" val="4181698176"/>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97987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spTree>
    <p:extLst>
      <p:ext uri="{BB962C8B-B14F-4D97-AF65-F5344CB8AC3E}">
        <p14:creationId xmlns:p14="http://schemas.microsoft.com/office/powerpoint/2010/main" val="205839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Tree>
    <p:extLst>
      <p:ext uri="{BB962C8B-B14F-4D97-AF65-F5344CB8AC3E}">
        <p14:creationId xmlns:p14="http://schemas.microsoft.com/office/powerpoint/2010/main" val="1561509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r="33919" b="24518"/>
          <a:stretch/>
        </p:blipFill>
        <p:spPr>
          <a:xfrm>
            <a:off x="108704" y="0"/>
            <a:ext cx="12083295" cy="6865257"/>
          </a:xfrm>
          <a:prstGeom prst="rect">
            <a:avLst/>
          </a:prstGeom>
        </p:spPr>
      </p:pic>
      <p:sp>
        <p:nvSpPr>
          <p:cNvPr id="2" name="Slide Number Placeholder 1"/>
          <p:cNvSpPr>
            <a:spLocks noGrp="1"/>
          </p:cNvSpPr>
          <p:nvPr>
            <p:ph type="sldNum" sz="quarter" idx="12"/>
          </p:nvPr>
        </p:nvSpPr>
        <p:spPr/>
        <p:txBody>
          <a:bodyPr/>
          <a:lstStyle/>
          <a:p>
            <a:fld id="{0A164282-434E-41D4-9582-783D542A7B68}" type="slidenum">
              <a:rPr lang="en-US" smtClean="0"/>
              <a:t>26</a:t>
            </a:fld>
            <a:endParaRPr lang="en-US"/>
          </a:p>
        </p:txBody>
      </p:sp>
      <p:sp>
        <p:nvSpPr>
          <p:cNvPr id="5" name="Rectangle 4"/>
          <p:cNvSpPr/>
          <p:nvPr/>
        </p:nvSpPr>
        <p:spPr>
          <a:xfrm>
            <a:off x="108704" y="0"/>
            <a:ext cx="6457196" cy="6865257"/>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323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spTree>
    <p:extLst>
      <p:ext uri="{BB962C8B-B14F-4D97-AF65-F5344CB8AC3E}">
        <p14:creationId xmlns:p14="http://schemas.microsoft.com/office/powerpoint/2010/main" val="91691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Microsoft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887955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1498845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Microsoft Azure Web Apps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a:p>
        </p:txBody>
      </p:sp>
    </p:spTree>
    <p:extLst>
      <p:ext uri="{BB962C8B-B14F-4D97-AF65-F5344CB8AC3E}">
        <p14:creationId xmlns:p14="http://schemas.microsoft.com/office/powerpoint/2010/main" val="3820646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APPS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680413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3833856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1064823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39</a:t>
            </a:fld>
            <a:endParaRPr lang="en-US"/>
          </a:p>
        </p:txBody>
      </p:sp>
    </p:spTree>
    <p:extLst>
      <p:ext uri="{BB962C8B-B14F-4D97-AF65-F5344CB8AC3E}">
        <p14:creationId xmlns:p14="http://schemas.microsoft.com/office/powerpoint/2010/main" val="271331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spTree>
    <p:extLst>
      <p:ext uri="{BB962C8B-B14F-4D97-AF65-F5344CB8AC3E}">
        <p14:creationId xmlns:p14="http://schemas.microsoft.com/office/powerpoint/2010/main" val="32347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225554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3390910816"/>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TotalTime>
  <Words>884</Words>
  <Application>Microsoft Office PowerPoint</Application>
  <PresentationFormat>Widescreen</PresentationFormat>
  <Paragraphs>252</Paragraphs>
  <Slides>41</Slides>
  <Notes>1</Notes>
  <HiddenSlides>1</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41</vt:i4>
      </vt:variant>
    </vt:vector>
  </HeadingPairs>
  <TitlesOfParts>
    <vt:vector size="55"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1_Azure Medium</vt:lpstr>
      <vt:lpstr>Running, improving and maintaining a site  in the real world</vt:lpstr>
      <vt:lpstr>Today’s Agenda</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63</cp:revision>
  <dcterms:created xsi:type="dcterms:W3CDTF">2013-08-05T17:04:56Z</dcterms:created>
  <dcterms:modified xsi:type="dcterms:W3CDTF">2015-10-13T05:04:06Z</dcterms:modified>
</cp:coreProperties>
</file>