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80"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FFC000"/>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Microsoft Azure Web Apps</a:t>
            </a:r>
            <a:endParaRPr lang="en-US" dirty="0"/>
          </a:p>
        </p:txBody>
      </p:sp>
    </p:spTree>
    <p:extLst>
      <p:ext uri="{BB962C8B-B14F-4D97-AF65-F5344CB8AC3E}">
        <p14:creationId xmlns:p14="http://schemas.microsoft.com/office/powerpoint/2010/main" val="7137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a:t>
            </a:r>
            <a:r>
              <a:rPr lang="en-US" dirty="0" smtClean="0"/>
              <a:t>Microsoft </a:t>
            </a:r>
            <a:r>
              <a:rPr lang="en-US" dirty="0"/>
              <a:t>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979339217"/>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E7E7"/>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E7E7"/>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E7E7"/>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10:00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11:00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6892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Microsoft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Microsoft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238</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Today’s Agenda</vt:lpstr>
      <vt:lpstr>Agenda</vt:lpstr>
      <vt:lpstr>MVC Overview</vt:lpstr>
      <vt:lpstr>Models, Views, and Controllers</vt:lpstr>
      <vt:lpstr>Demo</vt:lpstr>
      <vt:lpstr>Entity Framework Code First</vt:lpstr>
      <vt:lpstr>Demo</vt:lpstr>
      <vt:lpstr>Deploying to Microsoft Azure</vt:lpstr>
      <vt:lpstr>Demo</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29</cp:revision>
  <dcterms:created xsi:type="dcterms:W3CDTF">2013-08-05T17:04:56Z</dcterms:created>
  <dcterms:modified xsi:type="dcterms:W3CDTF">2015-10-13T05:01:26Z</dcterms:modified>
</cp:coreProperties>
</file>