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Lst>
  <p:notesMasterIdLst>
    <p:notesMasterId r:id="rId23"/>
  </p:notesMasterIdLst>
  <p:sldIdLst>
    <p:sldId id="257" r:id="rId9"/>
    <p:sldId id="280" r:id="rId10"/>
    <p:sldId id="259" r:id="rId11"/>
    <p:sldId id="256" r:id="rId12"/>
    <p:sldId id="276" r:id="rId13"/>
    <p:sldId id="277" r:id="rId14"/>
    <p:sldId id="278" r:id="rId15"/>
    <p:sldId id="279" r:id="rId16"/>
    <p:sldId id="269" r:id="rId17"/>
    <p:sldId id="271" r:id="rId18"/>
    <p:sldId id="272" r:id="rId19"/>
    <p:sldId id="273" r:id="rId20"/>
    <p:sldId id="27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FFC000"/>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6</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14999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40798943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9178292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12791671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740106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910468818"/>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737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71316567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773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55550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458156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858539"/>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8149679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75498023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94428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image" Target="../media/image1.emf"/><Relationship Id="rId2" Type="http://schemas.openxmlformats.org/officeDocument/2006/relationships/slideLayout" Target="../slideLayouts/slideLayout61.xml"/><Relationship Id="rId16" Type="http://schemas.openxmlformats.org/officeDocument/2006/relationships/theme" Target="../theme/theme8.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0010170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72092" y="1451309"/>
            <a:ext cx="8647816" cy="5163469"/>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190821391"/>
              </p:ext>
            </p:extLst>
          </p:nvPr>
        </p:nvGraphicFramePr>
        <p:xfrm>
          <a:off x="454816" y="1031200"/>
          <a:ext cx="11483183" cy="5634204"/>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10:00</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3"/>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extLst>
                  <a:ext uri="{0D108BD9-81ED-4DB2-BD59-A6C34878D82A}">
                    <a16:rowId xmlns:a16="http://schemas.microsoft.com/office/drawing/2014/main" val="10004"/>
                  </a:ext>
                </a:extLst>
              </a:tr>
              <a:tr h="72394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11:15</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Real-time Communications</a:t>
                      </a:r>
                      <a:r>
                        <a:rPr lang="en-US" sz="2000" baseline="0" dirty="0" smtClean="0">
                          <a:solidFill>
                            <a:srgbClr val="000000"/>
                          </a:solidFill>
                        </a:rPr>
                        <a:t> with </a:t>
                      </a:r>
                      <a:r>
                        <a:rPr lang="en-US" sz="2000" dirty="0" smtClean="0">
                          <a:solidFill>
                            <a:srgbClr val="000000"/>
                          </a:solidFill>
                        </a:rPr>
                        <a:t>SignalR</a:t>
                      </a: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ASP.NET 5 Preview</a:t>
                      </a:r>
                    </a:p>
                  </a:txBody>
                  <a:tcPr marL="45720" marR="45720"/>
                </a:tc>
                <a:tc>
                  <a:txBody>
                    <a:bodyPr/>
                    <a:lstStyle/>
                    <a:p>
                      <a:r>
                        <a:rPr lang="en-US" sz="2000" dirty="0" smtClean="0">
                          <a:solidFill>
                            <a:srgbClr val="000000"/>
                          </a:solidFill>
                        </a:rPr>
                        <a:t>4:00</a:t>
                      </a:r>
                      <a:endParaRPr lang="en-US" sz="2000" dirty="0">
                        <a:solidFill>
                          <a:srgbClr val="000000"/>
                        </a:solidFill>
                      </a:endParaRPr>
                    </a:p>
                  </a:txBody>
                  <a:tcPr marL="45720" marR="45720"/>
                </a:tc>
                <a:tc>
                  <a:txBody>
                    <a:bodyPr/>
                    <a:lstStyle/>
                    <a:p>
                      <a:r>
                        <a:rPr lang="en-US" sz="2000" dirty="0" smtClean="0">
                          <a:solidFill>
                            <a:srgbClr val="000000"/>
                          </a:solidFill>
                        </a:rPr>
                        <a:t>4:45</a:t>
                      </a:r>
                      <a:endParaRPr lang="en-US" sz="2000" dirty="0">
                        <a:solidFill>
                          <a:srgbClr val="000000"/>
                        </a:solidFill>
                      </a:endParaRPr>
                    </a:p>
                  </a:txBody>
                  <a:tcPr marL="45720" marR="45720"/>
                </a:tc>
                <a:extLst>
                  <a:ext uri="{0D108BD9-81ED-4DB2-BD59-A6C34878D82A}">
                    <a16:rowId xmlns:a16="http://schemas.microsoft.com/office/drawing/2014/main" val="4181698176"/>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4:45</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5:00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09628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321355796"/>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704</Words>
  <Application>Microsoft Office PowerPoint</Application>
  <PresentationFormat>Widescreen</PresentationFormat>
  <Paragraphs>120</Paragraphs>
  <Slides>14</Slides>
  <Notes>4</Notes>
  <HiddenSlides>0</HiddenSlides>
  <MMClips>0</MMClips>
  <ScaleCrop>false</ScaleCrop>
  <HeadingPairs>
    <vt:vector size="8" baseType="variant">
      <vt:variant>
        <vt:lpstr>Fonts Used</vt:lpstr>
      </vt:variant>
      <vt:variant>
        <vt:i4>5</vt:i4>
      </vt:variant>
      <vt:variant>
        <vt:lpstr>Theme</vt:lpstr>
      </vt:variant>
      <vt:variant>
        <vt:i4>8</vt:i4>
      </vt:variant>
      <vt:variant>
        <vt:lpstr>Embedded OLE Servers</vt:lpstr>
      </vt:variant>
      <vt:variant>
        <vt:i4>1</vt:i4>
      </vt:variant>
      <vt:variant>
        <vt:lpstr>Slide Titles</vt:lpstr>
      </vt:variant>
      <vt:variant>
        <vt:i4>14</vt:i4>
      </vt:variant>
    </vt:vector>
  </HeadingPairs>
  <TitlesOfParts>
    <vt:vector size="28"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Medium</vt:lpstr>
      <vt:lpstr>think-cell Slide</vt:lpstr>
      <vt:lpstr>What’s next</vt:lpstr>
      <vt:lpstr>Today’s Agenda</vt:lpstr>
      <vt:lpstr>Agenda</vt:lpstr>
      <vt:lpstr>What we covered</vt:lpstr>
      <vt:lpstr>What we learned today</vt:lpstr>
      <vt:lpstr>What we learned today</vt:lpstr>
      <vt:lpstr>What we learned today</vt:lpstr>
      <vt:lpstr>What you can do next</vt:lpstr>
      <vt:lpstr>Top resources for more info</vt:lpstr>
      <vt:lpstr>ASP.NET Questions</vt:lpstr>
      <vt:lpstr>Web Camps</vt:lpstr>
      <vt:lpstr>Microsoft Azure</vt:lpstr>
      <vt:lpstr>ASP.NET site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23</cp:revision>
  <dcterms:created xsi:type="dcterms:W3CDTF">2013-08-05T17:04:56Z</dcterms:created>
  <dcterms:modified xsi:type="dcterms:W3CDTF">2015-10-13T05:05:30Z</dcterms:modified>
</cp:coreProperties>
</file>