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000000"/>
    <a:srgbClr val="00518E"/>
    <a:srgbClr val="1D4380"/>
    <a:srgbClr val="7F498F"/>
    <a:srgbClr val="289FD7"/>
    <a:srgbClr val="48BAE7"/>
    <a:srgbClr val="E34F24"/>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80453" autoAdjust="0"/>
  </p:normalViewPr>
  <p:slideViewPr>
    <p:cSldViewPr snapToGrid="0">
      <p:cViewPr varScale="1">
        <p:scale>
          <a:sx n="93" d="100"/>
          <a:sy n="93" d="100"/>
        </p:scale>
        <p:origin x="498" y="90"/>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1" y="0"/>
            <a:ext cx="11187058" cy="6858000"/>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8" y="0"/>
            <a:ext cx="11135503"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0"/>
            <a:ext cx="11126755" cy="6858000"/>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 y="0"/>
            <a:ext cx="11158483" cy="6858000"/>
          </a:xfrm>
          <a:prstGeom prst="rect">
            <a:avLst/>
          </a:prstGeom>
        </p:spPr>
      </p:pic>
      <p:sp>
        <p:nvSpPr>
          <p:cNvPr id="4" name="TextBox 3"/>
          <p:cNvSpPr txBox="1"/>
          <p:nvPr/>
        </p:nvSpPr>
        <p:spPr>
          <a:xfrm>
            <a:off x="8959066" y="400692"/>
            <a:ext cx="1837362" cy="246221"/>
          </a:xfrm>
          <a:prstGeom prst="rect">
            <a:avLst/>
          </a:prstGeom>
          <a:solidFill>
            <a:srgbClr val="3C454F"/>
          </a:solidFill>
        </p:spPr>
        <p:txBody>
          <a:bodyPr wrap="none" rtlCol="0">
            <a:spAutoFit/>
          </a:bodyPr>
          <a:lstStyle/>
          <a:p>
            <a:r>
              <a:rPr lang="en-US" sz="1000" dirty="0" smtClean="0">
                <a:solidFill>
                  <a:schemeClr val="bg1"/>
                </a:solidFill>
              </a:rPr>
              <a:t>yournamehere@outlook.com</a:t>
            </a:r>
            <a:endParaRPr lang="en-US" sz="1000" dirty="0">
              <a:solidFill>
                <a:schemeClr val="bg1"/>
              </a:solidFill>
            </a:endParaRPr>
          </a:p>
        </p:txBody>
      </p:sp>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998841772"/>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://azure.microsoft.com</a:t>
            </a:r>
            <a:endParaRPr lang="en-US" sz="3200" b="1" dirty="0" smtClean="0">
              <a:solidFill>
                <a:schemeClr val="bg1"/>
              </a:solidFill>
              <a:latin typeface="+mn-lt"/>
            </a:endParaRPr>
          </a:p>
          <a:p>
            <a:pPr>
              <a:spcAft>
                <a:spcPts val="1200"/>
              </a:spcAft>
            </a:pPr>
            <a:r>
              <a:rPr lang="en-US" sz="320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455</Words>
  <Application>Microsoft Office PowerPoint</Application>
  <PresentationFormat>Widescreen</PresentationFormat>
  <Paragraphs>137</Paragraphs>
  <Slides>24</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24</vt:i4>
      </vt:variant>
    </vt:vector>
  </HeadingPairs>
  <TitlesOfParts>
    <vt:vector size="3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2015: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2015-10-13T04:58:06Z</dcterms:modified>
</cp:coreProperties>
</file>