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0" r:id="rId8"/>
  </p:sldMasterIdLst>
  <p:notesMasterIdLst>
    <p:notesMasterId r:id="rId21"/>
  </p:notesMasterIdLst>
  <p:sldIdLst>
    <p:sldId id="257" r:id="rId9"/>
    <p:sldId id="277" r:id="rId10"/>
    <p:sldId id="259" r:id="rId11"/>
    <p:sldId id="269" r:id="rId12"/>
    <p:sldId id="270" r:id="rId13"/>
    <p:sldId id="271" r:id="rId14"/>
    <p:sldId id="273" r:id="rId15"/>
    <p:sldId id="274" r:id="rId16"/>
    <p:sldId id="275" r:id="rId17"/>
    <p:sldId id="276" r:id="rId18"/>
    <p:sldId id="27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2FC"/>
    <a:srgbClr val="FFC000"/>
    <a:srgbClr val="80B940"/>
    <a:srgbClr val="289FD7"/>
    <a:srgbClr val="E34F24"/>
    <a:srgbClr val="3C454F"/>
    <a:srgbClr val="BDCD2C"/>
    <a:srgbClr val="617081"/>
    <a:srgbClr val="1D4380"/>
    <a:srgbClr val="017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88717-777F-4797-9560-BB8A7EF78142}" type="doc">
      <dgm:prSet loTypeId="urn:microsoft.com/office/officeart/2005/8/layout/arrow2" loCatId="process" qsTypeId="urn:microsoft.com/office/officeart/2005/8/quickstyle/simple1" qsCatId="simple" csTypeId="urn:microsoft.com/office/officeart/2005/8/colors/colorful4" csCatId="colorful" phldr="1"/>
      <dgm:spPr/>
    </dgm:pt>
    <dgm:pt modelId="{F02264A3-E2EE-4AC3-AEC6-504C4B057BAD}">
      <dgm:prSet phldrT="[Text]"/>
      <dgm:spPr/>
      <dgm:t>
        <a:bodyPr/>
        <a:lstStyle/>
        <a:p>
          <a:r>
            <a:rPr lang="en-US" dirty="0" smtClean="0">
              <a:solidFill>
                <a:schemeClr val="bg1"/>
              </a:solidFill>
            </a:rPr>
            <a:t>Long Polling</a:t>
          </a:r>
          <a:endParaRPr lang="en-US" dirty="0">
            <a:solidFill>
              <a:schemeClr val="bg1"/>
            </a:solidFill>
          </a:endParaRPr>
        </a:p>
      </dgm:t>
    </dgm:pt>
    <dgm:pt modelId="{AB194AC6-D055-44B4-988F-E19D8EFCD1B8}" type="parTrans" cxnId="{CA646D2B-6FE3-43C6-B7F6-A861AFD6013A}">
      <dgm:prSet/>
      <dgm:spPr/>
      <dgm:t>
        <a:bodyPr/>
        <a:lstStyle/>
        <a:p>
          <a:endParaRPr lang="en-US"/>
        </a:p>
      </dgm:t>
    </dgm:pt>
    <dgm:pt modelId="{8E5A67FC-30C0-467B-AF1D-080B6ADEF8C3}" type="sibTrans" cxnId="{CA646D2B-6FE3-43C6-B7F6-A861AFD6013A}">
      <dgm:prSet/>
      <dgm:spPr/>
      <dgm:t>
        <a:bodyPr/>
        <a:lstStyle/>
        <a:p>
          <a:endParaRPr lang="en-US"/>
        </a:p>
      </dgm:t>
    </dgm:pt>
    <dgm:pt modelId="{628398C6-E3B6-422F-8FBD-74ADBD783C82}">
      <dgm:prSet phldrT="[Text]"/>
      <dgm:spPr/>
      <dgm:t>
        <a:bodyPr/>
        <a:lstStyle/>
        <a:p>
          <a:r>
            <a:rPr lang="en-US" dirty="0" smtClean="0">
              <a:solidFill>
                <a:schemeClr val="bg1"/>
              </a:solidFill>
            </a:rPr>
            <a:t>Forever Frames</a:t>
          </a:r>
          <a:endParaRPr lang="en-US" dirty="0">
            <a:solidFill>
              <a:schemeClr val="bg1"/>
            </a:solidFill>
          </a:endParaRPr>
        </a:p>
      </dgm:t>
    </dgm:pt>
    <dgm:pt modelId="{94232122-4E09-43D3-800F-E9146F82E580}" type="parTrans" cxnId="{44B6514D-EF3C-43E9-93A1-D06D40E4563E}">
      <dgm:prSet/>
      <dgm:spPr/>
      <dgm:t>
        <a:bodyPr/>
        <a:lstStyle/>
        <a:p>
          <a:endParaRPr lang="en-US"/>
        </a:p>
      </dgm:t>
    </dgm:pt>
    <dgm:pt modelId="{C9176D7B-39E8-4E5A-A3F0-70704D49F941}" type="sibTrans" cxnId="{44B6514D-EF3C-43E9-93A1-D06D40E4563E}">
      <dgm:prSet/>
      <dgm:spPr/>
      <dgm:t>
        <a:bodyPr/>
        <a:lstStyle/>
        <a:p>
          <a:endParaRPr lang="en-US"/>
        </a:p>
      </dgm:t>
    </dgm:pt>
    <dgm:pt modelId="{906D2CCC-9E42-4009-B66B-FC49ECF678B3}">
      <dgm:prSet phldrT="[Text]"/>
      <dgm:spPr/>
      <dgm:t>
        <a:bodyPr/>
        <a:lstStyle/>
        <a:p>
          <a:r>
            <a:rPr lang="en-US" dirty="0" smtClean="0">
              <a:solidFill>
                <a:schemeClr val="bg1"/>
              </a:solidFill>
            </a:rPr>
            <a:t>Server Sent Events</a:t>
          </a:r>
          <a:endParaRPr lang="en-US" dirty="0">
            <a:solidFill>
              <a:schemeClr val="bg1"/>
            </a:solidFill>
          </a:endParaRPr>
        </a:p>
      </dgm:t>
    </dgm:pt>
    <dgm:pt modelId="{47A2451F-744C-4E8E-A681-DF599BA125BE}" type="parTrans" cxnId="{5F35F6CE-92BE-4522-B9CA-82593E57E21E}">
      <dgm:prSet/>
      <dgm:spPr/>
      <dgm:t>
        <a:bodyPr/>
        <a:lstStyle/>
        <a:p>
          <a:endParaRPr lang="en-US"/>
        </a:p>
      </dgm:t>
    </dgm:pt>
    <dgm:pt modelId="{E76F715F-B808-4581-A6ED-C8F898BA3168}" type="sibTrans" cxnId="{5F35F6CE-92BE-4522-B9CA-82593E57E21E}">
      <dgm:prSet/>
      <dgm:spPr/>
      <dgm:t>
        <a:bodyPr/>
        <a:lstStyle/>
        <a:p>
          <a:endParaRPr lang="en-US"/>
        </a:p>
      </dgm:t>
    </dgm:pt>
    <dgm:pt modelId="{FB25CB88-D0E9-4B3B-A840-98509C823001}">
      <dgm:prSet phldrT="[Text]"/>
      <dgm:spPr/>
      <dgm:t>
        <a:bodyPr/>
        <a:lstStyle/>
        <a:p>
          <a:r>
            <a:rPr lang="en-US" dirty="0" smtClean="0">
              <a:solidFill>
                <a:schemeClr val="bg1"/>
              </a:solidFill>
            </a:rPr>
            <a:t>Web Sockets</a:t>
          </a:r>
          <a:endParaRPr lang="en-US" dirty="0">
            <a:solidFill>
              <a:schemeClr val="bg1"/>
            </a:solidFill>
          </a:endParaRPr>
        </a:p>
      </dgm:t>
    </dgm:pt>
    <dgm:pt modelId="{F609127F-286D-4060-B6F1-3A722340E52B}" type="parTrans" cxnId="{9F3BA15D-1229-4F58-A35A-CB83D697B0A6}">
      <dgm:prSet/>
      <dgm:spPr/>
      <dgm:t>
        <a:bodyPr/>
        <a:lstStyle/>
        <a:p>
          <a:endParaRPr lang="en-US"/>
        </a:p>
      </dgm:t>
    </dgm:pt>
    <dgm:pt modelId="{37253A79-0569-4660-B389-7099221DB7E4}" type="sibTrans" cxnId="{9F3BA15D-1229-4F58-A35A-CB83D697B0A6}">
      <dgm:prSet/>
      <dgm:spPr/>
      <dgm:t>
        <a:bodyPr/>
        <a:lstStyle/>
        <a:p>
          <a:endParaRPr lang="en-US"/>
        </a:p>
      </dgm:t>
    </dgm:pt>
    <dgm:pt modelId="{7726A229-4354-4F0A-91B7-37E93A176B3C}" type="pres">
      <dgm:prSet presAssocID="{8D988717-777F-4797-9560-BB8A7EF78142}" presName="arrowDiagram" presStyleCnt="0">
        <dgm:presLayoutVars>
          <dgm:chMax val="5"/>
          <dgm:dir/>
          <dgm:resizeHandles val="exact"/>
        </dgm:presLayoutVars>
      </dgm:prSet>
      <dgm:spPr/>
    </dgm:pt>
    <dgm:pt modelId="{9780364F-DAB2-4569-95C8-4FF25ED31BA8}" type="pres">
      <dgm:prSet presAssocID="{8D988717-777F-4797-9560-BB8A7EF78142}" presName="arrow" presStyleLbl="bgShp" presStyleIdx="0" presStyleCnt="1"/>
      <dgm:spPr>
        <a:solidFill>
          <a:schemeClr val="accent1">
            <a:lumMod val="40000"/>
            <a:lumOff val="60000"/>
          </a:schemeClr>
        </a:solidFill>
      </dgm:spPr>
    </dgm:pt>
    <dgm:pt modelId="{6CF452C3-43C4-4ED8-9E70-EDD05949340E}" type="pres">
      <dgm:prSet presAssocID="{8D988717-777F-4797-9560-BB8A7EF78142}" presName="arrowDiagram4" presStyleCnt="0"/>
      <dgm:spPr/>
    </dgm:pt>
    <dgm:pt modelId="{5E10B001-5007-4EED-B2F5-6DA2D8943C72}" type="pres">
      <dgm:prSet presAssocID="{F02264A3-E2EE-4AC3-AEC6-504C4B057BAD}" presName="bullet4a" presStyleLbl="node1" presStyleIdx="0" presStyleCnt="4"/>
      <dgm:spPr/>
    </dgm:pt>
    <dgm:pt modelId="{D18E6E86-A669-4A2C-9E23-F03F45ED4370}" type="pres">
      <dgm:prSet presAssocID="{F02264A3-E2EE-4AC3-AEC6-504C4B057BAD}" presName="textBox4a" presStyleLbl="revTx" presStyleIdx="0" presStyleCnt="4">
        <dgm:presLayoutVars>
          <dgm:bulletEnabled val="1"/>
        </dgm:presLayoutVars>
      </dgm:prSet>
      <dgm:spPr/>
      <dgm:t>
        <a:bodyPr/>
        <a:lstStyle/>
        <a:p>
          <a:endParaRPr lang="en-US"/>
        </a:p>
      </dgm:t>
    </dgm:pt>
    <dgm:pt modelId="{314E5524-C4E9-40AE-B923-43854ECB959D}" type="pres">
      <dgm:prSet presAssocID="{628398C6-E3B6-422F-8FBD-74ADBD783C82}" presName="bullet4b" presStyleLbl="node1" presStyleIdx="1" presStyleCnt="4"/>
      <dgm:spPr/>
    </dgm:pt>
    <dgm:pt modelId="{F823A30D-D60C-4F0E-8BB3-92E2B6408E58}" type="pres">
      <dgm:prSet presAssocID="{628398C6-E3B6-422F-8FBD-74ADBD783C82}" presName="textBox4b" presStyleLbl="revTx" presStyleIdx="1" presStyleCnt="4">
        <dgm:presLayoutVars>
          <dgm:bulletEnabled val="1"/>
        </dgm:presLayoutVars>
      </dgm:prSet>
      <dgm:spPr/>
      <dgm:t>
        <a:bodyPr/>
        <a:lstStyle/>
        <a:p>
          <a:endParaRPr lang="en-US"/>
        </a:p>
      </dgm:t>
    </dgm:pt>
    <dgm:pt modelId="{4AD552D1-E21A-4290-AB00-C68E38E22D1A}" type="pres">
      <dgm:prSet presAssocID="{906D2CCC-9E42-4009-B66B-FC49ECF678B3}" presName="bullet4c" presStyleLbl="node1" presStyleIdx="2" presStyleCnt="4"/>
      <dgm:spPr/>
    </dgm:pt>
    <dgm:pt modelId="{6F901ED6-9CB8-426B-B47B-4163C726B088}" type="pres">
      <dgm:prSet presAssocID="{906D2CCC-9E42-4009-B66B-FC49ECF678B3}" presName="textBox4c" presStyleLbl="revTx" presStyleIdx="2" presStyleCnt="4">
        <dgm:presLayoutVars>
          <dgm:bulletEnabled val="1"/>
        </dgm:presLayoutVars>
      </dgm:prSet>
      <dgm:spPr/>
      <dgm:t>
        <a:bodyPr/>
        <a:lstStyle/>
        <a:p>
          <a:endParaRPr lang="en-US"/>
        </a:p>
      </dgm:t>
    </dgm:pt>
    <dgm:pt modelId="{8BBA28EF-3953-4EC8-8642-CE2A62822D0B}" type="pres">
      <dgm:prSet presAssocID="{FB25CB88-D0E9-4B3B-A840-98509C823001}" presName="bullet4d" presStyleLbl="node1" presStyleIdx="3" presStyleCnt="4"/>
      <dgm:spPr/>
    </dgm:pt>
    <dgm:pt modelId="{35169B2D-B78D-4BAF-B933-4C04BE2C8904}" type="pres">
      <dgm:prSet presAssocID="{FB25CB88-D0E9-4B3B-A840-98509C823001}" presName="textBox4d" presStyleLbl="revTx" presStyleIdx="3" presStyleCnt="4">
        <dgm:presLayoutVars>
          <dgm:bulletEnabled val="1"/>
        </dgm:presLayoutVars>
      </dgm:prSet>
      <dgm:spPr/>
      <dgm:t>
        <a:bodyPr/>
        <a:lstStyle/>
        <a:p>
          <a:endParaRPr lang="en-US"/>
        </a:p>
      </dgm:t>
    </dgm:pt>
  </dgm:ptLst>
  <dgm:cxnLst>
    <dgm:cxn modelId="{51473233-0886-489A-93EB-57D713167945}" type="presOf" srcId="{8D988717-777F-4797-9560-BB8A7EF78142}" destId="{7726A229-4354-4F0A-91B7-37E93A176B3C}" srcOrd="0" destOrd="0" presId="urn:microsoft.com/office/officeart/2005/8/layout/arrow2"/>
    <dgm:cxn modelId="{CA646D2B-6FE3-43C6-B7F6-A861AFD6013A}" srcId="{8D988717-777F-4797-9560-BB8A7EF78142}" destId="{F02264A3-E2EE-4AC3-AEC6-504C4B057BAD}" srcOrd="0" destOrd="0" parTransId="{AB194AC6-D055-44B4-988F-E19D8EFCD1B8}" sibTransId="{8E5A67FC-30C0-467B-AF1D-080B6ADEF8C3}"/>
    <dgm:cxn modelId="{DF1647C6-6E9D-4111-893E-E811CEB2AC46}" type="presOf" srcId="{906D2CCC-9E42-4009-B66B-FC49ECF678B3}" destId="{6F901ED6-9CB8-426B-B47B-4163C726B088}" srcOrd="0" destOrd="0" presId="urn:microsoft.com/office/officeart/2005/8/layout/arrow2"/>
    <dgm:cxn modelId="{A1A0D350-9848-475C-B7E8-FFBA16726626}" type="presOf" srcId="{F02264A3-E2EE-4AC3-AEC6-504C4B057BAD}" destId="{D18E6E86-A669-4A2C-9E23-F03F45ED4370}" srcOrd="0" destOrd="0" presId="urn:microsoft.com/office/officeart/2005/8/layout/arrow2"/>
    <dgm:cxn modelId="{44B6514D-EF3C-43E9-93A1-D06D40E4563E}" srcId="{8D988717-777F-4797-9560-BB8A7EF78142}" destId="{628398C6-E3B6-422F-8FBD-74ADBD783C82}" srcOrd="1" destOrd="0" parTransId="{94232122-4E09-43D3-800F-E9146F82E580}" sibTransId="{C9176D7B-39E8-4E5A-A3F0-70704D49F941}"/>
    <dgm:cxn modelId="{09640B42-2AD0-46FE-A417-ADF2E1509D88}" type="presOf" srcId="{FB25CB88-D0E9-4B3B-A840-98509C823001}" destId="{35169B2D-B78D-4BAF-B933-4C04BE2C8904}" srcOrd="0" destOrd="0" presId="urn:microsoft.com/office/officeart/2005/8/layout/arrow2"/>
    <dgm:cxn modelId="{A633B4F6-C372-4061-8890-3EC68A27A0DB}" type="presOf" srcId="{628398C6-E3B6-422F-8FBD-74ADBD783C82}" destId="{F823A30D-D60C-4F0E-8BB3-92E2B6408E58}" srcOrd="0" destOrd="0" presId="urn:microsoft.com/office/officeart/2005/8/layout/arrow2"/>
    <dgm:cxn modelId="{5F35F6CE-92BE-4522-B9CA-82593E57E21E}" srcId="{8D988717-777F-4797-9560-BB8A7EF78142}" destId="{906D2CCC-9E42-4009-B66B-FC49ECF678B3}" srcOrd="2" destOrd="0" parTransId="{47A2451F-744C-4E8E-A681-DF599BA125BE}" sibTransId="{E76F715F-B808-4581-A6ED-C8F898BA3168}"/>
    <dgm:cxn modelId="{9F3BA15D-1229-4F58-A35A-CB83D697B0A6}" srcId="{8D988717-777F-4797-9560-BB8A7EF78142}" destId="{FB25CB88-D0E9-4B3B-A840-98509C823001}" srcOrd="3" destOrd="0" parTransId="{F609127F-286D-4060-B6F1-3A722340E52B}" sibTransId="{37253A79-0569-4660-B389-7099221DB7E4}"/>
    <dgm:cxn modelId="{D6815CE3-B43C-48B9-9820-B656E172CD2B}" type="presParOf" srcId="{7726A229-4354-4F0A-91B7-37E93A176B3C}" destId="{9780364F-DAB2-4569-95C8-4FF25ED31BA8}" srcOrd="0" destOrd="0" presId="urn:microsoft.com/office/officeart/2005/8/layout/arrow2"/>
    <dgm:cxn modelId="{89E69AF2-F21F-4388-B5CF-39ED675DC2EE}" type="presParOf" srcId="{7726A229-4354-4F0A-91B7-37E93A176B3C}" destId="{6CF452C3-43C4-4ED8-9E70-EDD05949340E}" srcOrd="1" destOrd="0" presId="urn:microsoft.com/office/officeart/2005/8/layout/arrow2"/>
    <dgm:cxn modelId="{66B36F00-E70A-408B-89CA-6FBFFE89704B}" type="presParOf" srcId="{6CF452C3-43C4-4ED8-9E70-EDD05949340E}" destId="{5E10B001-5007-4EED-B2F5-6DA2D8943C72}" srcOrd="0" destOrd="0" presId="urn:microsoft.com/office/officeart/2005/8/layout/arrow2"/>
    <dgm:cxn modelId="{747DCEC8-3E69-47C3-8B2E-813F07FE5AAA}" type="presParOf" srcId="{6CF452C3-43C4-4ED8-9E70-EDD05949340E}" destId="{D18E6E86-A669-4A2C-9E23-F03F45ED4370}" srcOrd="1" destOrd="0" presId="urn:microsoft.com/office/officeart/2005/8/layout/arrow2"/>
    <dgm:cxn modelId="{4734264C-9D4C-4868-8F7A-DEEE54F45DB6}" type="presParOf" srcId="{6CF452C3-43C4-4ED8-9E70-EDD05949340E}" destId="{314E5524-C4E9-40AE-B923-43854ECB959D}" srcOrd="2" destOrd="0" presId="urn:microsoft.com/office/officeart/2005/8/layout/arrow2"/>
    <dgm:cxn modelId="{C86AE31C-E591-4138-90AE-0E8F772E4488}" type="presParOf" srcId="{6CF452C3-43C4-4ED8-9E70-EDD05949340E}" destId="{F823A30D-D60C-4F0E-8BB3-92E2B6408E58}" srcOrd="3" destOrd="0" presId="urn:microsoft.com/office/officeart/2005/8/layout/arrow2"/>
    <dgm:cxn modelId="{1544A131-37B9-4F10-BCA4-CC7AA118F82C}" type="presParOf" srcId="{6CF452C3-43C4-4ED8-9E70-EDD05949340E}" destId="{4AD552D1-E21A-4290-AB00-C68E38E22D1A}" srcOrd="4" destOrd="0" presId="urn:microsoft.com/office/officeart/2005/8/layout/arrow2"/>
    <dgm:cxn modelId="{BAF90928-75B0-4EB1-8E9E-20F36B2D7995}" type="presParOf" srcId="{6CF452C3-43C4-4ED8-9E70-EDD05949340E}" destId="{6F901ED6-9CB8-426B-B47B-4163C726B088}" srcOrd="5" destOrd="0" presId="urn:microsoft.com/office/officeart/2005/8/layout/arrow2"/>
    <dgm:cxn modelId="{7C585F83-0C1F-4696-979D-063F71B464A6}" type="presParOf" srcId="{6CF452C3-43C4-4ED8-9E70-EDD05949340E}" destId="{8BBA28EF-3953-4EC8-8642-CE2A62822D0B}" srcOrd="6" destOrd="0" presId="urn:microsoft.com/office/officeart/2005/8/layout/arrow2"/>
    <dgm:cxn modelId="{B3642E69-A016-43EB-BC2D-B9E89031E1DE}" type="presParOf" srcId="{6CF452C3-43C4-4ED8-9E70-EDD05949340E}" destId="{35169B2D-B78D-4BAF-B933-4C04BE2C890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0364F-DAB2-4569-95C8-4FF25ED31BA8}">
      <dsp:nvSpPr>
        <dsp:cNvPr id="0" name=""/>
        <dsp:cNvSpPr/>
      </dsp:nvSpPr>
      <dsp:spPr>
        <a:xfrm>
          <a:off x="0" y="47149"/>
          <a:ext cx="8982316" cy="5613947"/>
        </a:xfrm>
        <a:prstGeom prst="swooshArrow">
          <a:avLst>
            <a:gd name="adj1" fmla="val 25000"/>
            <a:gd name="adj2" fmla="val 25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E10B001-5007-4EED-B2F5-6DA2D8943C72}">
      <dsp:nvSpPr>
        <dsp:cNvPr id="0" name=""/>
        <dsp:cNvSpPr/>
      </dsp:nvSpPr>
      <dsp:spPr>
        <a:xfrm>
          <a:off x="884758" y="4221680"/>
          <a:ext cx="206593" cy="20659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E6E86-A669-4A2C-9E23-F03F45ED4370}">
      <dsp:nvSpPr>
        <dsp:cNvPr id="0" name=""/>
        <dsp:cNvSpPr/>
      </dsp:nvSpPr>
      <dsp:spPr>
        <a:xfrm>
          <a:off x="988054" y="4324977"/>
          <a:ext cx="1535976" cy="133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9"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Long Polling</a:t>
          </a:r>
          <a:endParaRPr lang="en-US" sz="3600" kern="1200" dirty="0">
            <a:solidFill>
              <a:schemeClr val="bg1"/>
            </a:solidFill>
          </a:endParaRPr>
        </a:p>
      </dsp:txBody>
      <dsp:txXfrm>
        <a:off x="988054" y="4324977"/>
        <a:ext cx="1535976" cy="1336119"/>
      </dsp:txXfrm>
    </dsp:sp>
    <dsp:sp modelId="{314E5524-C4E9-40AE-B923-43854ECB959D}">
      <dsp:nvSpPr>
        <dsp:cNvPr id="0" name=""/>
        <dsp:cNvSpPr/>
      </dsp:nvSpPr>
      <dsp:spPr>
        <a:xfrm>
          <a:off x="2344384" y="2915876"/>
          <a:ext cx="359292" cy="359292"/>
        </a:xfrm>
        <a:prstGeom prst="ellipse">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3A30D-D60C-4F0E-8BB3-92E2B6408E58}">
      <dsp:nvSpPr>
        <dsp:cNvPr id="0" name=""/>
        <dsp:cNvSpPr/>
      </dsp:nvSpPr>
      <dsp:spPr>
        <a:xfrm>
          <a:off x="2524030" y="3095522"/>
          <a:ext cx="1886286" cy="25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82"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Forever Frames</a:t>
          </a:r>
          <a:endParaRPr lang="en-US" sz="3600" kern="1200" dirty="0">
            <a:solidFill>
              <a:schemeClr val="bg1"/>
            </a:solidFill>
          </a:endParaRPr>
        </a:p>
      </dsp:txBody>
      <dsp:txXfrm>
        <a:off x="2524030" y="3095522"/>
        <a:ext cx="1886286" cy="2565574"/>
      </dsp:txXfrm>
    </dsp:sp>
    <dsp:sp modelId="{4AD552D1-E21A-4290-AB00-C68E38E22D1A}">
      <dsp:nvSpPr>
        <dsp:cNvPr id="0" name=""/>
        <dsp:cNvSpPr/>
      </dsp:nvSpPr>
      <dsp:spPr>
        <a:xfrm>
          <a:off x="4208215" y="1953645"/>
          <a:ext cx="476062" cy="476062"/>
        </a:xfrm>
        <a:prstGeom prst="ellipse">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01ED6-9CB8-426B-B47B-4163C726B088}">
      <dsp:nvSpPr>
        <dsp:cNvPr id="0" name=""/>
        <dsp:cNvSpPr/>
      </dsp:nvSpPr>
      <dsp:spPr>
        <a:xfrm>
          <a:off x="4446246" y="2191677"/>
          <a:ext cx="1886286" cy="346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256"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Server Sent Events</a:t>
          </a:r>
          <a:endParaRPr lang="en-US" sz="3600" kern="1200" dirty="0">
            <a:solidFill>
              <a:schemeClr val="bg1"/>
            </a:solidFill>
          </a:endParaRPr>
        </a:p>
      </dsp:txBody>
      <dsp:txXfrm>
        <a:off x="4446246" y="2191677"/>
        <a:ext cx="1886286" cy="3469419"/>
      </dsp:txXfrm>
    </dsp:sp>
    <dsp:sp modelId="{8BBA28EF-3953-4EC8-8642-CE2A62822D0B}">
      <dsp:nvSpPr>
        <dsp:cNvPr id="0" name=""/>
        <dsp:cNvSpPr/>
      </dsp:nvSpPr>
      <dsp:spPr>
        <a:xfrm>
          <a:off x="6238218" y="1317024"/>
          <a:ext cx="637744" cy="637744"/>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69B2D-B78D-4BAF-B933-4C04BE2C8904}">
      <dsp:nvSpPr>
        <dsp:cNvPr id="0" name=""/>
        <dsp:cNvSpPr/>
      </dsp:nvSpPr>
      <dsp:spPr>
        <a:xfrm>
          <a:off x="6557090" y="1635896"/>
          <a:ext cx="1886286" cy="402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928"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Web Sockets</a:t>
          </a:r>
          <a:endParaRPr lang="en-US" sz="3600" kern="1200" dirty="0">
            <a:solidFill>
              <a:schemeClr val="bg1"/>
            </a:solidFill>
          </a:endParaRPr>
        </a:p>
      </dsp:txBody>
      <dsp:txXfrm>
        <a:off x="6557090" y="1635896"/>
        <a:ext cx="1886286" cy="402520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63614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8367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22636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18374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a:t>
            </a:r>
            <a:r>
              <a:rPr lang="en-US" sz="686" dirty="0">
                <a:gradFill>
                  <a:gsLst>
                    <a:gs pos="0">
                      <a:srgbClr val="FFFFFF"/>
                    </a:gs>
                    <a:gs pos="100000">
                      <a:srgbClr val="FFFFFF"/>
                    </a:gs>
                  </a:gsLst>
                  <a:lin ang="5400000" scaled="0"/>
                </a:gradFill>
                <a:cs typeface="Segoe UI" pitchFamily="34" charset="0"/>
              </a:rPr>
              <a:t>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117415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561954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655243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2731883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02788646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14497972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25110055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757775794"/>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045824503"/>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47554598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7832529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81252259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33494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42793945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67435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585253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26542806"/>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4675628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86017478"/>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17770589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3940286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1.emf"/><Relationship Id="rId2" Type="http://schemas.openxmlformats.org/officeDocument/2006/relationships/slideLayout" Target="../slideLayouts/slideLayout61.xml"/><Relationship Id="rId16" Type="http://schemas.openxmlformats.org/officeDocument/2006/relationships/theme" Target="../theme/theme8.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7" r:id="rId10"/>
    <p:sldLayoutId id="2147483788" r:id="rId11"/>
    <p:sldLayoutId id="214748378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84" r:id="rId9"/>
    <p:sldLayoutId id="2147483785" r:id="rId10"/>
    <p:sldLayoutId id="214748378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452843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Real-time Communications </a:t>
            </a:r>
            <a:r>
              <a:rPr lang="en-US" sz="6600" dirty="0" smtClean="0"/>
              <a:t/>
            </a:r>
            <a:br>
              <a:rPr lang="en-US" sz="6600" dirty="0" smtClean="0"/>
            </a:br>
            <a:r>
              <a:rPr lang="en-US" sz="6600" dirty="0" smtClean="0"/>
              <a:t>with </a:t>
            </a:r>
            <a:r>
              <a:rPr lang="en-US" sz="6600" dirty="0"/>
              <a:t>SignalR</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dirty="0" smtClean="0">
                <a:solidFill>
                  <a:schemeClr val="bg1"/>
                </a:solidFill>
              </a:rPr>
              <a:t>Allows </a:t>
            </a:r>
            <a:r>
              <a:rPr lang="en-US" dirty="0">
                <a:solidFill>
                  <a:schemeClr val="bg1"/>
                </a:solidFill>
              </a:rPr>
              <a:t>server-to-client push and RPC</a:t>
            </a:r>
          </a:p>
          <a:p>
            <a:pPr marL="609448" indent="-609448">
              <a:buFont typeface="Arial" pitchFamily="34" charset="0"/>
              <a:buChar char="•"/>
            </a:pPr>
            <a:r>
              <a:rPr lang="en-US" dirty="0">
                <a:solidFill>
                  <a:schemeClr val="bg1"/>
                </a:solidFill>
              </a:rPr>
              <a:t>Built </a:t>
            </a:r>
            <a:r>
              <a:rPr lang="en-US" dirty="0" err="1">
                <a:solidFill>
                  <a:schemeClr val="bg1"/>
                </a:solidFill>
              </a:rPr>
              <a:t>async</a:t>
            </a:r>
            <a:r>
              <a:rPr lang="en-US" dirty="0">
                <a:solidFill>
                  <a:schemeClr val="bg1"/>
                </a:solidFill>
              </a:rPr>
              <a:t> to scale to </a:t>
            </a:r>
            <a:r>
              <a:rPr lang="en-US" dirty="0" smtClean="0">
                <a:solidFill>
                  <a:schemeClr val="bg1"/>
                </a:solidFill>
              </a:rPr>
              <a:t>1000’s </a:t>
            </a:r>
            <a:r>
              <a:rPr lang="en-US" dirty="0">
                <a:solidFill>
                  <a:schemeClr val="bg1"/>
                </a:solidFill>
              </a:rPr>
              <a:t>of connections</a:t>
            </a:r>
          </a:p>
          <a:p>
            <a:pPr marL="609448" indent="-609448">
              <a:buFont typeface="Arial" pitchFamily="34" charset="0"/>
              <a:buChar char="•"/>
            </a:pPr>
            <a:r>
              <a:rPr lang="en-US" dirty="0">
                <a:solidFill>
                  <a:schemeClr val="bg1"/>
                </a:solidFill>
              </a:rPr>
              <a:t>Scale out with Service Bus, </a:t>
            </a:r>
            <a:r>
              <a:rPr lang="en-US" dirty="0" smtClean="0">
                <a:solidFill>
                  <a:schemeClr val="bg1"/>
                </a:solidFill>
              </a:rPr>
              <a:t/>
            </a:r>
            <a:br>
              <a:rPr lang="en-US" dirty="0" smtClean="0">
                <a:solidFill>
                  <a:schemeClr val="bg1"/>
                </a:solidFill>
              </a:rPr>
            </a:br>
            <a:r>
              <a:rPr lang="en-US" dirty="0" smtClean="0">
                <a:solidFill>
                  <a:schemeClr val="bg1"/>
                </a:solidFill>
              </a:rPr>
              <a:t>SQL </a:t>
            </a:r>
            <a:r>
              <a:rPr lang="en-US" dirty="0">
                <a:solidFill>
                  <a:schemeClr val="bg1"/>
                </a:solidFill>
              </a:rPr>
              <a:t>Server &amp; </a:t>
            </a:r>
            <a:r>
              <a:rPr lang="en-US" dirty="0" err="1">
                <a:solidFill>
                  <a:schemeClr val="bg1"/>
                </a:solidFill>
              </a:rPr>
              <a:t>Redis</a:t>
            </a:r>
            <a:endParaRPr lang="en-US" dirty="0">
              <a:solidFill>
                <a:schemeClr val="bg1"/>
              </a:solidFill>
            </a:endParaRPr>
          </a:p>
          <a:p>
            <a:pPr marL="609448" indent="-609448">
              <a:buFont typeface="Arial" pitchFamily="34" charset="0"/>
              <a:buChar char="•"/>
            </a:pPr>
            <a:r>
              <a:rPr lang="en-US" dirty="0">
                <a:solidFill>
                  <a:schemeClr val="bg1"/>
                </a:solidFill>
              </a:rPr>
              <a:t>Open Source on </a:t>
            </a:r>
            <a:r>
              <a:rPr lang="en-US" dirty="0" err="1">
                <a:solidFill>
                  <a:schemeClr val="bg1"/>
                </a:solidFill>
              </a:rPr>
              <a:t>GitHub</a:t>
            </a:r>
            <a:endParaRPr lang="en-US" dirty="0">
              <a:solidFill>
                <a:schemeClr val="bg1"/>
              </a:solidFill>
            </a:endParaRPr>
          </a:p>
        </p:txBody>
      </p:sp>
    </p:spTree>
    <p:extLst>
      <p:ext uri="{BB962C8B-B14F-4D97-AF65-F5344CB8AC3E}">
        <p14:creationId xmlns:p14="http://schemas.microsoft.com/office/powerpoint/2010/main" val="97654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2333"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solidFill>
                  <a:schemeClr val="tx2"/>
                </a:solidFill>
              </a:rPr>
              <a:t>Backplane</a:t>
            </a:r>
          </a:p>
        </p:txBody>
      </p:sp>
      <p:sp>
        <p:nvSpPr>
          <p:cNvPr id="6" name="Title 4"/>
          <p:cNvSpPr>
            <a:spLocks noGrp="1"/>
          </p:cNvSpPr>
          <p:nvPr>
            <p:ph type="title"/>
          </p:nvPr>
        </p:nvSpPr>
        <p:spPr>
          <a:xfrm>
            <a:off x="520701" y="402777"/>
            <a:ext cx="11149013" cy="747897"/>
          </a:xfrm>
        </p:spPr>
        <p:txBody>
          <a:bodyPr>
            <a:normAutofit fontScale="90000"/>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20700" y="1370525"/>
            <a:ext cx="11213852" cy="553998"/>
          </a:xfrm>
        </p:spPr>
        <p:txBody>
          <a:bodyPr>
            <a:normAutofit fontScale="92500" lnSpcReduction="10000"/>
          </a:bodyPr>
          <a:lstStyle/>
          <a:p>
            <a:r>
              <a:rPr lang="en-US" dirty="0" smtClean="0">
                <a:solidFill>
                  <a:schemeClr val="accent2"/>
                </a:solidFill>
              </a:rPr>
              <a:t>Load balancing via a common transport mechanism</a:t>
            </a:r>
          </a:p>
        </p:txBody>
      </p:sp>
      <p:grpSp>
        <p:nvGrpSpPr>
          <p:cNvPr id="8" name="Group 7"/>
          <p:cNvGrpSpPr/>
          <p:nvPr/>
        </p:nvGrpSpPr>
        <p:grpSpPr>
          <a:xfrm>
            <a:off x="641511" y="2670673"/>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8495"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9836"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3035" y="2483303"/>
            <a:ext cx="2004353" cy="2004349"/>
          </a:xfrm>
          <a:prstGeom prst="rect">
            <a:avLst/>
          </a:prstGeom>
          <a:solidFill>
            <a:schemeClr val="bg2">
              <a:lumMod val="25000"/>
            </a:schemeClr>
          </a:solidFill>
        </p:spPr>
      </p:pic>
      <p:grpSp>
        <p:nvGrpSpPr>
          <p:cNvPr id="21" name="Group 20"/>
          <p:cNvGrpSpPr/>
          <p:nvPr/>
        </p:nvGrpSpPr>
        <p:grpSpPr>
          <a:xfrm>
            <a:off x="8469121"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8863"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8862"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8495"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8495"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8005"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3629"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90965"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90965"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90965"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3629" y="2801106"/>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90965"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3629" y="2670302"/>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90965"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90965" y="3077887"/>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41511" y="3514656"/>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41511" y="4358639"/>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3302"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9836"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3197"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301366"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3197"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5986"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4155"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5986"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9347"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7516"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9347"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64520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346355885"/>
              </p:ext>
            </p:extLst>
          </p:nvPr>
        </p:nvGraphicFramePr>
        <p:xfrm>
          <a:off x="454816" y="1031200"/>
          <a:ext cx="11483183" cy="5634204"/>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3"/>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extLst>
                  <a:ext uri="{0D108BD9-81ED-4DB2-BD59-A6C34878D82A}">
                    <a16:rowId xmlns:a16="http://schemas.microsoft.com/office/drawing/2014/main" val="10004"/>
                  </a:ext>
                </a:extLst>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p>
                  </a:txBody>
                  <a:tcPr marL="45720" marR="45720">
                    <a:solidFill>
                      <a:srgbClr val="FFC000"/>
                    </a:solidFill>
                  </a:tcPr>
                </a:tc>
                <a:tc>
                  <a:txBody>
                    <a:bodyPr/>
                    <a:lstStyle/>
                    <a:p>
                      <a:r>
                        <a:rPr lang="en-US" sz="2000" dirty="0" smtClean="0">
                          <a:solidFill>
                            <a:srgbClr val="000000"/>
                          </a:solidFill>
                        </a:rPr>
                        <a:t>3:30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4:00</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10"/>
                  </a:ext>
                </a:extLst>
              </a:tr>
              <a:tr h="409188">
                <a:tc>
                  <a:txBody>
                    <a:bodyPr/>
                    <a:lstStyle/>
                    <a:p>
                      <a:r>
                        <a:rPr lang="en-US" sz="2000" dirty="0" smtClean="0">
                          <a:solidFill>
                            <a:srgbClr val="000000"/>
                          </a:solidFill>
                        </a:rPr>
                        <a:t>ASP.NET 5 Preview</a:t>
                      </a: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extLst>
                  <a:ext uri="{0D108BD9-81ED-4DB2-BD59-A6C34878D82A}">
                    <a16:rowId xmlns:a16="http://schemas.microsoft.com/office/drawing/2014/main" val="4181698176"/>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36544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Introduction to the real-time web</a:t>
            </a:r>
          </a:p>
          <a:p>
            <a:pPr marL="742950" indent="-742950">
              <a:lnSpc>
                <a:spcPct val="100000"/>
              </a:lnSpc>
              <a:buAutoNum type="arabicParenR"/>
            </a:pPr>
            <a:r>
              <a:rPr lang="en-US" sz="5400" dirty="0" smtClean="0">
                <a:latin typeface="+mj-lt"/>
              </a:rPr>
              <a:t>ASP.NET SignalR</a:t>
            </a:r>
          </a:p>
          <a:p>
            <a:pPr marL="742950" indent="-742950">
              <a:lnSpc>
                <a:spcPct val="100000"/>
              </a:lnSpc>
              <a:buAutoNum type="arabicParenR"/>
            </a:pPr>
            <a:r>
              <a:rPr lang="en-US" sz="5400" smtClean="0">
                <a:latin typeface="+mj-lt"/>
              </a:rPr>
              <a:t>Building a real-time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30012"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7" name="Right Arrow 6"/>
          <p:cNvSpPr/>
          <p:nvPr/>
        </p:nvSpPr>
        <p:spPr bwMode="auto">
          <a:xfrm>
            <a:off x="3330012"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1" name="Right Arrow 20"/>
          <p:cNvSpPr/>
          <p:nvPr/>
        </p:nvSpPr>
        <p:spPr bwMode="auto">
          <a:xfrm>
            <a:off x="3330012"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2" name="Right Arrow 21"/>
          <p:cNvSpPr/>
          <p:nvPr/>
        </p:nvSpPr>
        <p:spPr bwMode="auto">
          <a:xfrm>
            <a:off x="3330012"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7" name="Right Arrow 26"/>
          <p:cNvSpPr/>
          <p:nvPr/>
        </p:nvSpPr>
        <p:spPr bwMode="auto">
          <a:xfrm flipH="1">
            <a:off x="3132909"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Here’s some data!</a:t>
            </a:r>
          </a:p>
        </p:txBody>
      </p:sp>
      <p:sp>
        <p:nvSpPr>
          <p:cNvPr id="28" name="Right Arrow 27"/>
          <p:cNvSpPr/>
          <p:nvPr/>
        </p:nvSpPr>
        <p:spPr bwMode="auto">
          <a:xfrm>
            <a:off x="3330012"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9" name="Right Arrow 28"/>
          <p:cNvSpPr/>
          <p:nvPr/>
        </p:nvSpPr>
        <p:spPr bwMode="auto">
          <a:xfrm>
            <a:off x="3330012"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0" name="Right Arrow 29"/>
          <p:cNvSpPr/>
          <p:nvPr/>
        </p:nvSpPr>
        <p:spPr bwMode="auto">
          <a:xfrm>
            <a:off x="3330012"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1" name="Right Arrow 30"/>
          <p:cNvSpPr/>
          <p:nvPr/>
        </p:nvSpPr>
        <p:spPr bwMode="auto">
          <a:xfrm>
            <a:off x="3330012"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solidFill>
                  <a:schemeClr val="tx1"/>
                </a:solidFill>
              </a:rPr>
              <a:t>Without real-time</a:t>
            </a:r>
            <a:endParaRPr lang="en-US" dirty="0">
              <a:solidFill>
                <a:schemeClr val="tx1"/>
              </a:solidFill>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97299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51783" y="2194200"/>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2909" y="2786744"/>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solidFill>
                  <a:schemeClr val="tx1"/>
                </a:solidFill>
              </a:rPr>
              <a:t>With real-time</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63299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solidFill>
                  <a:schemeClr val="tx1"/>
                </a:solidFill>
              </a:rPr>
              <a:t>Basically…</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2454823"/>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a:gradFill>
                  <a:gsLst>
                    <a:gs pos="0">
                      <a:srgbClr val="FFFFFF"/>
                    </a:gs>
                    <a:gs pos="100000">
                      <a:srgbClr val="FFFFFF"/>
                    </a:gs>
                  </a:gsLst>
                  <a:lin ang="5400000" scaled="0"/>
                </a:gradFill>
              </a:rPr>
              <a:t>SignalR</a:t>
            </a:r>
            <a:r>
              <a:rPr lang="en-US" sz="4400"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76346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a:t>
            </a:r>
            <a:r>
              <a:rPr lang="en-US" dirty="0" err="1" smtClean="0"/>
              <a:t>SignalR</a:t>
            </a:r>
            <a:endParaRPr lang="ru-RU"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pPr marL="609448" indent="-609448">
              <a:buFont typeface="Arial" pitchFamily="34" charset="0"/>
              <a:buChar char="•"/>
            </a:pPr>
            <a:r>
              <a:rPr lang="en-US" dirty="0"/>
              <a:t>Abstraction over transports</a:t>
            </a:r>
          </a:p>
          <a:p>
            <a:pPr marL="609448" indent="-609448">
              <a:buFont typeface="Arial" pitchFamily="34" charset="0"/>
              <a:buChar char="•"/>
            </a:pPr>
            <a:r>
              <a:rPr lang="en-US" dirty="0"/>
              <a:t>Events instead of task/</a:t>
            </a:r>
            <a:r>
              <a:rPr lang="en-US" dirty="0" err="1"/>
              <a:t>async</a:t>
            </a:r>
            <a:endParaRPr lang="en-US" dirty="0"/>
          </a:p>
          <a:p>
            <a:pPr marL="609448" indent="-609448">
              <a:buFont typeface="Arial" pitchFamily="34" charset="0"/>
              <a:buChar char="•"/>
            </a:pPr>
            <a:r>
              <a:rPr lang="en-US" dirty="0"/>
              <a:t>Connection management</a:t>
            </a:r>
          </a:p>
          <a:p>
            <a:pPr marL="609448" indent="-609448">
              <a:buFont typeface="Arial" pitchFamily="34" charset="0"/>
              <a:buChar char="•"/>
            </a:pPr>
            <a:r>
              <a:rPr lang="en-US" dirty="0"/>
              <a:t>Broadcast or target specific client</a:t>
            </a:r>
          </a:p>
        </p:txBody>
      </p:sp>
    </p:spTree>
    <p:extLst>
      <p:ext uri="{BB962C8B-B14F-4D97-AF65-F5344CB8AC3E}">
        <p14:creationId xmlns:p14="http://schemas.microsoft.com/office/powerpoint/2010/main" val="124109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sz="3600" dirty="0">
                <a:solidFill>
                  <a:schemeClr val="bg1"/>
                </a:solidFill>
              </a:rPr>
              <a:t>Client to Server persistent connection over HTTP</a:t>
            </a:r>
          </a:p>
          <a:p>
            <a:pPr marL="609448" indent="-609448">
              <a:buFont typeface="Arial" pitchFamily="34" charset="0"/>
              <a:buChar char="•"/>
            </a:pPr>
            <a:r>
              <a:rPr lang="en-US" sz="3600" dirty="0">
                <a:solidFill>
                  <a:schemeClr val="bg1"/>
                </a:solidFill>
              </a:rPr>
              <a:t>Easily build multi-user, real-time web applications</a:t>
            </a:r>
          </a:p>
          <a:p>
            <a:pPr marL="609448" indent="-609448">
              <a:buFont typeface="Arial" pitchFamily="34" charset="0"/>
              <a:buChar char="•"/>
            </a:pPr>
            <a:r>
              <a:rPr lang="en-US" sz="3600" dirty="0">
                <a:solidFill>
                  <a:schemeClr val="bg1"/>
                </a:solidFill>
              </a:rPr>
              <a:t>Auto-negotiates transport</a:t>
            </a:r>
          </a:p>
        </p:txBody>
      </p:sp>
    </p:spTree>
    <p:extLst>
      <p:ext uri="{BB962C8B-B14F-4D97-AF65-F5344CB8AC3E}">
        <p14:creationId xmlns:p14="http://schemas.microsoft.com/office/powerpoint/2010/main" val="981184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SignalR Fallback</a:t>
            </a:r>
            <a:endParaRPr lang="ru-RU" dirty="0"/>
          </a:p>
        </p:txBody>
      </p:sp>
      <p:graphicFrame>
        <p:nvGraphicFramePr>
          <p:cNvPr id="3" name="Diagram 2"/>
          <p:cNvGraphicFramePr/>
          <p:nvPr>
            <p:extLst>
              <p:ext uri="{D42A27DB-BD31-4B8C-83A1-F6EECF244321}">
                <p14:modId xmlns:p14="http://schemas.microsoft.com/office/powerpoint/2010/main" val="2369993062"/>
              </p:ext>
            </p:extLst>
          </p:nvPr>
        </p:nvGraphicFramePr>
        <p:xfrm>
          <a:off x="2033058" y="429382"/>
          <a:ext cx="8982316" cy="570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23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641</Words>
  <Application>Microsoft Office PowerPoint</Application>
  <PresentationFormat>Widescreen</PresentationFormat>
  <Paragraphs>127</Paragraphs>
  <Slides>12</Slides>
  <Notes>4</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12</vt:i4>
      </vt:variant>
    </vt:vector>
  </HeadingPairs>
  <TitlesOfParts>
    <vt:vector size="25"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Medium</vt:lpstr>
      <vt:lpstr>Real-time Communications  with SignalR</vt:lpstr>
      <vt:lpstr>Today’s Agenda</vt:lpstr>
      <vt:lpstr>Agenda</vt:lpstr>
      <vt:lpstr>Without real-time</vt:lpstr>
      <vt:lpstr>With real-time</vt:lpstr>
      <vt:lpstr>Basically…</vt:lpstr>
      <vt:lpstr>Introducing SignalR</vt:lpstr>
      <vt:lpstr>What does SignalR do?</vt:lpstr>
      <vt:lpstr>SignalR Fallback</vt:lpstr>
      <vt:lpstr>What does SignalR do?</vt:lpstr>
      <vt:lpstr>SignalR Backplanes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24</cp:revision>
  <dcterms:created xsi:type="dcterms:W3CDTF">2013-08-05T17:04:56Z</dcterms:created>
  <dcterms:modified xsi:type="dcterms:W3CDTF">2015-10-13T05:04:41Z</dcterms:modified>
</cp:coreProperties>
</file>